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2" r:id="rId3"/>
    <p:sldId id="313" r:id="rId4"/>
    <p:sldId id="362" r:id="rId5"/>
    <p:sldId id="358" r:id="rId6"/>
    <p:sldId id="357" r:id="rId7"/>
    <p:sldId id="342" r:id="rId8"/>
    <p:sldId id="343" r:id="rId9"/>
    <p:sldId id="355" r:id="rId10"/>
    <p:sldId id="356" r:id="rId11"/>
    <p:sldId id="347" r:id="rId12"/>
    <p:sldId id="350" r:id="rId13"/>
    <p:sldId id="351" r:id="rId14"/>
    <p:sldId id="352" r:id="rId15"/>
    <p:sldId id="353" r:id="rId16"/>
    <p:sldId id="359" r:id="rId17"/>
    <p:sldId id="360" r:id="rId18"/>
    <p:sldId id="361" r:id="rId19"/>
    <p:sldId id="354" r:id="rId20"/>
    <p:sldId id="30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40" autoAdjust="0"/>
    <p:restoredTop sz="85582" autoAdjust="0"/>
  </p:normalViewPr>
  <p:slideViewPr>
    <p:cSldViewPr snapToGrid="0" snapToObjects="1">
      <p:cViewPr varScale="1">
        <p:scale>
          <a:sx n="122" d="100"/>
          <a:sy n="122" d="100"/>
        </p:scale>
        <p:origin x="-8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A93C-D246-AB41-92BA-D228AFCC5476}" type="datetime1">
              <a:rPr lang="en-US" smtClean="0"/>
              <a:pPr/>
              <a:t>9/7/11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1FF5-C9BF-914D-B70B-1FA00F138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48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86E7C-C26F-E94F-A446-15FF46E04449}" type="datetime1">
              <a:rPr lang="en-US" smtClean="0"/>
              <a:pPr/>
              <a:t>9/7/11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DB999-4F08-2C4E-AEA6-3233990BF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47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504D"/>
                </a:solidFill>
              </a:defRPr>
            </a:lvl1pPr>
          </a:lstStyle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0175"/>
            <a:ext cx="7772400" cy="163578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CS 180 Problem Solving and Object Oriented Programming </a:t>
            </a:r>
            <a:br>
              <a:rPr lang="en-US" sz="3200" dirty="0" smtClean="0"/>
            </a:br>
            <a:r>
              <a:rPr lang="en-US" sz="2400" dirty="0" smtClean="0"/>
              <a:t>Fall 2011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97849"/>
            <a:ext cx="6400800" cy="109745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Notes for Week 3:</a:t>
            </a:r>
          </a:p>
          <a:p>
            <a:pPr algn="l"/>
            <a:r>
              <a:rPr lang="en-US" sz="2400" dirty="0" smtClean="0"/>
              <a:t>September 5-9,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876585"/>
            <a:ext cx="360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Aditya Mathur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Purdue University</a:t>
            </a:r>
          </a:p>
          <a:p>
            <a:r>
              <a:rPr lang="en-US" dirty="0" smtClean="0"/>
              <a:t>West Lafayette, IN, USA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647237"/>
            <a:ext cx="629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http://www.cs.purdue.edu/homes/apm/courses/CS180Fall2011/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8689" y="3397849"/>
            <a:ext cx="3791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week:</a:t>
            </a:r>
          </a:p>
          <a:p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Quiz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Questions/Review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Writing simple programs to solve simple problems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76885"/>
          </a:xfrm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Q4.  Given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/>
              <a:t> a=4;  what is the value of the expression </a:t>
            </a:r>
            <a:r>
              <a:rPr lang="en-US" sz="3200" dirty="0" smtClean="0">
                <a:solidFill>
                  <a:srgbClr val="FF0000"/>
                </a:solidFill>
              </a:rPr>
              <a:t>a&lt;&lt;2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792290"/>
            <a:ext cx="7313448" cy="25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8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16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32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62982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Let us write a simple Java program: The problem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7736" y="1989750"/>
            <a:ext cx="6298224" cy="4185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Write a Java program to compute the </a:t>
            </a:r>
            <a:r>
              <a:rPr lang="en-US" sz="3100" dirty="0" smtClean="0">
                <a:solidFill>
                  <a:srgbClr val="FF0000"/>
                </a:solidFill>
              </a:rPr>
              <a:t>net sale </a:t>
            </a:r>
            <a:r>
              <a:rPr lang="en-US" sz="3100" dirty="0" smtClean="0"/>
              <a:t>in dollars given the </a:t>
            </a:r>
            <a:r>
              <a:rPr lang="en-US" sz="3100" dirty="0" smtClean="0">
                <a:solidFill>
                  <a:srgbClr val="FF0000"/>
                </a:solidFill>
              </a:rPr>
              <a:t>price</a:t>
            </a:r>
            <a:r>
              <a:rPr lang="en-US" sz="3100" dirty="0" smtClean="0"/>
              <a:t> of each ticket in dollars and the </a:t>
            </a:r>
            <a:r>
              <a:rPr lang="en-US" sz="3100" dirty="0" smtClean="0">
                <a:solidFill>
                  <a:srgbClr val="FF0000"/>
                </a:solidFill>
              </a:rPr>
              <a:t>number of tickets</a:t>
            </a:r>
            <a:r>
              <a:rPr lang="en-US" sz="3100" dirty="0" smtClean="0"/>
              <a:t> sold.</a:t>
            </a:r>
          </a:p>
          <a:p>
            <a:endParaRPr lang="en-US" sz="3100" dirty="0"/>
          </a:p>
          <a:p>
            <a:r>
              <a:rPr lang="en-US" sz="3100" dirty="0" smtClean="0"/>
              <a:t>Assume that a </a:t>
            </a:r>
            <a:r>
              <a:rPr lang="en-US" sz="3100" dirty="0" smtClean="0">
                <a:solidFill>
                  <a:srgbClr val="FF0000"/>
                </a:solidFill>
              </a:rPr>
              <a:t>randomly</a:t>
            </a:r>
            <a:r>
              <a:rPr lang="en-US" sz="3100" dirty="0" smtClean="0"/>
              <a:t> selected discount of between 3 to </a:t>
            </a:r>
            <a:r>
              <a:rPr lang="en-US" sz="3100" dirty="0"/>
              <a:t>7</a:t>
            </a:r>
            <a:r>
              <a:rPr lang="en-US" sz="3100" dirty="0" smtClean="0"/>
              <a:t>% is given on any sale.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629822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Problem: Understanding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7736" y="1648352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This is an easy problem!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629822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Problem: Design of solution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232150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Keep this step independent of Java!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57201" y="2008643"/>
            <a:ext cx="800640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Step 1: Get data [</a:t>
            </a:r>
            <a:r>
              <a:rPr lang="en-US" sz="2400" dirty="0" smtClean="0">
                <a:solidFill>
                  <a:srgbClr val="FF0000"/>
                </a:solidFill>
              </a:rPr>
              <a:t>price of a ticket and total tickets sold</a:t>
            </a:r>
            <a:r>
              <a:rPr lang="en-US" sz="2400" dirty="0" smtClean="0"/>
              <a:t>]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Step 2: Compute total sale[</a:t>
            </a:r>
            <a:r>
              <a:rPr lang="en-US" sz="2400" dirty="0" smtClean="0">
                <a:solidFill>
                  <a:srgbClr val="FF0000"/>
                </a:solidFill>
              </a:rPr>
              <a:t>multiply the items input</a:t>
            </a:r>
            <a:r>
              <a:rPr lang="en-US" sz="2400" dirty="0" smtClean="0"/>
              <a:t>]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Step 3: Find discount to be given [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to 7%</a:t>
            </a:r>
            <a:r>
              <a:rPr lang="en-US" sz="2400" dirty="0" smtClean="0"/>
              <a:t>]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Step 4: Compute discounted sale price [=</a:t>
            </a:r>
            <a:r>
              <a:rPr lang="en-US" sz="2400" dirty="0" smtClean="0">
                <a:solidFill>
                  <a:srgbClr val="FF0000"/>
                </a:solidFill>
              </a:rPr>
              <a:t>total sale-(total sale*discount)</a:t>
            </a:r>
            <a:r>
              <a:rPr lang="en-US" sz="2400" dirty="0" smtClean="0"/>
              <a:t>].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Step 5: Display the discounted sale price.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629822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Problem: Refine solution: </a:t>
            </a:r>
            <a:r>
              <a:rPr lang="en-US" sz="3100" dirty="0" smtClean="0"/>
              <a:t>Get data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648352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Keep </a:t>
            </a:r>
            <a:r>
              <a:rPr lang="en-US" sz="3100" smtClean="0"/>
              <a:t>this step independent </a:t>
            </a:r>
            <a:r>
              <a:rPr lang="en-US" sz="3100" dirty="0" smtClean="0"/>
              <a:t>of Java!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57200" y="2990453"/>
            <a:ext cx="773885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00" dirty="0" smtClean="0"/>
              <a:t>Step 1.1: Prompt for price</a:t>
            </a:r>
          </a:p>
          <a:p>
            <a:pPr>
              <a:spcAft>
                <a:spcPts val="1200"/>
              </a:spcAft>
            </a:pPr>
            <a:r>
              <a:rPr lang="en-US" sz="3100" dirty="0" smtClean="0"/>
              <a:t>Step 1.2: Read price</a:t>
            </a:r>
          </a:p>
          <a:p>
            <a:pPr>
              <a:spcAft>
                <a:spcPts val="1200"/>
              </a:spcAft>
            </a:pPr>
            <a:r>
              <a:rPr lang="en-US" sz="3100" dirty="0" smtClean="0"/>
              <a:t>Step 1.3: Prompt for number of tickets sold</a:t>
            </a:r>
          </a:p>
          <a:p>
            <a:pPr>
              <a:spcAft>
                <a:spcPts val="1200"/>
              </a:spcAft>
            </a:pPr>
            <a:r>
              <a:rPr lang="en-US" sz="3100" dirty="0" smtClean="0"/>
              <a:t>Step 1.4: Read number of tickets sold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83013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Problem: Refine solution: </a:t>
            </a:r>
            <a:r>
              <a:rPr lang="en-US" sz="3100" dirty="0" smtClean="0"/>
              <a:t>Compute total sale</a:t>
            </a:r>
            <a:endParaRPr lang="en-US" sz="3100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648352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Keep </a:t>
            </a:r>
            <a:r>
              <a:rPr lang="en-US" sz="3100" smtClean="0"/>
              <a:t>this step independent </a:t>
            </a:r>
            <a:r>
              <a:rPr lang="en-US" sz="3100" dirty="0" smtClean="0"/>
              <a:t>of Java!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57200" y="2990453"/>
            <a:ext cx="8339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00" dirty="0" smtClean="0"/>
              <a:t>Step 2: Compute </a:t>
            </a:r>
          </a:p>
          <a:p>
            <a:pPr>
              <a:spcAft>
                <a:spcPts val="1200"/>
              </a:spcAft>
            </a:pPr>
            <a:r>
              <a:rPr lang="en-US" sz="3100" dirty="0" smtClean="0"/>
              <a:t>Total sale=price of a ticket * number of tickets sold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83013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Problem: Refine solution: </a:t>
            </a:r>
            <a:r>
              <a:rPr lang="en-US" sz="3100" dirty="0" smtClean="0"/>
              <a:t>Compute discount</a:t>
            </a:r>
            <a:endParaRPr lang="en-US" sz="3100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648352"/>
            <a:ext cx="6298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Keep this step independent of Java!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553191"/>
            <a:ext cx="773885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Step 3: Generate a random number (say,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) between 0 and 1 and convert this to a number (say, </a:t>
            </a:r>
            <a:r>
              <a:rPr lang="en-US" sz="2400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/>
              <a:t>) between 3 and </a:t>
            </a:r>
            <a:r>
              <a:rPr lang="en-US" sz="2400" dirty="0"/>
              <a:t>7</a:t>
            </a:r>
            <a:r>
              <a:rPr lang="en-US" sz="2400" dirty="0" smtClean="0"/>
              <a:t>. </a:t>
            </a:r>
            <a:br>
              <a:rPr lang="en-US" sz="2400" dirty="0" smtClean="0"/>
            </a:br>
            <a:r>
              <a:rPr lang="en-US" sz="2400" dirty="0" smtClean="0"/>
              <a:t>d=</a:t>
            </a:r>
            <a:r>
              <a:rPr lang="en-US" sz="2400" dirty="0" err="1" smtClean="0">
                <a:solidFill>
                  <a:srgbClr val="FF0000"/>
                </a:solidFill>
              </a:rPr>
              <a:t>m</a:t>
            </a:r>
            <a:r>
              <a:rPr lang="en-US" sz="2400" dirty="0" err="1" smtClean="0"/>
              <a:t>r+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/>
              <a:t> [Remember the straight line y=</a:t>
            </a:r>
            <a:r>
              <a:rPr lang="en-US" sz="2400" dirty="0" err="1" smtClean="0">
                <a:solidFill>
                  <a:srgbClr val="FF0000"/>
                </a:solidFill>
              </a:rPr>
              <a:t>m</a:t>
            </a:r>
            <a:r>
              <a:rPr lang="en-US" sz="2400" dirty="0" err="1" smtClean="0"/>
              <a:t>x+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/>
              <a:t>?]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5676" y="3891339"/>
            <a:ext cx="31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895727" y="4226714"/>
            <a:ext cx="3265936" cy="2013757"/>
            <a:chOff x="2895727" y="4226714"/>
            <a:chExt cx="3265936" cy="2013757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3331242" y="5840361"/>
              <a:ext cx="25713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331244" y="4226714"/>
              <a:ext cx="0" cy="16136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887229" y="5655695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77387" y="5840361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95319" y="5840361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5727" y="4514452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5727" y="513533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233086" y="5362673"/>
              <a:ext cx="1977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33086" y="4703044"/>
              <a:ext cx="1977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31244" y="4703044"/>
              <a:ext cx="1613569" cy="659629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5" idx="0"/>
            </p:cNvCxnSpPr>
            <p:nvPr/>
          </p:nvCxnSpPr>
          <p:spPr>
            <a:xfrm>
              <a:off x="4944813" y="4703044"/>
              <a:ext cx="7836" cy="11373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479047" y="4704380"/>
              <a:ext cx="1465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553200" y="4514452"/>
            <a:ext cx="69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m= ?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3200" y="4950664"/>
            <a:ext cx="655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=  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431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83013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Problem: Refine solution: </a:t>
            </a:r>
            <a:r>
              <a:rPr lang="en-US" sz="3100" dirty="0" smtClean="0"/>
              <a:t>Compute discounted price</a:t>
            </a:r>
            <a:endParaRPr lang="en-US" sz="3100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648352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Keep </a:t>
            </a:r>
            <a:r>
              <a:rPr lang="en-US" sz="3100" smtClean="0"/>
              <a:t>this step independent </a:t>
            </a:r>
            <a:r>
              <a:rPr lang="en-US" sz="3100" dirty="0" smtClean="0"/>
              <a:t>of Java!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57200" y="2990453"/>
            <a:ext cx="773885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00" dirty="0" smtClean="0"/>
              <a:t>Step </a:t>
            </a:r>
            <a:r>
              <a:rPr lang="en-US" sz="3100" dirty="0"/>
              <a:t>4</a:t>
            </a:r>
            <a:r>
              <a:rPr lang="en-US" sz="3100" dirty="0" smtClean="0"/>
              <a:t>: Compute</a:t>
            </a:r>
          </a:p>
          <a:p>
            <a:pPr>
              <a:spcAft>
                <a:spcPts val="1200"/>
              </a:spcAft>
            </a:pPr>
            <a:r>
              <a:rPr lang="en-US" sz="3100" dirty="0" smtClean="0"/>
              <a:t>discounted price= total price-(total price*discount)</a:t>
            </a:r>
          </a:p>
        </p:txBody>
      </p:sp>
    </p:spTree>
    <p:extLst>
      <p:ext uri="{BB962C8B-B14F-4D97-AF65-F5344CB8AC3E}">
        <p14:creationId xmlns:p14="http://schemas.microsoft.com/office/powerpoint/2010/main" val="4167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76" y="486399"/>
            <a:ext cx="830134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Problem: Refine solution: </a:t>
            </a:r>
            <a:r>
              <a:rPr lang="en-US" sz="3100" dirty="0" smtClean="0"/>
              <a:t>Display discounted price</a:t>
            </a:r>
            <a:endParaRPr lang="en-US" sz="3100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648352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/>
              <a:t>Keep </a:t>
            </a:r>
            <a:r>
              <a:rPr lang="en-US" sz="3100" smtClean="0"/>
              <a:t>this step independent </a:t>
            </a:r>
            <a:r>
              <a:rPr lang="en-US" sz="3100" dirty="0" smtClean="0"/>
              <a:t>of Java!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57200" y="2990453"/>
            <a:ext cx="773885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00" dirty="0" smtClean="0"/>
              <a:t>Step 5: Display discounted price (as easy </a:t>
            </a:r>
            <a:r>
              <a:rPr lang="en-US" sz="3100" smtClean="0"/>
              <a:t>as that!!).</a:t>
            </a:r>
            <a:endParaRPr lang="en-US" sz="3100" dirty="0" smtClean="0"/>
          </a:p>
        </p:txBody>
      </p:sp>
    </p:spTree>
    <p:extLst>
      <p:ext uri="{BB962C8B-B14F-4D97-AF65-F5344CB8AC3E}">
        <p14:creationId xmlns:p14="http://schemas.microsoft.com/office/powerpoint/2010/main" val="209394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6302" y="2459017"/>
            <a:ext cx="498689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Code the solution </a:t>
            </a:r>
            <a:r>
              <a:rPr lang="en-US" sz="3100" smtClean="0">
                <a:solidFill>
                  <a:srgbClr val="FF0000"/>
                </a:solidFill>
              </a:rPr>
              <a:t>in Java.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Test it.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2180179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Readings and Self-help Exercises for Week 3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454816"/>
            <a:ext cx="7313448" cy="152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Readings</a:t>
            </a:r>
            <a:r>
              <a:rPr lang="en-US" sz="2000" dirty="0" smtClean="0"/>
              <a:t>:</a:t>
            </a:r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Chapter 3: </a:t>
            </a:r>
            <a:r>
              <a:rPr lang="en-US" sz="2000" dirty="0"/>
              <a:t>3</a:t>
            </a:r>
            <a:r>
              <a:rPr lang="en-US" sz="2000" dirty="0" smtClean="0"/>
              <a:t>.1, 3.2, 3.3, 3.4, 3.5, 3.6</a:t>
            </a:r>
            <a:r>
              <a:rPr lang="en-US" sz="2000" smtClean="0"/>
              <a:t>, </a:t>
            </a:r>
            <a:r>
              <a:rPr lang="en-US" sz="2000" smtClean="0"/>
              <a:t>3.7</a:t>
            </a: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Self help Exercises [Not to be turned in]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3.1, 3.2, 3.3, 3.7, 3.8, 3.23.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136" y="1510636"/>
            <a:ext cx="704336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Week 3: September 5-9, 2011</a:t>
            </a:r>
          </a:p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Hope you enjoyed this week!</a:t>
            </a: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/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>
                <a:solidFill>
                  <a:srgbClr val="FF0000"/>
                </a:solidFill>
              </a:rPr>
              <a:t>Questions?</a:t>
            </a:r>
          </a:p>
          <a:p>
            <a:pPr algn="ctr"/>
            <a:r>
              <a:rPr lang="en-US" sz="3100" dirty="0" smtClean="0">
                <a:solidFill>
                  <a:srgbClr val="1F497D"/>
                </a:solidFill>
              </a:rPr>
              <a:t/>
            </a:r>
            <a:br>
              <a:rPr lang="en-US" sz="3100" dirty="0" smtClean="0">
                <a:solidFill>
                  <a:srgbClr val="1F497D"/>
                </a:solidFill>
              </a:rPr>
            </a:br>
            <a:r>
              <a:rPr lang="en-US" sz="3100" dirty="0" smtClean="0">
                <a:solidFill>
                  <a:srgbClr val="1F497D"/>
                </a:solidFill>
              </a:rPr>
              <a:t>Contact your recitation instructor. Make full use of our office hours.</a:t>
            </a:r>
            <a:endParaRPr lang="en-US" dirty="0" smtClean="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9729" y="638925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Announcements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9888" y="1686153"/>
            <a:ext cx="616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Feast with faculty: To resume on September 14.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49889" y="2399835"/>
            <a:ext cx="7555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Monday lecture by Dr Korb. </a:t>
            </a:r>
            <a:r>
              <a:rPr lang="en-US" sz="2400" dirty="0"/>
              <a:t>T</a:t>
            </a:r>
            <a:r>
              <a:rPr lang="en-US" sz="2400" dirty="0" smtClean="0"/>
              <a:t>ype conversions and handling strings.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49888" y="3482849"/>
            <a:ext cx="5809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1 deadline Friday September 23, 201.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Late submission is not in your best interest.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888" y="4565864"/>
            <a:ext cx="6627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Programs in the textbook are now available for you to download and play with. Go to the course web site and click on the link marked Textbook Programs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9729" y="638925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Programming Competition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5664" y="3703815"/>
            <a:ext cx="369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Winning team gets a free: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678" y="3705388"/>
            <a:ext cx="3454400" cy="2349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664" y="1842957"/>
            <a:ext cx="679791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Please send me (</a:t>
            </a:r>
            <a:r>
              <a:rPr lang="en-US" sz="2400" dirty="0" err="1" smtClean="0"/>
              <a:t>apm@cs.purdue.edu</a:t>
            </a:r>
            <a:r>
              <a:rPr lang="en-US" sz="2400" dirty="0" smtClean="0"/>
              <a:t>) mail to register. I need names of the team members and of the team leader.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18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2512" y="2715965"/>
            <a:ext cx="6298224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Questions?</a:t>
            </a:r>
          </a:p>
          <a:p>
            <a:pPr algn="ctr"/>
            <a:endParaRPr lang="en-US" sz="3100" dirty="0" smtClean="0">
              <a:solidFill>
                <a:srgbClr val="FF0000"/>
              </a:solidFill>
            </a:endParaRP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Frequency Code for your </a:t>
            </a:r>
            <a:r>
              <a:rPr lang="en-US" sz="3100" dirty="0" err="1" smtClean="0">
                <a:solidFill>
                  <a:srgbClr val="FF0000"/>
                </a:solidFill>
              </a:rPr>
              <a:t>iClicker</a:t>
            </a:r>
            <a:r>
              <a:rPr lang="en-US" sz="3100" dirty="0" smtClean="0">
                <a:solidFill>
                  <a:srgbClr val="FF0000"/>
                </a:solidFill>
              </a:rPr>
              <a:t>: AA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1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888" y="2837327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Quiz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8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1976885"/>
          </a:xfrm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Q1.  The value of </a:t>
            </a:r>
            <a:r>
              <a:rPr lang="en-US" sz="3200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 will be </a:t>
            </a:r>
            <a:r>
              <a:rPr lang="en-US" sz="3200" dirty="0" smtClean="0">
                <a:solidFill>
                  <a:srgbClr val="FF0000"/>
                </a:solidFill>
              </a:rPr>
              <a:t>0</a:t>
            </a:r>
            <a:r>
              <a:rPr lang="en-US" sz="3200" dirty="0" smtClean="0"/>
              <a:t> after which one of the following assignments?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81240" y="2664228"/>
            <a:ext cx="7313448" cy="25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float</a:t>
            </a:r>
            <a:r>
              <a:rPr lang="en-US" sz="2000" dirty="0" smtClean="0"/>
              <a:t> a=(float)1/2;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/>
          </a:p>
          <a:p>
            <a:pPr>
              <a:lnSpc>
                <a:spcPts val="2800"/>
              </a:lnSpc>
            </a:pPr>
            <a:r>
              <a:rPr lang="en-US" sz="2000" dirty="0" smtClean="0"/>
              <a:t>(b) 	</a:t>
            </a:r>
            <a:r>
              <a:rPr lang="en-US" sz="2000" dirty="0" smtClean="0">
                <a:solidFill>
                  <a:srgbClr val="FF0000"/>
                </a:solidFill>
              </a:rPr>
              <a:t>float</a:t>
            </a:r>
            <a:r>
              <a:rPr lang="en-US" sz="2000" dirty="0" smtClean="0"/>
              <a:t> a=1/2;</a:t>
            </a:r>
          </a:p>
          <a:p>
            <a:pPr>
              <a:lnSpc>
                <a:spcPts val="2800"/>
              </a:lnSpc>
            </a:pPr>
            <a:endParaRPr lang="en-US" sz="2000" dirty="0" smtClean="0"/>
          </a:p>
          <a:p>
            <a:pPr>
              <a:lnSpc>
                <a:spcPts val="2800"/>
              </a:lnSpc>
            </a:pPr>
            <a:r>
              <a:rPr lang="en-US" sz="2000" dirty="0" smtClean="0"/>
              <a:t>(c )  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a=1/2;</a:t>
            </a:r>
          </a:p>
          <a:p>
            <a:pPr>
              <a:lnSpc>
                <a:spcPts val="2800"/>
              </a:lnSpc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76885"/>
          </a:xfrm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Q2.  Which one of the following is </a:t>
            </a:r>
            <a:r>
              <a:rPr lang="en-US" sz="3200" dirty="0" smtClean="0">
                <a:solidFill>
                  <a:srgbClr val="FF0000"/>
                </a:solidFill>
              </a:rPr>
              <a:t>not a primitive type</a:t>
            </a:r>
            <a:r>
              <a:rPr lang="en-US" sz="3200" dirty="0" smtClean="0"/>
              <a:t> in Java?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792290"/>
            <a:ext cx="7313448" cy="25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err="1" smtClean="0"/>
              <a:t>int</a:t>
            </a: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/>
              <a:t>F</a:t>
            </a:r>
            <a:r>
              <a:rPr lang="en-US" sz="2000" dirty="0" smtClean="0"/>
              <a:t>loat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/>
              <a:t>f</a:t>
            </a:r>
            <a:r>
              <a:rPr lang="en-US" sz="2000" dirty="0" smtClean="0"/>
              <a:t>loat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76885"/>
          </a:xfrm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3200" dirty="0" smtClean="0"/>
              <a:t>Q3.  What is the value of the expression </a:t>
            </a:r>
            <a:r>
              <a:rPr lang="en-US" sz="3200" dirty="0" smtClean="0">
                <a:solidFill>
                  <a:srgbClr val="FF0000"/>
                </a:solidFill>
              </a:rPr>
              <a:t>7%2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792290"/>
            <a:ext cx="7313448" cy="25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/>
              <a:t>1</a:t>
            </a: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0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2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3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6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2133</TotalTime>
  <Words>984</Words>
  <Application>Microsoft Macintosh PowerPoint</Application>
  <PresentationFormat>On-screen Show (4:3)</PresentationFormat>
  <Paragraphs>177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 180 Problem Solving and Object Oriented Programming  Fall 2011</vt:lpstr>
      <vt:lpstr>Readings and Self-help Exercises for Week 3</vt:lpstr>
      <vt:lpstr>PowerPoint Presentation</vt:lpstr>
      <vt:lpstr>PowerPoint Presentation</vt:lpstr>
      <vt:lpstr>PowerPoint Presentation</vt:lpstr>
      <vt:lpstr>PowerPoint Presentation</vt:lpstr>
      <vt:lpstr>Q1.  The value of a will be 0 after which one of the following assignments?</vt:lpstr>
      <vt:lpstr>Q2.  Which one of the following is not a primitive type in Java?</vt:lpstr>
      <vt:lpstr>Q3.  What is the value of the expression 7%2?</vt:lpstr>
      <vt:lpstr>Q4.  Given int a=4;  what is the value of the expression a&lt;&lt;2?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180 Problem Solving and OO Programming Fall 2010</dc:title>
  <dc:creator>Aditya Mathur</dc:creator>
  <cp:lastModifiedBy>Aditya P. Mathur</cp:lastModifiedBy>
  <cp:revision>192</cp:revision>
  <dcterms:created xsi:type="dcterms:W3CDTF">2011-09-07T16:42:59Z</dcterms:created>
  <dcterms:modified xsi:type="dcterms:W3CDTF">2011-09-07T21:54:08Z</dcterms:modified>
</cp:coreProperties>
</file>