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5" r:id="rId8"/>
    <p:sldId id="270" r:id="rId9"/>
    <p:sldId id="271" r:id="rId10"/>
    <p:sldId id="262" r:id="rId11"/>
    <p:sldId id="269" r:id="rId12"/>
    <p:sldId id="267" r:id="rId13"/>
    <p:sldId id="26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82549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84687"/>
  </p:normalViewPr>
  <p:slideViewPr>
    <p:cSldViewPr snapToGrid="0" snapToObjects="1" showGuides="1">
      <p:cViewPr varScale="1">
        <p:scale>
          <a:sx n="55" d="100"/>
          <a:sy n="55" d="100"/>
        </p:scale>
        <p:origin x="1512" y="2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642937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2042305-6EC6-1247-9E0C-0431CEB2EC1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50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F33E38A-E8BD-924D-A313-71257C432A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1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AFF328D-8852-B340-9E58-88248764511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4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94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1153CD0-2AB4-2944-8EF8-4A3014D1C6E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9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5BD7DFD-E11B-B44E-B241-B0F591A3B4C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0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89284B9-1B26-D24F-AF7D-C5AA2D3A4D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9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E79F028-AED9-8949-9912-E0A58D4A2C3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5A1A20E-9034-3B4E-BBCC-BBE89F8B947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1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CD77261-3104-9942-A986-19544C8EBD8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5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C2C552E-33ED-244E-B7DD-EB970B8A6AA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4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20608D9-2332-A344-87E5-66680829BB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7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pt源文件-01.jpg" descr="ppt源文件-01.jpg"/>
          <p:cNvPicPr>
            <a:picLocks noChangeAspect="1"/>
          </p:cNvPicPr>
          <p:nvPr/>
        </p:nvPicPr>
        <p:blipFill>
          <a:blip r:embed="rId2"/>
          <a:srcRect l="26" r="26"/>
          <a:stretch>
            <a:fillRect/>
          </a:stretch>
        </p:blipFill>
        <p:spPr>
          <a:xfrm>
            <a:off x="-56220" y="-1248"/>
            <a:ext cx="24496619" cy="1377934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文级别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pt源文件-02.jpg" descr="ppt源文件-02.jpg"/>
          <p:cNvPicPr>
            <a:picLocks noChangeAspect="1"/>
          </p:cNvPicPr>
          <p:nvPr/>
        </p:nvPicPr>
        <p:blipFill>
          <a:blip r:embed="rId2"/>
          <a:srcRect t="20" b="20"/>
          <a:stretch>
            <a:fillRect/>
          </a:stretch>
        </p:blipFill>
        <p:spPr>
          <a:xfrm>
            <a:off x="-46040" y="-25996"/>
            <a:ext cx="24476166" cy="1376784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702448" y="5120568"/>
            <a:ext cx="19951727" cy="48925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目       录"/>
          <p:cNvSpPr txBox="1"/>
          <p:nvPr/>
        </p:nvSpPr>
        <p:spPr>
          <a:xfrm>
            <a:off x="2200800" y="2604626"/>
            <a:ext cx="3319426" cy="12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sz="6400">
                <a:solidFill>
                  <a:srgbClr val="5FCFE2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目      录</a:t>
            </a:r>
          </a:p>
        </p:txBody>
      </p:sp>
      <p:sp>
        <p:nvSpPr>
          <p:cNvPr id="34" name="矩形"/>
          <p:cNvSpPr/>
          <p:nvPr/>
        </p:nvSpPr>
        <p:spPr>
          <a:xfrm>
            <a:off x="1770815" y="2803722"/>
            <a:ext cx="116140" cy="837679"/>
          </a:xfrm>
          <a:prstGeom prst="rect">
            <a:avLst/>
          </a:prstGeom>
          <a:solidFill>
            <a:srgbClr val="5FCEE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2800">
                <a:solidFill>
                  <a:srgbClr val="5BC8A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CONTENTS"/>
          <p:cNvSpPr txBox="1"/>
          <p:nvPr/>
        </p:nvSpPr>
        <p:spPr>
          <a:xfrm>
            <a:off x="1644227" y="3776601"/>
            <a:ext cx="4175969" cy="6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>
            <a:lvl1pPr algn="l">
              <a:lnSpc>
                <a:spcPct val="120000"/>
              </a:lnSpc>
              <a:spcBef>
                <a:spcPts val="5700"/>
              </a:spcBef>
              <a:defRPr sz="3100" cap="all" spc="1795">
                <a:solidFill>
                  <a:srgbClr val="FFFFFF"/>
                </a:solidFill>
                <a:latin typeface="PingFangSC-Regular"/>
                <a:ea typeface="PingFangSC-Regular"/>
                <a:cs typeface="PingFangSC-Regular"/>
                <a:sym typeface="PingFangSC-Regular"/>
              </a:defRPr>
            </a:lvl1pPr>
          </a:lstStyle>
          <a:p>
            <a:r>
              <a:t>CONTENTS 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pt源文件-02.jpg" descr="ppt源文件-02.jpg"/>
          <p:cNvPicPr>
            <a:picLocks noChangeAspect="1"/>
          </p:cNvPicPr>
          <p:nvPr/>
        </p:nvPicPr>
        <p:blipFill>
          <a:blip r:embed="rId2"/>
          <a:srcRect t="20" b="20"/>
          <a:stretch>
            <a:fillRect/>
          </a:stretch>
        </p:blipFill>
        <p:spPr>
          <a:xfrm>
            <a:off x="22491" y="-42863"/>
            <a:ext cx="24384184" cy="13716103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1618386" y="2867145"/>
            <a:ext cx="19428453" cy="1890612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solidFill>
                  <a:srgbClr val="65C3D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737647" y="5197366"/>
            <a:ext cx="18308508" cy="415832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30000"/>
              </a:lnSpc>
            </a:lvl1pPr>
            <a:lvl2pPr>
              <a:lnSpc>
                <a:spcPct val="130000"/>
              </a:lnSpc>
            </a:lvl2pPr>
            <a:lvl3pPr>
              <a:lnSpc>
                <a:spcPct val="130000"/>
              </a:lnSpc>
            </a:lvl3pPr>
            <a:lvl4pPr>
              <a:lnSpc>
                <a:spcPct val="130000"/>
              </a:lnSpc>
            </a:lvl4pPr>
            <a:lvl5pPr>
              <a:lnSpc>
                <a:spcPct val="130000"/>
              </a:lnSpc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pt源文件-03.jpg" descr="ppt源文件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37" y="-33610"/>
            <a:ext cx="24491769" cy="1378219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源文件-02.jpg" descr="ppt源文件-02.jpg"/>
          <p:cNvPicPr>
            <a:picLocks noChangeAspect="1"/>
          </p:cNvPicPr>
          <p:nvPr/>
        </p:nvPicPr>
        <p:blipFill>
          <a:blip r:embed="rId7"/>
          <a:srcRect t="20" b="20"/>
          <a:stretch>
            <a:fillRect/>
          </a:stretch>
        </p:blipFill>
        <p:spPr>
          <a:xfrm>
            <a:off x="-103935" y="-61113"/>
            <a:ext cx="24486290" cy="1377354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自我介绍"/>
          <p:cNvSpPr txBox="1"/>
          <p:nvPr/>
        </p:nvSpPr>
        <p:spPr>
          <a:xfrm>
            <a:off x="1984088" y="2479349"/>
            <a:ext cx="3321051" cy="12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sz="6400">
                <a:solidFill>
                  <a:srgbClr val="69D7EB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自我介绍</a:t>
            </a:r>
          </a:p>
        </p:txBody>
      </p:sp>
      <p:sp>
        <p:nvSpPr>
          <p:cNvPr id="4" name="矩形"/>
          <p:cNvSpPr/>
          <p:nvPr/>
        </p:nvSpPr>
        <p:spPr>
          <a:xfrm>
            <a:off x="1504116" y="2678444"/>
            <a:ext cx="116140" cy="837680"/>
          </a:xfrm>
          <a:prstGeom prst="rect">
            <a:avLst/>
          </a:prstGeom>
          <a:solidFill>
            <a:srgbClr val="68D7EB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2800">
                <a:solidFill>
                  <a:schemeClr val="accent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introduction"/>
          <p:cNvSpPr txBox="1"/>
          <p:nvPr/>
        </p:nvSpPr>
        <p:spPr>
          <a:xfrm>
            <a:off x="1479128" y="3661107"/>
            <a:ext cx="4466008" cy="6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>
            <a:lvl1pPr algn="l">
              <a:lnSpc>
                <a:spcPct val="120000"/>
              </a:lnSpc>
              <a:spcBef>
                <a:spcPts val="5700"/>
              </a:spcBef>
              <a:defRPr sz="3100" cap="all" spc="589">
                <a:solidFill>
                  <a:srgbClr val="FFFFFF"/>
                </a:solidFill>
                <a:latin typeface="PingFangSC-Regular"/>
                <a:ea typeface="PingFangSC-Regular"/>
                <a:cs typeface="PingFangSC-Regular"/>
                <a:sym typeface="PingFangSC-Regular"/>
              </a:defRPr>
            </a:lvl1pPr>
          </a:lstStyle>
          <a:p>
            <a:r>
              <a:t>introduction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514809" y="5051811"/>
            <a:ext cx="20128086" cy="445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3653366" y="1338865"/>
            <a:ext cx="19507201" cy="3738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401" y="10358436"/>
            <a:ext cx="324054" cy="323851"/>
          </a:xfrm>
          <a:prstGeom prst="rect">
            <a:avLst/>
          </a:prstGeom>
          <a:ln w="12700">
            <a:miter lim="400000"/>
          </a:ln>
        </p:spPr>
        <p:txBody>
          <a:bodyPr wrap="none" lIns="28575" tIns="28575" rIns="28575" bIns="28575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0" algn="l" defTabSz="825499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4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D6152-595C-4F4A-A87A-1BE9C014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86" y="2867145"/>
            <a:ext cx="19428453" cy="1890612"/>
          </a:xfrm>
        </p:spPr>
        <p:txBody>
          <a:bodyPr/>
          <a:lstStyle/>
          <a:p>
            <a:r>
              <a:rPr kumimoji="1" lang="zh-CN" altLang="en-US"/>
              <a:t>无损变更</a:t>
            </a:r>
            <a:r>
              <a:rPr kumimoji="1" lang="en-US" altLang="zh-CN"/>
              <a:t>-</a:t>
            </a:r>
            <a:r>
              <a:rPr kumimoji="1" lang="zh-CN" altLang="en-US"/>
              <a:t>问题</a:t>
            </a:r>
          </a:p>
        </p:txBody>
      </p:sp>
      <p:sp>
        <p:nvSpPr>
          <p:cNvPr id="16" name="连按此项以编辑">
            <a:extLst>
              <a:ext uri="{FF2B5EF4-FFF2-40B4-BE49-F238E27FC236}">
                <a16:creationId xmlns:a16="http://schemas.microsoft.com/office/drawing/2014/main" id="{CCAE226E-8CBB-E748-831C-87E35462DB73}"/>
              </a:ext>
            </a:extLst>
          </p:cNvPr>
          <p:cNvSpPr txBox="1">
            <a:spLocks/>
          </p:cNvSpPr>
          <p:nvPr/>
        </p:nvSpPr>
        <p:spPr>
          <a:xfrm>
            <a:off x="12192000" y="8262770"/>
            <a:ext cx="1016925" cy="6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62500" lnSpcReduction="200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+mn-lt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4" name="连按此项以编辑">
            <a:extLst>
              <a:ext uri="{FF2B5EF4-FFF2-40B4-BE49-F238E27FC236}">
                <a16:creationId xmlns:a16="http://schemas.microsoft.com/office/drawing/2014/main" id="{A3697667-F6C7-744F-BB6E-502EC9649E1E}"/>
              </a:ext>
            </a:extLst>
          </p:cNvPr>
          <p:cNvSpPr txBox="1">
            <a:spLocks/>
          </p:cNvSpPr>
          <p:nvPr/>
        </p:nvSpPr>
        <p:spPr>
          <a:xfrm>
            <a:off x="12192000" y="5957172"/>
            <a:ext cx="1016925" cy="6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+mn-lt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FCA79A20-8486-BD40-8CAF-1E5E3B0CA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5101" y="5595958"/>
            <a:ext cx="695707" cy="685245"/>
          </a:xfrm>
          <a:prstGeom prst="rect">
            <a:avLst/>
          </a:prstGeom>
        </p:spPr>
      </p:pic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4B80DBEC-5EEF-DE49-8FD9-4374590E539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7425869" y="5938580"/>
            <a:ext cx="869232" cy="1368761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9BDA4E59-8789-2244-BED5-AA1E3D630A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990808" y="5938581"/>
            <a:ext cx="869232" cy="1368760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7DF2986-2AE0-CF4D-820C-72EC22D142E4}"/>
              </a:ext>
            </a:extLst>
          </p:cNvPr>
          <p:cNvSpPr/>
          <p:nvPr/>
        </p:nvSpPr>
        <p:spPr>
          <a:xfrm>
            <a:off x="14141094" y="8901489"/>
            <a:ext cx="4298579" cy="1088017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C2D3E4B-AC25-DE4D-84DE-A1C9A1815F8C}"/>
              </a:ext>
            </a:extLst>
          </p:cNvPr>
          <p:cNvSpPr/>
          <p:nvPr/>
        </p:nvSpPr>
        <p:spPr>
          <a:xfrm>
            <a:off x="14451986" y="9226118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1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AC18130-48F5-3B4C-BA99-0B58E6079545}"/>
              </a:ext>
            </a:extLst>
          </p:cNvPr>
          <p:cNvSpPr/>
          <p:nvPr/>
        </p:nvSpPr>
        <p:spPr>
          <a:xfrm>
            <a:off x="15908955" y="9220379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2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D732048-4216-4C4D-B4E1-DAEABA2E6BE0}"/>
              </a:ext>
            </a:extLst>
          </p:cNvPr>
          <p:cNvSpPr/>
          <p:nvPr/>
        </p:nvSpPr>
        <p:spPr>
          <a:xfrm>
            <a:off x="17257391" y="9242980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3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BEC8521-6312-224D-869F-25CF6F8C0D4F}"/>
              </a:ext>
            </a:extLst>
          </p:cNvPr>
          <p:cNvSpPr/>
          <p:nvPr/>
        </p:nvSpPr>
        <p:spPr>
          <a:xfrm>
            <a:off x="14141093" y="7421061"/>
            <a:ext cx="8989352" cy="981646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内核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socket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查找（</a:t>
            </a:r>
            <a:r>
              <a:rPr lang="zh-CN" altLang="en" dirty="0">
                <a:solidFill>
                  <a:srgbClr val="FFFFFF"/>
                </a:solidFill>
                <a:latin typeface="+mn-lt"/>
              </a:rPr>
              <a:t>连接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id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哈希）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0DFDE1A3-3809-2541-B6DC-2B04DA17599F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17174492" y="8676683"/>
            <a:ext cx="817673" cy="314919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868E17E-3CF6-EF41-B5F1-BC0F1D0AA6B9}"/>
              </a:ext>
            </a:extLst>
          </p:cNvPr>
          <p:cNvSpPr/>
          <p:nvPr/>
        </p:nvSpPr>
        <p:spPr>
          <a:xfrm>
            <a:off x="18831866" y="8901489"/>
            <a:ext cx="4298579" cy="1088017"/>
          </a:xfrm>
          <a:prstGeom prst="roundRect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6D8BB65C-DB00-AF41-B2DE-FE238E369915}"/>
              </a:ext>
            </a:extLst>
          </p:cNvPr>
          <p:cNvSpPr/>
          <p:nvPr/>
        </p:nvSpPr>
        <p:spPr>
          <a:xfrm>
            <a:off x="19142758" y="9226118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4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7CF80F-3503-DB4A-A4A3-571943F7948D}"/>
              </a:ext>
            </a:extLst>
          </p:cNvPr>
          <p:cNvSpPr/>
          <p:nvPr/>
        </p:nvSpPr>
        <p:spPr>
          <a:xfrm>
            <a:off x="20599727" y="9220379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5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2554DE3-9E09-6E44-8470-92F61CA7D161}"/>
              </a:ext>
            </a:extLst>
          </p:cNvPr>
          <p:cNvSpPr/>
          <p:nvPr/>
        </p:nvSpPr>
        <p:spPr>
          <a:xfrm>
            <a:off x="21948163" y="9242980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6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2357476B-F2EC-2142-BF37-2DB6C51E63D1}"/>
              </a:ext>
            </a:extLst>
          </p:cNvPr>
          <p:cNvCxnSpPr>
            <a:cxnSpLocks/>
          </p:cNvCxnSpPr>
          <p:nvPr/>
        </p:nvCxnSpPr>
        <p:spPr>
          <a:xfrm rot="5400000">
            <a:off x="19442385" y="8709766"/>
            <a:ext cx="726554" cy="339875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图形 45" descr="关闭">
            <a:extLst>
              <a:ext uri="{FF2B5EF4-FFF2-40B4-BE49-F238E27FC236}">
                <a16:creationId xmlns:a16="http://schemas.microsoft.com/office/drawing/2014/main" id="{FBC01915-9ADA-1549-8B63-9BD05AC43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7942" y="8988297"/>
            <a:ext cx="914400" cy="914400"/>
          </a:xfrm>
          <a:prstGeom prst="rect">
            <a:avLst/>
          </a:prstGeom>
        </p:spPr>
      </p:pic>
      <p:pic>
        <p:nvPicPr>
          <p:cNvPr id="47" name="图形 46" descr="关闭">
            <a:extLst>
              <a:ext uri="{FF2B5EF4-FFF2-40B4-BE49-F238E27FC236}">
                <a16:creationId xmlns:a16="http://schemas.microsoft.com/office/drawing/2014/main" id="{89A5A583-18FA-DB4F-87F8-D0A68813D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27394" y="9001251"/>
            <a:ext cx="914400" cy="914400"/>
          </a:xfrm>
          <a:prstGeom prst="rect">
            <a:avLst/>
          </a:prstGeom>
        </p:spPr>
      </p:pic>
      <p:sp>
        <p:nvSpPr>
          <p:cNvPr id="48" name="文本占位符 4">
            <a:extLst>
              <a:ext uri="{FF2B5EF4-FFF2-40B4-BE49-F238E27FC236}">
                <a16:creationId xmlns:a16="http://schemas.microsoft.com/office/drawing/2014/main" id="{499187C9-E97F-3546-893D-762D08035771}"/>
              </a:ext>
            </a:extLst>
          </p:cNvPr>
          <p:cNvSpPr txBox="1">
            <a:spLocks/>
          </p:cNvSpPr>
          <p:nvPr/>
        </p:nvSpPr>
        <p:spPr>
          <a:xfrm>
            <a:off x="1616606" y="5243058"/>
            <a:ext cx="9214833" cy="275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旧连接，处理中的请求，全部中断</a:t>
            </a:r>
            <a:endParaRPr lang="en-US" altLang="zh-CN"/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旧连接，新请求，全部失败</a:t>
            </a:r>
            <a:endParaRPr lang="en-US" altLang="zh-CN"/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新连接，可以正常处理</a:t>
            </a:r>
          </a:p>
        </p:txBody>
      </p:sp>
    </p:spTree>
    <p:extLst>
      <p:ext uri="{BB962C8B-B14F-4D97-AF65-F5344CB8AC3E}">
        <p14:creationId xmlns:p14="http://schemas.microsoft.com/office/powerpoint/2010/main" val="3043097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D6152-595C-4F4A-A87A-1BE9C014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86" y="2867145"/>
            <a:ext cx="19428453" cy="1890612"/>
          </a:xfrm>
        </p:spPr>
        <p:txBody>
          <a:bodyPr/>
          <a:lstStyle/>
          <a:p>
            <a:r>
              <a:rPr kumimoji="1" lang="zh-CN" altLang="en-US"/>
              <a:t>无损变更</a:t>
            </a:r>
            <a:r>
              <a:rPr kumimoji="1" lang="en-US" altLang="zh-CN"/>
              <a:t>-</a:t>
            </a:r>
            <a:r>
              <a:rPr kumimoji="1" lang="zh-CN" altLang="en-US"/>
              <a:t>解决办法</a:t>
            </a:r>
          </a:p>
        </p:txBody>
      </p:sp>
      <p:sp>
        <p:nvSpPr>
          <p:cNvPr id="16" name="连按此项以编辑">
            <a:extLst>
              <a:ext uri="{FF2B5EF4-FFF2-40B4-BE49-F238E27FC236}">
                <a16:creationId xmlns:a16="http://schemas.microsoft.com/office/drawing/2014/main" id="{CCAE226E-8CBB-E748-831C-87E35462DB73}"/>
              </a:ext>
            </a:extLst>
          </p:cNvPr>
          <p:cNvSpPr txBox="1">
            <a:spLocks/>
          </p:cNvSpPr>
          <p:nvPr/>
        </p:nvSpPr>
        <p:spPr>
          <a:xfrm>
            <a:off x="11384714" y="7782586"/>
            <a:ext cx="1016925" cy="6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62500" lnSpcReduction="200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+mn-lt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4" name="连按此项以编辑">
            <a:extLst>
              <a:ext uri="{FF2B5EF4-FFF2-40B4-BE49-F238E27FC236}">
                <a16:creationId xmlns:a16="http://schemas.microsoft.com/office/drawing/2014/main" id="{A3697667-F6C7-744F-BB6E-502EC9649E1E}"/>
              </a:ext>
            </a:extLst>
          </p:cNvPr>
          <p:cNvSpPr txBox="1">
            <a:spLocks/>
          </p:cNvSpPr>
          <p:nvPr/>
        </p:nvSpPr>
        <p:spPr>
          <a:xfrm>
            <a:off x="11384714" y="4440981"/>
            <a:ext cx="1016925" cy="638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+mn-lt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pic>
        <p:nvPicPr>
          <p:cNvPr id="5" name="图形 4" descr="智能手机">
            <a:extLst>
              <a:ext uri="{FF2B5EF4-FFF2-40B4-BE49-F238E27FC236}">
                <a16:creationId xmlns:a16="http://schemas.microsoft.com/office/drawing/2014/main" id="{FCA79A20-8486-BD40-8CAF-1E5E3B0CA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60316" y="4420300"/>
            <a:ext cx="695707" cy="685245"/>
          </a:xfrm>
          <a:prstGeom prst="rect">
            <a:avLst/>
          </a:prstGeom>
        </p:spPr>
      </p:pic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4B80DBEC-5EEF-DE49-8FD9-4374590E539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6522606" y="4762923"/>
            <a:ext cx="1037710" cy="1455210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9BDA4E59-8789-2244-BED5-AA1E3D630A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256023" y="4762923"/>
            <a:ext cx="869232" cy="1368760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7DF2986-2AE0-CF4D-820C-72EC22D142E4}"/>
              </a:ext>
            </a:extLst>
          </p:cNvPr>
          <p:cNvSpPr/>
          <p:nvPr/>
        </p:nvSpPr>
        <p:spPr>
          <a:xfrm>
            <a:off x="13406309" y="9433706"/>
            <a:ext cx="4298579" cy="1088017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C2D3E4B-AC25-DE4D-84DE-A1C9A1815F8C}"/>
              </a:ext>
            </a:extLst>
          </p:cNvPr>
          <p:cNvSpPr/>
          <p:nvPr/>
        </p:nvSpPr>
        <p:spPr>
          <a:xfrm>
            <a:off x="13717201" y="9758335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1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AC18130-48F5-3B4C-BA99-0B58E6079545}"/>
              </a:ext>
            </a:extLst>
          </p:cNvPr>
          <p:cNvSpPr/>
          <p:nvPr/>
        </p:nvSpPr>
        <p:spPr>
          <a:xfrm>
            <a:off x="15174170" y="9752596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2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D732048-4216-4C4D-B4E1-DAEABA2E6BE0}"/>
              </a:ext>
            </a:extLst>
          </p:cNvPr>
          <p:cNvSpPr/>
          <p:nvPr/>
        </p:nvSpPr>
        <p:spPr>
          <a:xfrm>
            <a:off x="16522606" y="9775197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3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BEC8521-6312-224D-869F-25CF6F8C0D4F}"/>
              </a:ext>
            </a:extLst>
          </p:cNvPr>
          <p:cNvSpPr/>
          <p:nvPr/>
        </p:nvSpPr>
        <p:spPr>
          <a:xfrm>
            <a:off x="13406308" y="6245403"/>
            <a:ext cx="8989352" cy="981646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内核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socket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查找（</a:t>
            </a:r>
            <a:r>
              <a:rPr lang="zh-CN" altLang="en" dirty="0">
                <a:solidFill>
                  <a:srgbClr val="FFFFFF"/>
                </a:solidFill>
                <a:latin typeface="+mn-lt"/>
              </a:rPr>
              <a:t>连接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id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哈希 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+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session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表）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0DFDE1A3-3809-2541-B6DC-2B04DA17599F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14869315" y="8964344"/>
            <a:ext cx="1047088" cy="529415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868E17E-3CF6-EF41-B5F1-BC0F1D0AA6B9}"/>
              </a:ext>
            </a:extLst>
          </p:cNvPr>
          <p:cNvSpPr/>
          <p:nvPr/>
        </p:nvSpPr>
        <p:spPr>
          <a:xfrm>
            <a:off x="18097081" y="9433706"/>
            <a:ext cx="4298579" cy="1088017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6D8BB65C-DB00-AF41-B2DE-FE238E369915}"/>
              </a:ext>
            </a:extLst>
          </p:cNvPr>
          <p:cNvSpPr/>
          <p:nvPr/>
        </p:nvSpPr>
        <p:spPr>
          <a:xfrm>
            <a:off x="18407973" y="9758335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4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7CF80F-3503-DB4A-A4A3-571943F7948D}"/>
              </a:ext>
            </a:extLst>
          </p:cNvPr>
          <p:cNvSpPr/>
          <p:nvPr/>
        </p:nvSpPr>
        <p:spPr>
          <a:xfrm>
            <a:off x="19864942" y="9752596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5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2554DE3-9E09-6E44-8470-92F61CA7D161}"/>
              </a:ext>
            </a:extLst>
          </p:cNvPr>
          <p:cNvSpPr/>
          <p:nvPr/>
        </p:nvSpPr>
        <p:spPr>
          <a:xfrm>
            <a:off x="21213378" y="9775197"/>
            <a:ext cx="966794" cy="4987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6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2357476B-F2EC-2142-BF37-2DB6C51E63D1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20757451" y="8835872"/>
            <a:ext cx="1003059" cy="87559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B00AED0-2214-F74B-872D-5409707CF05B}"/>
              </a:ext>
            </a:extLst>
          </p:cNvPr>
          <p:cNvSpPr/>
          <p:nvPr/>
        </p:nvSpPr>
        <p:spPr>
          <a:xfrm>
            <a:off x="13406308" y="7751813"/>
            <a:ext cx="4298579" cy="981646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命中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session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表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1EAE605-8AF8-4D43-90C1-22ED44EE2592}"/>
              </a:ext>
            </a:extLst>
          </p:cNvPr>
          <p:cNvSpPr/>
          <p:nvPr/>
        </p:nvSpPr>
        <p:spPr>
          <a:xfrm>
            <a:off x="18097080" y="7790492"/>
            <a:ext cx="4298579" cy="981646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未命中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session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表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32A75342-C78A-B349-BDCD-5318A038C675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15521161" y="7267159"/>
            <a:ext cx="519092" cy="450217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C3007255-38B1-C44B-ABD9-3226CC845990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19712211" y="7256333"/>
            <a:ext cx="536172" cy="532145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文本占位符 4">
            <a:extLst>
              <a:ext uri="{FF2B5EF4-FFF2-40B4-BE49-F238E27FC236}">
                <a16:creationId xmlns:a16="http://schemas.microsoft.com/office/drawing/2014/main" id="{E2860D88-5AAE-C040-82B8-9E8A52601352}"/>
              </a:ext>
            </a:extLst>
          </p:cNvPr>
          <p:cNvSpPr txBox="1">
            <a:spLocks/>
          </p:cNvSpPr>
          <p:nvPr/>
        </p:nvSpPr>
        <p:spPr>
          <a:xfrm>
            <a:off x="1317478" y="9820343"/>
            <a:ext cx="9214833" cy="275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1427EDA2-1759-7A4D-B758-3FCB2B515CBB}"/>
              </a:ext>
            </a:extLst>
          </p:cNvPr>
          <p:cNvSpPr txBox="1">
            <a:spLocks/>
          </p:cNvSpPr>
          <p:nvPr/>
        </p:nvSpPr>
        <p:spPr>
          <a:xfrm>
            <a:off x="1618386" y="5233726"/>
            <a:ext cx="9214833" cy="275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旧进程继续处理旧连接</a:t>
            </a:r>
            <a:endParaRPr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新进程处理新连接</a:t>
            </a:r>
          </a:p>
        </p:txBody>
      </p:sp>
    </p:spTree>
    <p:extLst>
      <p:ext uri="{BB962C8B-B14F-4D97-AF65-F5344CB8AC3E}">
        <p14:creationId xmlns:p14="http://schemas.microsoft.com/office/powerpoint/2010/main" val="8177053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98A9-ADD5-A84F-A4CC-8E0E5171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其他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DB3F-029A-C945-AF27-D811488FB1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37646" y="5197365"/>
            <a:ext cx="18677327" cy="5651489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/>
              <a:t>UDP</a:t>
            </a:r>
            <a:r>
              <a:rPr kumimoji="1" lang="zh-CN" altLang="en-US"/>
              <a:t>报文发送优化</a:t>
            </a:r>
            <a:endParaRPr kumimoji="1"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/>
              <a:t>ECC</a:t>
            </a:r>
            <a:r>
              <a:rPr kumimoji="1" lang="zh-CN" altLang="en-US"/>
              <a:t>证书和多证书支持</a:t>
            </a:r>
            <a:endParaRPr kumimoji="1"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/>
              <a:t>动态压缩算法</a:t>
            </a:r>
            <a:endParaRPr kumimoji="1"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/>
              <a:t>特定场景明文传输</a:t>
            </a:r>
            <a:endParaRPr kumimoji="1"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/>
              <a:t>SSL</a:t>
            </a:r>
            <a:r>
              <a:rPr kumimoji="1" lang="zh-CN" altLang="en-US"/>
              <a:t> </a:t>
            </a:r>
            <a:r>
              <a:rPr kumimoji="1" lang="en-US" altLang="zh-CN"/>
              <a:t>offload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/>
              <a:t>基于</a:t>
            </a:r>
            <a:r>
              <a:rPr kumimoji="1" lang="en-US" altLang="zh-CN"/>
              <a:t>QUIC</a:t>
            </a:r>
            <a:r>
              <a:rPr kumimoji="1" lang="zh-CN" altLang="en-US"/>
              <a:t>的私有协议传输</a:t>
            </a:r>
            <a:endParaRPr kumimoji="1"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/>
              <a:t>……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1686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连按此项以编辑"/>
          <p:cNvSpPr txBox="1">
            <a:spLocks noGrp="1"/>
          </p:cNvSpPr>
          <p:nvPr>
            <p:ph type="body" sz="half" idx="1"/>
          </p:nvPr>
        </p:nvSpPr>
        <p:spPr>
          <a:xfrm>
            <a:off x="1527509" y="5051811"/>
            <a:ext cx="21328982" cy="44560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/>
              <a:t>沈坤</a:t>
            </a:r>
            <a:endParaRPr lang="en-US" altLang="zh-CN"/>
          </a:p>
          <a:p>
            <a:pPr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endParaRPr lang="en-US" altLang="zh-CN"/>
          </a:p>
          <a:p>
            <a:pPr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/>
              <a:t>快手 </a:t>
            </a:r>
            <a:r>
              <a:rPr lang="en-US" altLang="zh-CN"/>
              <a:t>/</a:t>
            </a:r>
            <a:r>
              <a:rPr lang="zh-CN" altLang="en-US"/>
              <a:t> 系统运营部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负责快手</a:t>
            </a:r>
            <a:r>
              <a:rPr lang="en" altLang="zh-CN"/>
              <a:t>CDN</a:t>
            </a:r>
            <a:r>
              <a:rPr lang="zh-CN" altLang="en-US"/>
              <a:t>的整体架构和开发工作</a:t>
            </a:r>
            <a:endParaRPr lang="en-US" altLang="zh-CN"/>
          </a:p>
          <a:p>
            <a:r>
              <a:rPr lang="zh-CN" altLang="en-US"/>
              <a:t>致力于新技术、新协议等在</a:t>
            </a:r>
            <a:r>
              <a:rPr lang="en" altLang="zh-CN"/>
              <a:t>CDN</a:t>
            </a:r>
            <a:r>
              <a:rPr lang="zh-CN" altLang="en-US"/>
              <a:t>以及七层接入的探索、落地和优化</a:t>
            </a:r>
            <a:br>
              <a:rPr lang="zh-CN" altLang="en-US"/>
            </a:br>
            <a:endParaRPr lang="en-US" altLang="zh-CN"/>
          </a:p>
          <a:p>
            <a:pPr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连按此项以编辑"/>
          <p:cNvSpPr txBox="1">
            <a:spLocks noGrp="1"/>
          </p:cNvSpPr>
          <p:nvPr>
            <p:ph type="body" sz="half" idx="1"/>
          </p:nvPr>
        </p:nvSpPr>
        <p:spPr>
          <a:xfrm>
            <a:off x="1651648" y="5120568"/>
            <a:ext cx="21347288" cy="4892538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Wingdings" pitchFamily="2" charset="2"/>
              <a:buChar char="l"/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/>
              <a:t>KQUIC</a:t>
            </a:r>
            <a:r>
              <a:rPr lang="zh-CN" altLang="en-US"/>
              <a:t>是什么</a:t>
            </a:r>
            <a:endParaRPr lang="en-US" altLang="zh-CN"/>
          </a:p>
          <a:p>
            <a:pPr marL="571500" indent="-571500">
              <a:buFont typeface="Wingdings" pitchFamily="2" charset="2"/>
              <a:buChar char="l"/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/>
              <a:t>QUIC</a:t>
            </a:r>
            <a:r>
              <a:rPr lang="zh-CN" altLang="en-US"/>
              <a:t>特性在快手的落地实践</a:t>
            </a:r>
            <a:endParaRPr lang="en-US" altLang="zh-CN"/>
          </a:p>
          <a:p>
            <a:pPr marL="571500" indent="-571500">
              <a:buFont typeface="Wingdings" pitchFamily="2" charset="2"/>
              <a:buChar char="l"/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/>
              <a:t>结合快手场景的一些优化</a:t>
            </a: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连按此项以编辑">
            <a:extLst>
              <a:ext uri="{FF2B5EF4-FFF2-40B4-BE49-F238E27FC236}">
                <a16:creationId xmlns:a16="http://schemas.microsoft.com/office/drawing/2014/main" id="{2C890693-4BC1-6F45-A9FF-9F84E14FD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8386" y="2867145"/>
            <a:ext cx="21298457" cy="1890612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FZLanTingHeiS-DB1-GBK"/>
                <a:ea typeface="FZLanTingHeiS-DB1-GBK"/>
                <a:cs typeface="FZLanTingHeiS-DB1-GBK"/>
                <a:sym typeface="FZLanTingHeiS-DB1-GBK"/>
              </a:defRPr>
            </a:pPr>
            <a:r>
              <a:rPr lang="en-US" altLang="zh-CN" dirty="0"/>
              <a:t>KQUIC</a:t>
            </a:r>
            <a:endParaRPr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5D4238-A021-3547-90C6-7B4272D995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37647" y="5197366"/>
            <a:ext cx="8663653" cy="4158328"/>
          </a:xfrm>
        </p:spPr>
        <p:txBody>
          <a:bodyPr/>
          <a:lstStyle/>
          <a:p>
            <a:r>
              <a:rPr lang="en-US" altLang="zh-CN"/>
              <a:t>KQUIC = NGINX + QUIC + </a:t>
            </a:r>
            <a:r>
              <a:rPr lang="zh-CN" altLang="en-US"/>
              <a:t>快手优化</a:t>
            </a:r>
            <a:endParaRPr lang="en-US" altLang="zh-CN"/>
          </a:p>
          <a:p>
            <a:endParaRPr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快手七层基于</a:t>
            </a:r>
            <a:r>
              <a:rPr lang="en-US" altLang="zh-CN"/>
              <a:t>NGINX</a:t>
            </a:r>
            <a:r>
              <a:rPr lang="zh-CN" altLang="en-US"/>
              <a:t>打造</a:t>
            </a:r>
            <a:endParaRPr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/>
              <a:t>NGINX</a:t>
            </a:r>
            <a:r>
              <a:rPr lang="zh-CN" altLang="en-US"/>
              <a:t>成熟、可靠</a:t>
            </a:r>
            <a:endParaRPr lang="en-US" altLang="zh-CN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C4D0AE83-94E6-1844-8735-9D1D761FA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26" y="4186524"/>
            <a:ext cx="10902950" cy="8582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9DA6B-C68B-4249-877D-67553B3C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连接迁移</a:t>
            </a:r>
            <a:r>
              <a:rPr kumimoji="1" lang="en-US" altLang="zh-CN"/>
              <a:t>-</a:t>
            </a:r>
            <a:r>
              <a:rPr kumimoji="1" lang="zh-CN" altLang="en-US"/>
              <a:t>服务器间路由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AB967CD-96A4-7040-9C47-482045866F9E}"/>
              </a:ext>
            </a:extLst>
          </p:cNvPr>
          <p:cNvCxnSpPr>
            <a:cxnSpLocks/>
          </p:cNvCxnSpPr>
          <p:nvPr/>
        </p:nvCxnSpPr>
        <p:spPr>
          <a:xfrm>
            <a:off x="3548063" y="9322018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" name="图形 48" descr="智能手机">
            <a:extLst>
              <a:ext uri="{FF2B5EF4-FFF2-40B4-BE49-F238E27FC236}">
                <a16:creationId xmlns:a16="http://schemas.microsoft.com/office/drawing/2014/main" id="{20EBF404-B22B-5349-A178-C922529F9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9302" y="5800486"/>
            <a:ext cx="914400" cy="914400"/>
          </a:xfrm>
          <a:prstGeom prst="rect">
            <a:avLst/>
          </a:prstGeom>
        </p:spPr>
      </p:pic>
      <p:sp>
        <p:nvSpPr>
          <p:cNvPr id="51" name="圆角矩形 50">
            <a:extLst>
              <a:ext uri="{FF2B5EF4-FFF2-40B4-BE49-F238E27FC236}">
                <a16:creationId xmlns:a16="http://schemas.microsoft.com/office/drawing/2014/main" id="{03B412CE-C562-7F47-B167-EEC0011C5319}"/>
              </a:ext>
            </a:extLst>
          </p:cNvPr>
          <p:cNvSpPr/>
          <p:nvPr/>
        </p:nvSpPr>
        <p:spPr>
          <a:xfrm>
            <a:off x="5696123" y="10528489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2" name="连按此项以编辑">
            <a:extLst>
              <a:ext uri="{FF2B5EF4-FFF2-40B4-BE49-F238E27FC236}">
                <a16:creationId xmlns:a16="http://schemas.microsoft.com/office/drawing/2014/main" id="{4103C16B-1F08-0746-B11B-5189D731F89F}"/>
              </a:ext>
            </a:extLst>
          </p:cNvPr>
          <p:cNvSpPr txBox="1">
            <a:spLocks/>
          </p:cNvSpPr>
          <p:nvPr/>
        </p:nvSpPr>
        <p:spPr>
          <a:xfrm>
            <a:off x="6133951" y="10613912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8503A13F-99B5-5F43-9AAF-782D972AB174}"/>
              </a:ext>
            </a:extLst>
          </p:cNvPr>
          <p:cNvSpPr/>
          <p:nvPr/>
        </p:nvSpPr>
        <p:spPr>
          <a:xfrm>
            <a:off x="7801548" y="10521231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5" name="连按此项以编辑">
            <a:extLst>
              <a:ext uri="{FF2B5EF4-FFF2-40B4-BE49-F238E27FC236}">
                <a16:creationId xmlns:a16="http://schemas.microsoft.com/office/drawing/2014/main" id="{1ABCA432-17C6-7544-8114-AFA8EA17B35E}"/>
              </a:ext>
            </a:extLst>
          </p:cNvPr>
          <p:cNvSpPr txBox="1">
            <a:spLocks/>
          </p:cNvSpPr>
          <p:nvPr/>
        </p:nvSpPr>
        <p:spPr>
          <a:xfrm>
            <a:off x="8239376" y="10606654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833A05BB-B227-9E49-B39B-5D4A9D1A5A76}"/>
              </a:ext>
            </a:extLst>
          </p:cNvPr>
          <p:cNvSpPr/>
          <p:nvPr/>
        </p:nvSpPr>
        <p:spPr>
          <a:xfrm>
            <a:off x="9936508" y="10544889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8" name="连按此项以编辑">
            <a:extLst>
              <a:ext uri="{FF2B5EF4-FFF2-40B4-BE49-F238E27FC236}">
                <a16:creationId xmlns:a16="http://schemas.microsoft.com/office/drawing/2014/main" id="{8741FEE9-606B-A749-8F71-FC60025F7DC2}"/>
              </a:ext>
            </a:extLst>
          </p:cNvPr>
          <p:cNvSpPr txBox="1">
            <a:spLocks/>
          </p:cNvSpPr>
          <p:nvPr/>
        </p:nvSpPr>
        <p:spPr>
          <a:xfrm>
            <a:off x="10374336" y="10630312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C83AD2E2-AE08-5A4B-B7AA-C5825603708C}"/>
              </a:ext>
            </a:extLst>
          </p:cNvPr>
          <p:cNvSpPr/>
          <p:nvPr/>
        </p:nvSpPr>
        <p:spPr>
          <a:xfrm>
            <a:off x="6412105" y="805937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4" name="连按此项以编辑">
            <a:extLst>
              <a:ext uri="{FF2B5EF4-FFF2-40B4-BE49-F238E27FC236}">
                <a16:creationId xmlns:a16="http://schemas.microsoft.com/office/drawing/2014/main" id="{D5E56B47-C133-DA43-8C91-01C89495BB0A}"/>
              </a:ext>
            </a:extLst>
          </p:cNvPr>
          <p:cNvSpPr txBox="1">
            <a:spLocks/>
          </p:cNvSpPr>
          <p:nvPr/>
        </p:nvSpPr>
        <p:spPr>
          <a:xfrm>
            <a:off x="6849933" y="814479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233524CD-87E7-3345-82F6-077922F1BC09}"/>
              </a:ext>
            </a:extLst>
          </p:cNvPr>
          <p:cNvSpPr/>
          <p:nvPr/>
        </p:nvSpPr>
        <p:spPr>
          <a:xfrm>
            <a:off x="8726008" y="8089139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7" name="连按此项以编辑">
            <a:extLst>
              <a:ext uri="{FF2B5EF4-FFF2-40B4-BE49-F238E27FC236}">
                <a16:creationId xmlns:a16="http://schemas.microsoft.com/office/drawing/2014/main" id="{A7680A9D-6C30-FF4C-9A33-CBE56AA00AB6}"/>
              </a:ext>
            </a:extLst>
          </p:cNvPr>
          <p:cNvSpPr txBox="1">
            <a:spLocks/>
          </p:cNvSpPr>
          <p:nvPr/>
        </p:nvSpPr>
        <p:spPr>
          <a:xfrm>
            <a:off x="9163836" y="8174562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C92261D4-F2A7-2940-96C7-6D406E696F6E}"/>
              </a:ext>
            </a:extLst>
          </p:cNvPr>
          <p:cNvCxnSpPr>
            <a:stCxn id="49" idx="1"/>
          </p:cNvCxnSpPr>
          <p:nvPr/>
        </p:nvCxnSpPr>
        <p:spPr>
          <a:xfrm rot="10800000" flipV="1">
            <a:off x="7269304" y="6257686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24C624A0-79E4-8F47-9D5C-1B4D05E9F121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 rot="16200000" flipH="1">
            <a:off x="7141372" y="9061170"/>
            <a:ext cx="1530677" cy="1389443"/>
          </a:xfrm>
          <a:prstGeom prst="curved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连按此项以编辑">
            <a:extLst>
              <a:ext uri="{FF2B5EF4-FFF2-40B4-BE49-F238E27FC236}">
                <a16:creationId xmlns:a16="http://schemas.microsoft.com/office/drawing/2014/main" id="{B94C9D98-48AA-EB4E-9C87-433AE9987231}"/>
              </a:ext>
            </a:extLst>
          </p:cNvPr>
          <p:cNvSpPr txBox="1">
            <a:spLocks/>
          </p:cNvSpPr>
          <p:nvPr/>
        </p:nvSpPr>
        <p:spPr>
          <a:xfrm>
            <a:off x="6456128" y="6532887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FZLanTingHeiS-R-GB"/>
                <a:ea typeface="FZLanTingHeiS-R-GB"/>
                <a:cs typeface="FZLanTingHeiS-R-GB"/>
                <a:sym typeface="FZLanTingHeiS-R-GB"/>
              </a:rPr>
              <a:t>wifi</a:t>
            </a:r>
            <a:endParaRPr lang="zh-CN" altLang="en-US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137" name="曲线连接符 136">
            <a:extLst>
              <a:ext uri="{FF2B5EF4-FFF2-40B4-BE49-F238E27FC236}">
                <a16:creationId xmlns:a16="http://schemas.microsoft.com/office/drawing/2014/main" id="{DAE67E49-5189-9542-AE1F-A09641096E8C}"/>
              </a:ext>
            </a:extLst>
          </p:cNvPr>
          <p:cNvCxnSpPr>
            <a:cxnSpLocks/>
            <a:stCxn id="49" idx="3"/>
            <a:endCxn id="66" idx="0"/>
          </p:cNvCxnSpPr>
          <p:nvPr/>
        </p:nvCxnSpPr>
        <p:spPr>
          <a:xfrm>
            <a:off x="8803702" y="6257686"/>
            <a:ext cx="722190" cy="183145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032C83D6-353A-A240-90A7-88621F7C3A55}"/>
              </a:ext>
            </a:extLst>
          </p:cNvPr>
          <p:cNvCxnSpPr>
            <a:cxnSpLocks/>
            <a:stCxn id="66" idx="2"/>
            <a:endCxn id="57" idx="0"/>
          </p:cNvCxnSpPr>
          <p:nvPr/>
        </p:nvCxnSpPr>
        <p:spPr>
          <a:xfrm rot="16200000" flipH="1">
            <a:off x="9368858" y="9177355"/>
            <a:ext cx="1524568" cy="121050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连按此项以编辑">
            <a:extLst>
              <a:ext uri="{FF2B5EF4-FFF2-40B4-BE49-F238E27FC236}">
                <a16:creationId xmlns:a16="http://schemas.microsoft.com/office/drawing/2014/main" id="{AB6AE8FE-BBA9-BE46-B551-E1E6F48229F3}"/>
              </a:ext>
            </a:extLst>
          </p:cNvPr>
          <p:cNvSpPr txBox="1">
            <a:spLocks/>
          </p:cNvSpPr>
          <p:nvPr/>
        </p:nvSpPr>
        <p:spPr>
          <a:xfrm>
            <a:off x="9583725" y="6510043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FZLanTingHeiS-R-GB"/>
                <a:ea typeface="FZLanTingHeiS-R-GB"/>
                <a:cs typeface="FZLanTingHeiS-R-GB"/>
                <a:sym typeface="FZLanTingHeiS-R-GB"/>
              </a:rPr>
              <a:t>4G</a:t>
            </a:r>
            <a:endParaRPr lang="zh-CN" altLang="en-US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pic>
        <p:nvPicPr>
          <p:cNvPr id="146" name="图形 145" descr="关闭">
            <a:extLst>
              <a:ext uri="{FF2B5EF4-FFF2-40B4-BE49-F238E27FC236}">
                <a16:creationId xmlns:a16="http://schemas.microsoft.com/office/drawing/2014/main" id="{FD64FBDE-4A94-D748-8F26-F995DB1A7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6392" y="10058812"/>
            <a:ext cx="914400" cy="914400"/>
          </a:xfrm>
          <a:prstGeom prst="rect">
            <a:avLst/>
          </a:prstGeom>
        </p:spPr>
      </p:pic>
      <p:sp>
        <p:nvSpPr>
          <p:cNvPr id="147" name="连按此项以编辑">
            <a:extLst>
              <a:ext uri="{FF2B5EF4-FFF2-40B4-BE49-F238E27FC236}">
                <a16:creationId xmlns:a16="http://schemas.microsoft.com/office/drawing/2014/main" id="{E25887EA-B14E-694C-95E6-7596E3BFA28F}"/>
              </a:ext>
            </a:extLst>
          </p:cNvPr>
          <p:cNvSpPr txBox="1">
            <a:spLocks/>
          </p:cNvSpPr>
          <p:nvPr/>
        </p:nvSpPr>
        <p:spPr>
          <a:xfrm>
            <a:off x="5664408" y="9189113"/>
            <a:ext cx="250231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四元组哈希</a:t>
            </a:r>
          </a:p>
        </p:txBody>
      </p:sp>
      <p:sp>
        <p:nvSpPr>
          <p:cNvPr id="166" name="连按此项以编辑">
            <a:extLst>
              <a:ext uri="{FF2B5EF4-FFF2-40B4-BE49-F238E27FC236}">
                <a16:creationId xmlns:a16="http://schemas.microsoft.com/office/drawing/2014/main" id="{817130B1-8AE9-E148-9C3D-63E662C11EBA}"/>
              </a:ext>
            </a:extLst>
          </p:cNvPr>
          <p:cNvSpPr txBox="1">
            <a:spLocks/>
          </p:cNvSpPr>
          <p:nvPr/>
        </p:nvSpPr>
        <p:spPr>
          <a:xfrm>
            <a:off x="3702768" y="8046949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167" name="连按此项以编辑">
            <a:extLst>
              <a:ext uri="{FF2B5EF4-FFF2-40B4-BE49-F238E27FC236}">
                <a16:creationId xmlns:a16="http://schemas.microsoft.com/office/drawing/2014/main" id="{85CD0585-A717-9F48-B0E0-DDC45A667C41}"/>
              </a:ext>
            </a:extLst>
          </p:cNvPr>
          <p:cNvSpPr txBox="1">
            <a:spLocks/>
          </p:cNvSpPr>
          <p:nvPr/>
        </p:nvSpPr>
        <p:spPr>
          <a:xfrm>
            <a:off x="3729121" y="10516012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66EC1BB1-8736-1349-8405-DA19D77593D2}"/>
              </a:ext>
            </a:extLst>
          </p:cNvPr>
          <p:cNvCxnSpPr>
            <a:cxnSpLocks/>
          </p:cNvCxnSpPr>
          <p:nvPr/>
        </p:nvCxnSpPr>
        <p:spPr>
          <a:xfrm>
            <a:off x="13320797" y="9351451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2" name="图形 251" descr="智能手机">
            <a:extLst>
              <a:ext uri="{FF2B5EF4-FFF2-40B4-BE49-F238E27FC236}">
                <a16:creationId xmlns:a16="http://schemas.microsoft.com/office/drawing/2014/main" id="{634DC949-8F6D-3346-B970-D8BBE715B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62036" y="5829919"/>
            <a:ext cx="914400" cy="914400"/>
          </a:xfrm>
          <a:prstGeom prst="rect">
            <a:avLst/>
          </a:prstGeom>
        </p:spPr>
      </p:pic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4FB6680C-5DFF-5C4A-9024-61E126EF3A0B}"/>
              </a:ext>
            </a:extLst>
          </p:cNvPr>
          <p:cNvSpPr/>
          <p:nvPr/>
        </p:nvSpPr>
        <p:spPr>
          <a:xfrm>
            <a:off x="15468857" y="1055792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54" name="连按此项以编辑">
            <a:extLst>
              <a:ext uri="{FF2B5EF4-FFF2-40B4-BE49-F238E27FC236}">
                <a16:creationId xmlns:a16="http://schemas.microsoft.com/office/drawing/2014/main" id="{289332EB-81EB-7943-845F-6BBD835ED0A1}"/>
              </a:ext>
            </a:extLst>
          </p:cNvPr>
          <p:cNvSpPr txBox="1">
            <a:spLocks/>
          </p:cNvSpPr>
          <p:nvPr/>
        </p:nvSpPr>
        <p:spPr>
          <a:xfrm>
            <a:off x="15906685" y="1064334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55" name="圆角矩形 254">
            <a:extLst>
              <a:ext uri="{FF2B5EF4-FFF2-40B4-BE49-F238E27FC236}">
                <a16:creationId xmlns:a16="http://schemas.microsoft.com/office/drawing/2014/main" id="{007B487A-E27A-804E-9F8F-34DB3497F8FF}"/>
              </a:ext>
            </a:extLst>
          </p:cNvPr>
          <p:cNvSpPr/>
          <p:nvPr/>
        </p:nvSpPr>
        <p:spPr>
          <a:xfrm>
            <a:off x="17574282" y="10550664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56" name="连按此项以编辑">
            <a:extLst>
              <a:ext uri="{FF2B5EF4-FFF2-40B4-BE49-F238E27FC236}">
                <a16:creationId xmlns:a16="http://schemas.microsoft.com/office/drawing/2014/main" id="{CB473CD4-486C-E447-A610-5D8AB9516922}"/>
              </a:ext>
            </a:extLst>
          </p:cNvPr>
          <p:cNvSpPr txBox="1">
            <a:spLocks/>
          </p:cNvSpPr>
          <p:nvPr/>
        </p:nvSpPr>
        <p:spPr>
          <a:xfrm>
            <a:off x="18012110" y="10636087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57" name="圆角矩形 256">
            <a:extLst>
              <a:ext uri="{FF2B5EF4-FFF2-40B4-BE49-F238E27FC236}">
                <a16:creationId xmlns:a16="http://schemas.microsoft.com/office/drawing/2014/main" id="{0672FF6B-83AE-7E4C-AABF-6BD5F905614C}"/>
              </a:ext>
            </a:extLst>
          </p:cNvPr>
          <p:cNvSpPr/>
          <p:nvPr/>
        </p:nvSpPr>
        <p:spPr>
          <a:xfrm>
            <a:off x="19709242" y="1057432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58" name="连按此项以编辑">
            <a:extLst>
              <a:ext uri="{FF2B5EF4-FFF2-40B4-BE49-F238E27FC236}">
                <a16:creationId xmlns:a16="http://schemas.microsoft.com/office/drawing/2014/main" id="{1E9CB9BA-29FB-824E-9DD6-BF1A5EAB99EB}"/>
              </a:ext>
            </a:extLst>
          </p:cNvPr>
          <p:cNvSpPr txBox="1">
            <a:spLocks/>
          </p:cNvSpPr>
          <p:nvPr/>
        </p:nvSpPr>
        <p:spPr>
          <a:xfrm>
            <a:off x="20147070" y="1065974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5F13C4B1-3AA8-1B47-9EEC-56EE77D70BD7}"/>
              </a:ext>
            </a:extLst>
          </p:cNvPr>
          <p:cNvSpPr/>
          <p:nvPr/>
        </p:nvSpPr>
        <p:spPr>
          <a:xfrm>
            <a:off x="16184839" y="8088805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60" name="连按此项以编辑">
            <a:extLst>
              <a:ext uri="{FF2B5EF4-FFF2-40B4-BE49-F238E27FC236}">
                <a16:creationId xmlns:a16="http://schemas.microsoft.com/office/drawing/2014/main" id="{4D84005A-1C12-C74A-AC33-16F53ACCE4A3}"/>
              </a:ext>
            </a:extLst>
          </p:cNvPr>
          <p:cNvSpPr txBox="1">
            <a:spLocks/>
          </p:cNvSpPr>
          <p:nvPr/>
        </p:nvSpPr>
        <p:spPr>
          <a:xfrm>
            <a:off x="16622667" y="8174228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61" name="圆角矩形 260">
            <a:extLst>
              <a:ext uri="{FF2B5EF4-FFF2-40B4-BE49-F238E27FC236}">
                <a16:creationId xmlns:a16="http://schemas.microsoft.com/office/drawing/2014/main" id="{F7131FFB-B0BF-894B-B517-48C9F6488BB1}"/>
              </a:ext>
            </a:extLst>
          </p:cNvPr>
          <p:cNvSpPr/>
          <p:nvPr/>
        </p:nvSpPr>
        <p:spPr>
          <a:xfrm>
            <a:off x="18498742" y="811857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62" name="连按此项以编辑">
            <a:extLst>
              <a:ext uri="{FF2B5EF4-FFF2-40B4-BE49-F238E27FC236}">
                <a16:creationId xmlns:a16="http://schemas.microsoft.com/office/drawing/2014/main" id="{41E31273-A37A-4E48-BCF5-9E0F712CC26E}"/>
              </a:ext>
            </a:extLst>
          </p:cNvPr>
          <p:cNvSpPr txBox="1">
            <a:spLocks/>
          </p:cNvSpPr>
          <p:nvPr/>
        </p:nvSpPr>
        <p:spPr>
          <a:xfrm>
            <a:off x="18936570" y="820399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263" name="曲线连接符 262">
            <a:extLst>
              <a:ext uri="{FF2B5EF4-FFF2-40B4-BE49-F238E27FC236}">
                <a16:creationId xmlns:a16="http://schemas.microsoft.com/office/drawing/2014/main" id="{D3F3C7D9-7E09-0C43-AD0A-1ECF0181CCAC}"/>
              </a:ext>
            </a:extLst>
          </p:cNvPr>
          <p:cNvCxnSpPr>
            <a:stCxn id="252" idx="1"/>
          </p:cNvCxnSpPr>
          <p:nvPr/>
        </p:nvCxnSpPr>
        <p:spPr>
          <a:xfrm rot="10800000" flipV="1">
            <a:off x="17042038" y="6287119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4" name="曲线连接符 263">
            <a:extLst>
              <a:ext uri="{FF2B5EF4-FFF2-40B4-BE49-F238E27FC236}">
                <a16:creationId xmlns:a16="http://schemas.microsoft.com/office/drawing/2014/main" id="{BFD1AF42-5552-A647-8FD4-34E50E15D17D}"/>
              </a:ext>
            </a:extLst>
          </p:cNvPr>
          <p:cNvCxnSpPr>
            <a:stCxn id="259" idx="2"/>
            <a:endCxn id="255" idx="0"/>
          </p:cNvCxnSpPr>
          <p:nvPr/>
        </p:nvCxnSpPr>
        <p:spPr>
          <a:xfrm rot="16200000" flipH="1">
            <a:off x="16914106" y="9090603"/>
            <a:ext cx="1530677" cy="1389443"/>
          </a:xfrm>
          <a:prstGeom prst="curved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连按此项以编辑">
            <a:extLst>
              <a:ext uri="{FF2B5EF4-FFF2-40B4-BE49-F238E27FC236}">
                <a16:creationId xmlns:a16="http://schemas.microsoft.com/office/drawing/2014/main" id="{7B53CC37-C132-0A41-BECD-AF7BD25393AF}"/>
              </a:ext>
            </a:extLst>
          </p:cNvPr>
          <p:cNvSpPr txBox="1">
            <a:spLocks/>
          </p:cNvSpPr>
          <p:nvPr/>
        </p:nvSpPr>
        <p:spPr>
          <a:xfrm>
            <a:off x="16228862" y="6562320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FZLanTingHeiS-R-GB"/>
                <a:ea typeface="FZLanTingHeiS-R-GB"/>
                <a:cs typeface="FZLanTingHeiS-R-GB"/>
                <a:sym typeface="FZLanTingHeiS-R-GB"/>
              </a:rPr>
              <a:t>wifi</a:t>
            </a:r>
            <a:endParaRPr lang="zh-CN" altLang="en-US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274" name="曲线连接符 273">
            <a:extLst>
              <a:ext uri="{FF2B5EF4-FFF2-40B4-BE49-F238E27FC236}">
                <a16:creationId xmlns:a16="http://schemas.microsoft.com/office/drawing/2014/main" id="{3F1F6393-000D-4546-B8E4-C4F81BDAB657}"/>
              </a:ext>
            </a:extLst>
          </p:cNvPr>
          <p:cNvCxnSpPr>
            <a:cxnSpLocks/>
            <a:stCxn id="252" idx="3"/>
            <a:endCxn id="261" idx="0"/>
          </p:cNvCxnSpPr>
          <p:nvPr/>
        </p:nvCxnSpPr>
        <p:spPr>
          <a:xfrm>
            <a:off x="18576436" y="6287119"/>
            <a:ext cx="722190" cy="183145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40B2013B-3CF8-754B-BA6F-169B6A40A009}"/>
              </a:ext>
            </a:extLst>
          </p:cNvPr>
          <p:cNvCxnSpPr>
            <a:cxnSpLocks/>
            <a:stCxn id="261" idx="2"/>
          </p:cNvCxnSpPr>
          <p:nvPr/>
        </p:nvCxnSpPr>
        <p:spPr>
          <a:xfrm rot="5400000">
            <a:off x="18310011" y="9510771"/>
            <a:ext cx="1449633" cy="527598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6" name="连按此项以编辑">
            <a:extLst>
              <a:ext uri="{FF2B5EF4-FFF2-40B4-BE49-F238E27FC236}">
                <a16:creationId xmlns:a16="http://schemas.microsoft.com/office/drawing/2014/main" id="{1B736210-9B4E-2149-933D-46D4BA31A679}"/>
              </a:ext>
            </a:extLst>
          </p:cNvPr>
          <p:cNvSpPr txBox="1">
            <a:spLocks/>
          </p:cNvSpPr>
          <p:nvPr/>
        </p:nvSpPr>
        <p:spPr>
          <a:xfrm>
            <a:off x="19356459" y="6539476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FZLanTingHeiS-R-GB"/>
                <a:ea typeface="FZLanTingHeiS-R-GB"/>
                <a:cs typeface="FZLanTingHeiS-R-GB"/>
                <a:sym typeface="FZLanTingHeiS-R-GB"/>
              </a:rPr>
              <a:t>4G</a:t>
            </a:r>
            <a:endParaRPr lang="zh-CN" altLang="en-US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278" name="连按此项以编辑">
            <a:extLst>
              <a:ext uri="{FF2B5EF4-FFF2-40B4-BE49-F238E27FC236}">
                <a16:creationId xmlns:a16="http://schemas.microsoft.com/office/drawing/2014/main" id="{E17345CA-D01B-E440-BA5D-D54DE972466A}"/>
              </a:ext>
            </a:extLst>
          </p:cNvPr>
          <p:cNvSpPr txBox="1">
            <a:spLocks/>
          </p:cNvSpPr>
          <p:nvPr/>
        </p:nvSpPr>
        <p:spPr>
          <a:xfrm>
            <a:off x="15437142" y="9218546"/>
            <a:ext cx="250231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连接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id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哈希</a:t>
            </a:r>
          </a:p>
        </p:txBody>
      </p:sp>
      <p:sp>
        <p:nvSpPr>
          <p:cNvPr id="279" name="连按此项以编辑">
            <a:extLst>
              <a:ext uri="{FF2B5EF4-FFF2-40B4-BE49-F238E27FC236}">
                <a16:creationId xmlns:a16="http://schemas.microsoft.com/office/drawing/2014/main" id="{19FBDB48-A80C-E648-8D0C-CB30BE4A0392}"/>
              </a:ext>
            </a:extLst>
          </p:cNvPr>
          <p:cNvSpPr txBox="1">
            <a:spLocks/>
          </p:cNvSpPr>
          <p:nvPr/>
        </p:nvSpPr>
        <p:spPr>
          <a:xfrm>
            <a:off x="13475502" y="8076382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280" name="连按此项以编辑">
            <a:extLst>
              <a:ext uri="{FF2B5EF4-FFF2-40B4-BE49-F238E27FC236}">
                <a16:creationId xmlns:a16="http://schemas.microsoft.com/office/drawing/2014/main" id="{4D6F213D-5B9E-8A44-A44E-F31F66A64490}"/>
              </a:ext>
            </a:extLst>
          </p:cNvPr>
          <p:cNvSpPr txBox="1">
            <a:spLocks/>
          </p:cNvSpPr>
          <p:nvPr/>
        </p:nvSpPr>
        <p:spPr>
          <a:xfrm>
            <a:off x="13501855" y="10545445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sp>
        <p:nvSpPr>
          <p:cNvPr id="283" name="连按此项以编辑">
            <a:extLst>
              <a:ext uri="{FF2B5EF4-FFF2-40B4-BE49-F238E27FC236}">
                <a16:creationId xmlns:a16="http://schemas.microsoft.com/office/drawing/2014/main" id="{2C322470-A58F-5A49-B17C-DC25D50BC8B3}"/>
              </a:ext>
            </a:extLst>
          </p:cNvPr>
          <p:cNvSpPr txBox="1">
            <a:spLocks/>
          </p:cNvSpPr>
          <p:nvPr/>
        </p:nvSpPr>
        <p:spPr>
          <a:xfrm>
            <a:off x="3702768" y="5891069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sp>
        <p:nvSpPr>
          <p:cNvPr id="284" name="连按此项以编辑">
            <a:extLst>
              <a:ext uri="{FF2B5EF4-FFF2-40B4-BE49-F238E27FC236}">
                <a16:creationId xmlns:a16="http://schemas.microsoft.com/office/drawing/2014/main" id="{F676435A-C50E-AE4B-B196-72983EC2CFAD}"/>
              </a:ext>
            </a:extLst>
          </p:cNvPr>
          <p:cNvSpPr txBox="1">
            <a:spLocks/>
          </p:cNvSpPr>
          <p:nvPr/>
        </p:nvSpPr>
        <p:spPr>
          <a:xfrm>
            <a:off x="13431996" y="5891094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2676842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  <p:bldP spid="55" grpId="0" animBg="1"/>
      <p:bldP spid="57" grpId="0" animBg="1"/>
      <p:bldP spid="58" grpId="0" animBg="1"/>
      <p:bldP spid="63" grpId="0" animBg="1"/>
      <p:bldP spid="64" grpId="0" animBg="1"/>
      <p:bldP spid="66" grpId="0" animBg="1"/>
      <p:bldP spid="67" grpId="0" animBg="1"/>
      <p:bldP spid="135" grpId="0" animBg="1"/>
      <p:bldP spid="143" grpId="0" animBg="1"/>
      <p:bldP spid="147" grpId="0" animBg="1"/>
      <p:bldP spid="166" grpId="0" animBg="1"/>
      <p:bldP spid="167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73" grpId="0" animBg="1"/>
      <p:bldP spid="276" grpId="0" animBg="1"/>
      <p:bldP spid="278" grpId="0" animBg="1"/>
      <p:bldP spid="279" grpId="0" animBg="1"/>
      <p:bldP spid="280" grpId="0" animBg="1"/>
      <p:bldP spid="283" grpId="0" animBg="1"/>
      <p:bldP spid="2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9DA6B-C68B-4249-877D-67553B3C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连接迁移</a:t>
            </a:r>
            <a:r>
              <a:rPr kumimoji="1" lang="en-US" altLang="zh-CN"/>
              <a:t>-</a:t>
            </a:r>
            <a:r>
              <a:rPr kumimoji="1" lang="zh-CN" altLang="en-US"/>
              <a:t>进程间路由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AB967CD-96A4-7040-9C47-482045866F9E}"/>
              </a:ext>
            </a:extLst>
          </p:cNvPr>
          <p:cNvCxnSpPr>
            <a:cxnSpLocks/>
          </p:cNvCxnSpPr>
          <p:nvPr/>
        </p:nvCxnSpPr>
        <p:spPr>
          <a:xfrm>
            <a:off x="2845622" y="8279289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" name="图形 48" descr="智能手机">
            <a:extLst>
              <a:ext uri="{FF2B5EF4-FFF2-40B4-BE49-F238E27FC236}">
                <a16:creationId xmlns:a16="http://schemas.microsoft.com/office/drawing/2014/main" id="{20EBF404-B22B-5349-A178-C922529F9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6861" y="4757757"/>
            <a:ext cx="914400" cy="914400"/>
          </a:xfrm>
          <a:prstGeom prst="rect">
            <a:avLst/>
          </a:prstGeom>
        </p:spPr>
      </p:pic>
      <p:sp>
        <p:nvSpPr>
          <p:cNvPr id="52" name="连按此项以编辑">
            <a:extLst>
              <a:ext uri="{FF2B5EF4-FFF2-40B4-BE49-F238E27FC236}">
                <a16:creationId xmlns:a16="http://schemas.microsoft.com/office/drawing/2014/main" id="{4103C16B-1F08-0746-B11B-5189D731F89F}"/>
              </a:ext>
            </a:extLst>
          </p:cNvPr>
          <p:cNvSpPr txBox="1">
            <a:spLocks/>
          </p:cNvSpPr>
          <p:nvPr/>
        </p:nvSpPr>
        <p:spPr>
          <a:xfrm>
            <a:off x="7322604" y="11953147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+mn-lt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C83AD2E2-AE08-5A4B-B7AA-C5825603708C}"/>
              </a:ext>
            </a:extLst>
          </p:cNvPr>
          <p:cNvSpPr/>
          <p:nvPr/>
        </p:nvSpPr>
        <p:spPr>
          <a:xfrm>
            <a:off x="5709664" y="7004220"/>
            <a:ext cx="1599768" cy="714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四层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LB</a:t>
            </a:r>
            <a:endParaRPr lang="zh-CN" altLang="en-US" dirty="0">
              <a:solidFill>
                <a:srgbClr val="FFFFFF"/>
              </a:solidFill>
              <a:latin typeface="+mn-lt"/>
              <a:ea typeface="FZLanTingHeiS-R-GB"/>
              <a:cs typeface="FZLanTingHeiS-R-GB"/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233524CD-87E7-3345-82F6-077922F1BC09}"/>
              </a:ext>
            </a:extLst>
          </p:cNvPr>
          <p:cNvSpPr/>
          <p:nvPr/>
        </p:nvSpPr>
        <p:spPr>
          <a:xfrm>
            <a:off x="8023567" y="7004220"/>
            <a:ext cx="1599768" cy="7236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四层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LB</a:t>
            </a:r>
            <a:endParaRPr lang="zh-CN" altLang="en-US" dirty="0">
              <a:solidFill>
                <a:srgbClr val="FFFFFF"/>
              </a:solidFill>
              <a:latin typeface="+mn-lt"/>
              <a:ea typeface="FZLanTingHeiS-R-GB"/>
              <a:cs typeface="FZLanTingHeiS-R-GB"/>
            </a:endParaRPr>
          </a:p>
        </p:txBody>
      </p: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C92261D4-F2A7-2940-96C7-6D406E696F6E}"/>
              </a:ext>
            </a:extLst>
          </p:cNvPr>
          <p:cNvCxnSpPr>
            <a:stCxn id="49" idx="1"/>
          </p:cNvCxnSpPr>
          <p:nvPr/>
        </p:nvCxnSpPr>
        <p:spPr>
          <a:xfrm rot="10800000" flipV="1">
            <a:off x="6566863" y="5214957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24C624A0-79E4-8F47-9D5C-1B4D05E9F121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6242016" y="7986000"/>
            <a:ext cx="1358469" cy="823405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连按此项以编辑">
            <a:extLst>
              <a:ext uri="{FF2B5EF4-FFF2-40B4-BE49-F238E27FC236}">
                <a16:creationId xmlns:a16="http://schemas.microsoft.com/office/drawing/2014/main" id="{B94C9D98-48AA-EB4E-9C87-433AE9987231}"/>
              </a:ext>
            </a:extLst>
          </p:cNvPr>
          <p:cNvSpPr txBox="1">
            <a:spLocks/>
          </p:cNvSpPr>
          <p:nvPr/>
        </p:nvSpPr>
        <p:spPr>
          <a:xfrm>
            <a:off x="5753687" y="5490158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+mn-lt"/>
                <a:ea typeface="FZLanTingHeiS-R-GB"/>
                <a:cs typeface="FZLanTingHeiS-R-GB"/>
                <a:sym typeface="FZLanTingHeiS-R-GB"/>
              </a:rPr>
              <a:t>wifi</a:t>
            </a:r>
            <a:endParaRPr lang="zh-CN" altLang="en-US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137" name="曲线连接符 136">
            <a:extLst>
              <a:ext uri="{FF2B5EF4-FFF2-40B4-BE49-F238E27FC236}">
                <a16:creationId xmlns:a16="http://schemas.microsoft.com/office/drawing/2014/main" id="{DAE67E49-5189-9542-AE1F-A09641096E8C}"/>
              </a:ext>
            </a:extLst>
          </p:cNvPr>
          <p:cNvCxnSpPr>
            <a:cxnSpLocks/>
            <a:stCxn id="49" idx="3"/>
            <a:endCxn id="66" idx="0"/>
          </p:cNvCxnSpPr>
          <p:nvPr/>
        </p:nvCxnSpPr>
        <p:spPr>
          <a:xfrm>
            <a:off x="8101261" y="5214957"/>
            <a:ext cx="722190" cy="178926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032C83D6-353A-A240-90A7-88621F7C3A55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 rot="5400000">
            <a:off x="7541963" y="7830014"/>
            <a:ext cx="1383587" cy="117939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连按此项以编辑">
            <a:extLst>
              <a:ext uri="{FF2B5EF4-FFF2-40B4-BE49-F238E27FC236}">
                <a16:creationId xmlns:a16="http://schemas.microsoft.com/office/drawing/2014/main" id="{AB6AE8FE-BBA9-BE46-B551-E1E6F48229F3}"/>
              </a:ext>
            </a:extLst>
          </p:cNvPr>
          <p:cNvSpPr txBox="1">
            <a:spLocks/>
          </p:cNvSpPr>
          <p:nvPr/>
        </p:nvSpPr>
        <p:spPr>
          <a:xfrm>
            <a:off x="8881284" y="5467314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+mn-lt"/>
                <a:ea typeface="FZLanTingHeiS-R-GB"/>
                <a:cs typeface="FZLanTingHeiS-R-GB"/>
                <a:sym typeface="FZLanTingHeiS-R-GB"/>
              </a:rPr>
              <a:t>4G</a:t>
            </a:r>
            <a:endParaRPr lang="zh-CN" altLang="en-US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66" name="连按此项以编辑">
            <a:extLst>
              <a:ext uri="{FF2B5EF4-FFF2-40B4-BE49-F238E27FC236}">
                <a16:creationId xmlns:a16="http://schemas.microsoft.com/office/drawing/2014/main" id="{817130B1-8AE9-E148-9C3D-63E662C11EBA}"/>
              </a:ext>
            </a:extLst>
          </p:cNvPr>
          <p:cNvSpPr txBox="1">
            <a:spLocks/>
          </p:cNvSpPr>
          <p:nvPr/>
        </p:nvSpPr>
        <p:spPr>
          <a:xfrm>
            <a:off x="3097655" y="685800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+mn-lt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167" name="连按此项以编辑">
            <a:extLst>
              <a:ext uri="{FF2B5EF4-FFF2-40B4-BE49-F238E27FC236}">
                <a16:creationId xmlns:a16="http://schemas.microsoft.com/office/drawing/2014/main" id="{85CD0585-A717-9F48-B0E0-DDC45A667C41}"/>
              </a:ext>
            </a:extLst>
          </p:cNvPr>
          <p:cNvSpPr txBox="1">
            <a:spLocks/>
          </p:cNvSpPr>
          <p:nvPr/>
        </p:nvSpPr>
        <p:spPr>
          <a:xfrm>
            <a:off x="3103099" y="993112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+mn-lt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6F24C08B-C4B8-BC43-BA54-C903BC92B610}"/>
              </a:ext>
            </a:extLst>
          </p:cNvPr>
          <p:cNvSpPr/>
          <p:nvPr/>
        </p:nvSpPr>
        <p:spPr>
          <a:xfrm>
            <a:off x="4817481" y="10817937"/>
            <a:ext cx="5649825" cy="1820734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3E99D352-67C3-174E-8EF8-4917E2C29B2F}"/>
              </a:ext>
            </a:extLst>
          </p:cNvPr>
          <p:cNvSpPr/>
          <p:nvPr/>
        </p:nvSpPr>
        <p:spPr>
          <a:xfrm>
            <a:off x="5226101" y="11251127"/>
            <a:ext cx="1270703" cy="665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1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A2A7871D-E99C-634B-8F5F-876C84418C90}"/>
              </a:ext>
            </a:extLst>
          </p:cNvPr>
          <p:cNvSpPr/>
          <p:nvPr/>
        </p:nvSpPr>
        <p:spPr>
          <a:xfrm>
            <a:off x="7141064" y="11243468"/>
            <a:ext cx="1270703" cy="665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2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99C2A4D6-A266-3C41-B403-7DCFCA3D55E2}"/>
              </a:ext>
            </a:extLst>
          </p:cNvPr>
          <p:cNvSpPr/>
          <p:nvPr/>
        </p:nvSpPr>
        <p:spPr>
          <a:xfrm>
            <a:off x="8913377" y="11273627"/>
            <a:ext cx="1270703" cy="665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3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85348F2C-65C1-2044-ABE4-BFCFA5D6300A}"/>
              </a:ext>
            </a:extLst>
          </p:cNvPr>
          <p:cNvSpPr/>
          <p:nvPr/>
        </p:nvSpPr>
        <p:spPr>
          <a:xfrm>
            <a:off x="4817481" y="9111503"/>
            <a:ext cx="5653160" cy="1040854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内核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socket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查找（</a:t>
            </a:r>
            <a:r>
              <a:rPr lang="en" altLang="zh-CN" dirty="0">
                <a:solidFill>
                  <a:srgbClr val="FFFFFF"/>
                </a:solidFill>
                <a:latin typeface="+mn-lt"/>
              </a:rPr>
              <a:t>REUSEPORT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）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92" name="曲线连接符 91">
            <a:extLst>
              <a:ext uri="{FF2B5EF4-FFF2-40B4-BE49-F238E27FC236}">
                <a16:creationId xmlns:a16="http://schemas.microsoft.com/office/drawing/2014/main" id="{E6E7FCCC-FD03-E246-BA95-40D9F86E5B7E}"/>
              </a:ext>
            </a:extLst>
          </p:cNvPr>
          <p:cNvCxnSpPr>
            <a:cxnSpLocks/>
            <a:endCxn id="78" idx="0"/>
          </p:cNvCxnSpPr>
          <p:nvPr/>
        </p:nvCxnSpPr>
        <p:spPr>
          <a:xfrm rot="5400000">
            <a:off x="5842865" y="10205512"/>
            <a:ext cx="1064204" cy="1027027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30CFE6A2-481C-5442-87A8-F1A76418B2C0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 rot="16200000" flipH="1">
            <a:off x="8035760" y="9760658"/>
            <a:ext cx="1121270" cy="1904668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6" name="图形 145" descr="关闭">
            <a:extLst>
              <a:ext uri="{FF2B5EF4-FFF2-40B4-BE49-F238E27FC236}">
                <a16:creationId xmlns:a16="http://schemas.microsoft.com/office/drawing/2014/main" id="{FD64FBDE-4A94-D748-8F26-F995DB1A7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906" y="10647887"/>
            <a:ext cx="914400" cy="914400"/>
          </a:xfrm>
          <a:prstGeom prst="rect">
            <a:avLst/>
          </a:prstGeom>
        </p:spPr>
      </p:pic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EB534816-B9A4-9443-B30F-5675343833C8}"/>
              </a:ext>
            </a:extLst>
          </p:cNvPr>
          <p:cNvCxnSpPr>
            <a:cxnSpLocks/>
          </p:cNvCxnSpPr>
          <p:nvPr/>
        </p:nvCxnSpPr>
        <p:spPr>
          <a:xfrm>
            <a:off x="13344602" y="8291713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2" name="图形 131" descr="智能手机">
            <a:extLst>
              <a:ext uri="{FF2B5EF4-FFF2-40B4-BE49-F238E27FC236}">
                <a16:creationId xmlns:a16="http://schemas.microsoft.com/office/drawing/2014/main" id="{C677354C-FFFE-844D-8553-360836161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5841" y="4770181"/>
            <a:ext cx="914400" cy="914400"/>
          </a:xfrm>
          <a:prstGeom prst="rect">
            <a:avLst/>
          </a:prstGeom>
        </p:spPr>
      </p:pic>
      <p:sp>
        <p:nvSpPr>
          <p:cNvPr id="133" name="连按此项以编辑">
            <a:extLst>
              <a:ext uri="{FF2B5EF4-FFF2-40B4-BE49-F238E27FC236}">
                <a16:creationId xmlns:a16="http://schemas.microsoft.com/office/drawing/2014/main" id="{7EAE7BBC-FE93-7E48-AF16-EB1C6D4DC8D9}"/>
              </a:ext>
            </a:extLst>
          </p:cNvPr>
          <p:cNvSpPr txBox="1">
            <a:spLocks/>
          </p:cNvSpPr>
          <p:nvPr/>
        </p:nvSpPr>
        <p:spPr>
          <a:xfrm>
            <a:off x="17821584" y="11965571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+mn-lt"/>
                <a:ea typeface="FZLanTingHeiS-R-GB"/>
                <a:cs typeface="FZLanTingHeiS-R-GB"/>
                <a:sym typeface="FZLanTingHeiS-R-GB"/>
              </a:rPr>
              <a:t>KQUIC</a:t>
            </a:r>
            <a:endParaRPr lang="zh-CN" altLang="en-US" sz="2400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72AC9F4A-2C47-5D46-9D24-24C3FC2C1AF8}"/>
              </a:ext>
            </a:extLst>
          </p:cNvPr>
          <p:cNvSpPr/>
          <p:nvPr/>
        </p:nvSpPr>
        <p:spPr>
          <a:xfrm>
            <a:off x="16208644" y="7016644"/>
            <a:ext cx="1599768" cy="7142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四层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LB</a:t>
            </a:r>
            <a:endParaRPr lang="zh-CN" altLang="en-US" dirty="0">
              <a:solidFill>
                <a:srgbClr val="FFFFFF"/>
              </a:solidFill>
              <a:latin typeface="+mn-lt"/>
              <a:ea typeface="FZLanTingHeiS-R-GB"/>
              <a:cs typeface="FZLanTingHeiS-R-GB"/>
            </a:endParaRP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45945254-8A19-DD43-88B3-FFF90915ABBA}"/>
              </a:ext>
            </a:extLst>
          </p:cNvPr>
          <p:cNvSpPr/>
          <p:nvPr/>
        </p:nvSpPr>
        <p:spPr>
          <a:xfrm>
            <a:off x="18522547" y="7016644"/>
            <a:ext cx="1599768" cy="7236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四层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FZLanTingHeiS-R-GB"/>
                <a:cs typeface="FZLanTingHeiS-R-GB"/>
              </a:rPr>
              <a:t>LB</a:t>
            </a:r>
            <a:endParaRPr lang="zh-CN" altLang="en-US" dirty="0">
              <a:solidFill>
                <a:srgbClr val="FFFFFF"/>
              </a:solidFill>
              <a:latin typeface="+mn-lt"/>
              <a:ea typeface="FZLanTingHeiS-R-GB"/>
              <a:cs typeface="FZLanTingHeiS-R-GB"/>
            </a:endParaRPr>
          </a:p>
        </p:txBody>
      </p:sp>
      <p:cxnSp>
        <p:nvCxnSpPr>
          <p:cNvPr id="138" name="曲线连接符 137">
            <a:extLst>
              <a:ext uri="{FF2B5EF4-FFF2-40B4-BE49-F238E27FC236}">
                <a16:creationId xmlns:a16="http://schemas.microsoft.com/office/drawing/2014/main" id="{E5EA5F14-A720-9D42-908A-FDFABAF44585}"/>
              </a:ext>
            </a:extLst>
          </p:cNvPr>
          <p:cNvCxnSpPr>
            <a:stCxn id="132" idx="1"/>
          </p:cNvCxnSpPr>
          <p:nvPr/>
        </p:nvCxnSpPr>
        <p:spPr>
          <a:xfrm rot="10800000" flipV="1">
            <a:off x="17065843" y="5227381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曲线连接符 138">
            <a:extLst>
              <a:ext uri="{FF2B5EF4-FFF2-40B4-BE49-F238E27FC236}">
                <a16:creationId xmlns:a16="http://schemas.microsoft.com/office/drawing/2014/main" id="{9DE45E9D-9AF5-C84D-9B42-A25D88FE32E4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16740996" y="7998424"/>
            <a:ext cx="1358469" cy="823405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连按此项以编辑">
            <a:extLst>
              <a:ext uri="{FF2B5EF4-FFF2-40B4-BE49-F238E27FC236}">
                <a16:creationId xmlns:a16="http://schemas.microsoft.com/office/drawing/2014/main" id="{51EE0BCE-55BB-CE4C-B926-F073E82C4CFF}"/>
              </a:ext>
            </a:extLst>
          </p:cNvPr>
          <p:cNvSpPr txBox="1">
            <a:spLocks/>
          </p:cNvSpPr>
          <p:nvPr/>
        </p:nvSpPr>
        <p:spPr>
          <a:xfrm>
            <a:off x="16252667" y="5502582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+mn-lt"/>
                <a:ea typeface="FZLanTingHeiS-R-GB"/>
                <a:cs typeface="FZLanTingHeiS-R-GB"/>
                <a:sym typeface="FZLanTingHeiS-R-GB"/>
              </a:rPr>
              <a:t>wifi</a:t>
            </a:r>
            <a:endParaRPr lang="zh-CN" altLang="en-US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FF52121B-BD26-5F4F-A149-8F472081B894}"/>
              </a:ext>
            </a:extLst>
          </p:cNvPr>
          <p:cNvCxnSpPr>
            <a:cxnSpLocks/>
            <a:stCxn id="132" idx="3"/>
            <a:endCxn id="136" idx="0"/>
          </p:cNvCxnSpPr>
          <p:nvPr/>
        </p:nvCxnSpPr>
        <p:spPr>
          <a:xfrm>
            <a:off x="18600241" y="5227381"/>
            <a:ext cx="722190" cy="178926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D1F1C9DE-53B0-F743-8618-B0184AA7C514}"/>
              </a:ext>
            </a:extLst>
          </p:cNvPr>
          <p:cNvCxnSpPr>
            <a:cxnSpLocks/>
            <a:stCxn id="136" idx="2"/>
            <a:endCxn id="154" idx="0"/>
          </p:cNvCxnSpPr>
          <p:nvPr/>
        </p:nvCxnSpPr>
        <p:spPr>
          <a:xfrm rot="5400000">
            <a:off x="18040943" y="7842438"/>
            <a:ext cx="1383587" cy="117939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连按此项以编辑">
            <a:extLst>
              <a:ext uri="{FF2B5EF4-FFF2-40B4-BE49-F238E27FC236}">
                <a16:creationId xmlns:a16="http://schemas.microsoft.com/office/drawing/2014/main" id="{8345557C-2EC3-6443-B9B9-3874548A29C6}"/>
              </a:ext>
            </a:extLst>
          </p:cNvPr>
          <p:cNvSpPr txBox="1">
            <a:spLocks/>
          </p:cNvSpPr>
          <p:nvPr/>
        </p:nvSpPr>
        <p:spPr>
          <a:xfrm>
            <a:off x="19380264" y="5479738"/>
            <a:ext cx="95260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dirty="0">
                <a:latin typeface="+mn-lt"/>
                <a:ea typeface="FZLanTingHeiS-R-GB"/>
                <a:cs typeface="FZLanTingHeiS-R-GB"/>
                <a:sym typeface="FZLanTingHeiS-R-GB"/>
              </a:rPr>
              <a:t>4G</a:t>
            </a:r>
            <a:endParaRPr lang="zh-CN" altLang="en-US" dirty="0">
              <a:latin typeface="+mn-lt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48" name="连按此项以编辑">
            <a:extLst>
              <a:ext uri="{FF2B5EF4-FFF2-40B4-BE49-F238E27FC236}">
                <a16:creationId xmlns:a16="http://schemas.microsoft.com/office/drawing/2014/main" id="{AA08C380-9080-BE47-86C4-D6515CD5F8B4}"/>
              </a:ext>
            </a:extLst>
          </p:cNvPr>
          <p:cNvSpPr txBox="1">
            <a:spLocks/>
          </p:cNvSpPr>
          <p:nvPr/>
        </p:nvSpPr>
        <p:spPr>
          <a:xfrm>
            <a:off x="13596635" y="6870424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+mn-lt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149" name="连按此项以编辑">
            <a:extLst>
              <a:ext uri="{FF2B5EF4-FFF2-40B4-BE49-F238E27FC236}">
                <a16:creationId xmlns:a16="http://schemas.microsoft.com/office/drawing/2014/main" id="{87814406-E1CD-2948-AD20-6857F104BD3C}"/>
              </a:ext>
            </a:extLst>
          </p:cNvPr>
          <p:cNvSpPr txBox="1">
            <a:spLocks/>
          </p:cNvSpPr>
          <p:nvPr/>
        </p:nvSpPr>
        <p:spPr>
          <a:xfrm>
            <a:off x="13602079" y="9943544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+mn-lt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sp>
        <p:nvSpPr>
          <p:cNvPr id="150" name="圆角矩形 149">
            <a:extLst>
              <a:ext uri="{FF2B5EF4-FFF2-40B4-BE49-F238E27FC236}">
                <a16:creationId xmlns:a16="http://schemas.microsoft.com/office/drawing/2014/main" id="{ACD48B4E-1F72-864B-AFA0-A154548DEBCC}"/>
              </a:ext>
            </a:extLst>
          </p:cNvPr>
          <p:cNvSpPr/>
          <p:nvPr/>
        </p:nvSpPr>
        <p:spPr>
          <a:xfrm>
            <a:off x="15316461" y="10830361"/>
            <a:ext cx="5649825" cy="1820734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Helvetica Neue"/>
            </a:endParaRP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444D63D1-8300-C646-B964-76F92C98DE1A}"/>
              </a:ext>
            </a:extLst>
          </p:cNvPr>
          <p:cNvSpPr/>
          <p:nvPr/>
        </p:nvSpPr>
        <p:spPr>
          <a:xfrm>
            <a:off x="15725081" y="11263551"/>
            <a:ext cx="1270703" cy="665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1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2" name="圆角矩形 151">
            <a:extLst>
              <a:ext uri="{FF2B5EF4-FFF2-40B4-BE49-F238E27FC236}">
                <a16:creationId xmlns:a16="http://schemas.microsoft.com/office/drawing/2014/main" id="{74F59514-7A24-6B40-91F0-6EF01040E075}"/>
              </a:ext>
            </a:extLst>
          </p:cNvPr>
          <p:cNvSpPr/>
          <p:nvPr/>
        </p:nvSpPr>
        <p:spPr>
          <a:xfrm>
            <a:off x="17640044" y="11255892"/>
            <a:ext cx="1270703" cy="665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2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3" name="圆角矩形 152">
            <a:extLst>
              <a:ext uri="{FF2B5EF4-FFF2-40B4-BE49-F238E27FC236}">
                <a16:creationId xmlns:a16="http://schemas.microsoft.com/office/drawing/2014/main" id="{BCEDD8AA-33A7-B746-91FF-B7E2351209B6}"/>
              </a:ext>
            </a:extLst>
          </p:cNvPr>
          <p:cNvSpPr/>
          <p:nvPr/>
        </p:nvSpPr>
        <p:spPr>
          <a:xfrm>
            <a:off x="19412357" y="11286051"/>
            <a:ext cx="1270703" cy="665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  <a:sym typeface="PingFang SC Regular"/>
              </a:rPr>
              <a:t>进程</a:t>
            </a:r>
            <a:r>
              <a:rPr lang="en-US" altLang="zh-CN" dirty="0">
                <a:solidFill>
                  <a:srgbClr val="FFFFFF"/>
                </a:solidFill>
                <a:latin typeface="+mn-lt"/>
                <a:sym typeface="PingFang SC Regular"/>
              </a:rPr>
              <a:t>3</a:t>
            </a:r>
            <a:endParaRPr lang="zh-CN" alt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4" name="圆角矩形 153">
            <a:extLst>
              <a:ext uri="{FF2B5EF4-FFF2-40B4-BE49-F238E27FC236}">
                <a16:creationId xmlns:a16="http://schemas.microsoft.com/office/drawing/2014/main" id="{960B863F-2CC0-3647-B648-E6365098B9C4}"/>
              </a:ext>
            </a:extLst>
          </p:cNvPr>
          <p:cNvSpPr/>
          <p:nvPr/>
        </p:nvSpPr>
        <p:spPr>
          <a:xfrm>
            <a:off x="15316461" y="9123927"/>
            <a:ext cx="5653160" cy="1040854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内核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socket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查找（</a:t>
            </a:r>
            <a:r>
              <a:rPr lang="zh-CN" altLang="en" dirty="0">
                <a:solidFill>
                  <a:srgbClr val="FFFFFF"/>
                </a:solidFill>
                <a:latin typeface="+mn-lt"/>
              </a:rPr>
              <a:t>连接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id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哈希）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CD2527A4-7CF6-4F43-A78B-F04685CA5D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06724" y="10380085"/>
            <a:ext cx="1044122" cy="682648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B41C8EFA-E09E-4344-BBBC-2E57B0E6FD42}"/>
              </a:ext>
            </a:extLst>
          </p:cNvPr>
          <p:cNvCxnSpPr>
            <a:cxnSpLocks/>
            <a:endCxn id="152" idx="0"/>
          </p:cNvCxnSpPr>
          <p:nvPr/>
        </p:nvCxnSpPr>
        <p:spPr>
          <a:xfrm rot="5400000">
            <a:off x="17971377" y="10512900"/>
            <a:ext cx="1047012" cy="438973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连按此项以编辑">
            <a:extLst>
              <a:ext uri="{FF2B5EF4-FFF2-40B4-BE49-F238E27FC236}">
                <a16:creationId xmlns:a16="http://schemas.microsoft.com/office/drawing/2014/main" id="{7719EFB0-72C3-2949-9F81-BFC2CECC811F}"/>
              </a:ext>
            </a:extLst>
          </p:cNvPr>
          <p:cNvSpPr txBox="1">
            <a:spLocks/>
          </p:cNvSpPr>
          <p:nvPr/>
        </p:nvSpPr>
        <p:spPr>
          <a:xfrm>
            <a:off x="3114329" y="4900575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+mn-lt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sp>
        <p:nvSpPr>
          <p:cNvPr id="159" name="连按此项以编辑">
            <a:extLst>
              <a:ext uri="{FF2B5EF4-FFF2-40B4-BE49-F238E27FC236}">
                <a16:creationId xmlns:a16="http://schemas.microsoft.com/office/drawing/2014/main" id="{007793D5-6AC8-424E-86E7-E5301BC1601A}"/>
              </a:ext>
            </a:extLst>
          </p:cNvPr>
          <p:cNvSpPr txBox="1">
            <a:spLocks/>
          </p:cNvSpPr>
          <p:nvPr/>
        </p:nvSpPr>
        <p:spPr>
          <a:xfrm>
            <a:off x="13467209" y="4955564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+mn-lt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07611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3" grpId="0" animBg="1"/>
      <p:bldP spid="66" grpId="0" animBg="1"/>
      <p:bldP spid="135" grpId="0" animBg="1"/>
      <p:bldP spid="143" grpId="0" animBg="1"/>
      <p:bldP spid="166" grpId="0" animBg="1"/>
      <p:bldP spid="167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133" grpId="0" animBg="1"/>
      <p:bldP spid="134" grpId="0" animBg="1"/>
      <p:bldP spid="136" grpId="0" animBg="1"/>
      <p:bldP spid="141" grpId="0" animBg="1"/>
      <p:bldP spid="145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8" grpId="0" animBg="1"/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0F94-725B-E744-9109-283CFF9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0RTT-</a:t>
            </a:r>
            <a:r>
              <a:rPr kumimoji="1" lang="zh-CN" altLang="en-US"/>
              <a:t>问题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7FDAE34D-1898-2345-81BB-9776984EC90C}"/>
              </a:ext>
            </a:extLst>
          </p:cNvPr>
          <p:cNvSpPr txBox="1">
            <a:spLocks/>
          </p:cNvSpPr>
          <p:nvPr/>
        </p:nvSpPr>
        <p:spPr>
          <a:xfrm>
            <a:off x="1616606" y="5243058"/>
            <a:ext cx="9214833" cy="275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完全依赖根据</a:t>
            </a:r>
            <a:r>
              <a:rPr lang="en-US" altLang="zh-CN"/>
              <a:t>SCID</a:t>
            </a:r>
            <a:r>
              <a:rPr lang="zh-CN" altLang="en-US"/>
              <a:t>查找</a:t>
            </a:r>
            <a:r>
              <a:rPr lang="en-US" altLang="zh-CN"/>
              <a:t>SCFG</a:t>
            </a:r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不同请求的</a:t>
            </a:r>
            <a:r>
              <a:rPr lang="en-US" altLang="zh-CN"/>
              <a:t>SCID/SCFG</a:t>
            </a:r>
            <a:r>
              <a:rPr lang="zh-CN" altLang="en-US"/>
              <a:t>不同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E201F6-497B-6D45-913F-DBDBD4D7FE4A}"/>
              </a:ext>
            </a:extLst>
          </p:cNvPr>
          <p:cNvCxnSpPr>
            <a:cxnSpLocks/>
          </p:cNvCxnSpPr>
          <p:nvPr/>
        </p:nvCxnSpPr>
        <p:spPr>
          <a:xfrm>
            <a:off x="12944110" y="8279289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38A322FC-98C5-6145-8FF7-35C6F566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85349" y="4757757"/>
            <a:ext cx="914400" cy="9144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75E09B17-DF98-E242-810B-B8BA973AD168}"/>
              </a:ext>
            </a:extLst>
          </p:cNvPr>
          <p:cNvSpPr/>
          <p:nvPr/>
        </p:nvSpPr>
        <p:spPr>
          <a:xfrm>
            <a:off x="15092170" y="948576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连按此项以编辑">
            <a:extLst>
              <a:ext uri="{FF2B5EF4-FFF2-40B4-BE49-F238E27FC236}">
                <a16:creationId xmlns:a16="http://schemas.microsoft.com/office/drawing/2014/main" id="{A640B9A7-EDA8-EF49-BE9C-73D3CD5006DE}"/>
              </a:ext>
            </a:extLst>
          </p:cNvPr>
          <p:cNvSpPr txBox="1">
            <a:spLocks/>
          </p:cNvSpPr>
          <p:nvPr/>
        </p:nvSpPr>
        <p:spPr>
          <a:xfrm>
            <a:off x="15434175" y="958758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1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B6E96E-C884-C74C-B163-C4D9844D05C5}"/>
              </a:ext>
            </a:extLst>
          </p:cNvPr>
          <p:cNvSpPr/>
          <p:nvPr/>
        </p:nvSpPr>
        <p:spPr>
          <a:xfrm>
            <a:off x="17197595" y="947850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0" name="连按此项以编辑">
            <a:extLst>
              <a:ext uri="{FF2B5EF4-FFF2-40B4-BE49-F238E27FC236}">
                <a16:creationId xmlns:a16="http://schemas.microsoft.com/office/drawing/2014/main" id="{6B013824-1A03-6F4A-AA6D-F0B51D144E7E}"/>
              </a:ext>
            </a:extLst>
          </p:cNvPr>
          <p:cNvSpPr txBox="1">
            <a:spLocks/>
          </p:cNvSpPr>
          <p:nvPr/>
        </p:nvSpPr>
        <p:spPr>
          <a:xfrm>
            <a:off x="17465531" y="958044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2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A7FA5ED-FCBD-5941-8F2C-E8D5E15AC018}"/>
              </a:ext>
            </a:extLst>
          </p:cNvPr>
          <p:cNvSpPr/>
          <p:nvPr/>
        </p:nvSpPr>
        <p:spPr>
          <a:xfrm>
            <a:off x="19332555" y="950216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2" name="连按此项以编辑">
            <a:extLst>
              <a:ext uri="{FF2B5EF4-FFF2-40B4-BE49-F238E27FC236}">
                <a16:creationId xmlns:a16="http://schemas.microsoft.com/office/drawing/2014/main" id="{C06900D0-7CF2-9D48-88CF-486D8826AF02}"/>
              </a:ext>
            </a:extLst>
          </p:cNvPr>
          <p:cNvSpPr txBox="1">
            <a:spLocks/>
          </p:cNvSpPr>
          <p:nvPr/>
        </p:nvSpPr>
        <p:spPr>
          <a:xfrm>
            <a:off x="19597247" y="958758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3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8CCFD1-E9AA-7548-8C35-675450E10520}"/>
              </a:ext>
            </a:extLst>
          </p:cNvPr>
          <p:cNvSpPr/>
          <p:nvPr/>
        </p:nvSpPr>
        <p:spPr>
          <a:xfrm>
            <a:off x="15808152" y="7016643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4" name="连按此项以编辑">
            <a:extLst>
              <a:ext uri="{FF2B5EF4-FFF2-40B4-BE49-F238E27FC236}">
                <a16:creationId xmlns:a16="http://schemas.microsoft.com/office/drawing/2014/main" id="{A127E135-01CF-A747-A326-414C35DB7898}"/>
              </a:ext>
            </a:extLst>
          </p:cNvPr>
          <p:cNvSpPr txBox="1">
            <a:spLocks/>
          </p:cNvSpPr>
          <p:nvPr/>
        </p:nvSpPr>
        <p:spPr>
          <a:xfrm>
            <a:off x="16245980" y="7102066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333E57-79DF-3247-A6FD-0C63F3471D5A}"/>
              </a:ext>
            </a:extLst>
          </p:cNvPr>
          <p:cNvSpPr/>
          <p:nvPr/>
        </p:nvSpPr>
        <p:spPr>
          <a:xfrm>
            <a:off x="18122055" y="704641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6" name="连按此项以编辑">
            <a:extLst>
              <a:ext uri="{FF2B5EF4-FFF2-40B4-BE49-F238E27FC236}">
                <a16:creationId xmlns:a16="http://schemas.microsoft.com/office/drawing/2014/main" id="{EBD89169-6FDE-8946-8CB1-EF5D0DE0CBA0}"/>
              </a:ext>
            </a:extLst>
          </p:cNvPr>
          <p:cNvSpPr txBox="1">
            <a:spLocks/>
          </p:cNvSpPr>
          <p:nvPr/>
        </p:nvSpPr>
        <p:spPr>
          <a:xfrm>
            <a:off x="18559883" y="713183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D0CD2951-A906-9243-BB00-A3DF1FE91B49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6665351" y="5214957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A5A69600-D535-4840-8E43-DD313DC8239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16200000" flipH="1">
            <a:off x="16537419" y="8018441"/>
            <a:ext cx="1530677" cy="1389443"/>
          </a:xfrm>
          <a:prstGeom prst="curved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2E35C363-D332-3944-BA77-6F8C98718EBF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18199749" y="5214957"/>
            <a:ext cx="722190" cy="183145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A49D8CCD-82D4-2B43-AE5C-1CCE3EFB2D85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8764905" y="8134626"/>
            <a:ext cx="1524568" cy="121050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图形 22" descr="关闭">
            <a:extLst>
              <a:ext uri="{FF2B5EF4-FFF2-40B4-BE49-F238E27FC236}">
                <a16:creationId xmlns:a16="http://schemas.microsoft.com/office/drawing/2014/main" id="{2D6B256E-3D68-2D4B-AC4A-B6BC822AB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97322" y="8610754"/>
            <a:ext cx="914400" cy="914400"/>
          </a:xfrm>
          <a:prstGeom prst="rect">
            <a:avLst/>
          </a:prstGeom>
        </p:spPr>
      </p:pic>
      <p:sp>
        <p:nvSpPr>
          <p:cNvPr id="25" name="连按此项以编辑">
            <a:extLst>
              <a:ext uri="{FF2B5EF4-FFF2-40B4-BE49-F238E27FC236}">
                <a16:creationId xmlns:a16="http://schemas.microsoft.com/office/drawing/2014/main" id="{9AA266B5-CA12-5041-8D44-C8741836AB75}"/>
              </a:ext>
            </a:extLst>
          </p:cNvPr>
          <p:cNvSpPr txBox="1">
            <a:spLocks/>
          </p:cNvSpPr>
          <p:nvPr/>
        </p:nvSpPr>
        <p:spPr>
          <a:xfrm>
            <a:off x="13098815" y="700422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26" name="连按此项以编辑">
            <a:extLst>
              <a:ext uri="{FF2B5EF4-FFF2-40B4-BE49-F238E27FC236}">
                <a16:creationId xmlns:a16="http://schemas.microsoft.com/office/drawing/2014/main" id="{F6A7A995-7E8B-F341-B103-D1A0DDA628F0}"/>
              </a:ext>
            </a:extLst>
          </p:cNvPr>
          <p:cNvSpPr txBox="1">
            <a:spLocks/>
          </p:cNvSpPr>
          <p:nvPr/>
        </p:nvSpPr>
        <p:spPr>
          <a:xfrm>
            <a:off x="13125168" y="9473283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sp>
        <p:nvSpPr>
          <p:cNvPr id="27" name="连按此项以编辑">
            <a:extLst>
              <a:ext uri="{FF2B5EF4-FFF2-40B4-BE49-F238E27FC236}">
                <a16:creationId xmlns:a16="http://schemas.microsoft.com/office/drawing/2014/main" id="{4191FB01-059A-B742-B24B-81767D4A5F1D}"/>
              </a:ext>
            </a:extLst>
          </p:cNvPr>
          <p:cNvSpPr txBox="1">
            <a:spLocks/>
          </p:cNvSpPr>
          <p:nvPr/>
        </p:nvSpPr>
        <p:spPr>
          <a:xfrm>
            <a:off x="13098815" y="484834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FDF482-DD8E-7342-B68C-3CB763421AA0}"/>
              </a:ext>
            </a:extLst>
          </p:cNvPr>
          <p:cNvSpPr txBox="1"/>
          <p:nvPr/>
        </p:nvSpPr>
        <p:spPr>
          <a:xfrm>
            <a:off x="15911956" y="5728984"/>
            <a:ext cx="888808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</a:t>
            </a:r>
            <a:r>
              <a:rPr lang="zh-CN" altLang="en-US">
                <a:solidFill>
                  <a:srgbClr val="FFFFFF"/>
                </a:solidFill>
                <a:latin typeface="FZLanTingHeiS-R-GB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2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52171A-9972-9041-9129-C1B6EBDB38B1}"/>
              </a:ext>
            </a:extLst>
          </p:cNvPr>
          <p:cNvSpPr txBox="1"/>
          <p:nvPr/>
        </p:nvSpPr>
        <p:spPr>
          <a:xfrm>
            <a:off x="18921939" y="5728984"/>
            <a:ext cx="888808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</a:t>
            </a:r>
            <a:r>
              <a:rPr lang="zh-CN" altLang="en-US">
                <a:solidFill>
                  <a:srgbClr val="FFFFFF"/>
                </a:solidFill>
                <a:latin typeface="FZLanTingHeiS-R-GB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2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</p:spTree>
    <p:extLst>
      <p:ext uri="{BB962C8B-B14F-4D97-AF65-F5344CB8AC3E}">
        <p14:creationId xmlns:p14="http://schemas.microsoft.com/office/powerpoint/2010/main" val="5569640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0F94-725B-E744-9109-283CFF9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0RTT-</a:t>
            </a:r>
            <a:r>
              <a:rPr kumimoji="1" lang="zh-CN" altLang="en-US"/>
              <a:t>方案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7FDAE34D-1898-2345-81BB-9776984EC90C}"/>
              </a:ext>
            </a:extLst>
          </p:cNvPr>
          <p:cNvSpPr txBox="1">
            <a:spLocks/>
          </p:cNvSpPr>
          <p:nvPr/>
        </p:nvSpPr>
        <p:spPr>
          <a:xfrm>
            <a:off x="1616606" y="5243058"/>
            <a:ext cx="9214833" cy="275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全局唯一的</a:t>
            </a:r>
            <a:r>
              <a:rPr lang="en-US" altLang="zh-CN"/>
              <a:t>SCID/SCFG</a:t>
            </a:r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成功率最高，简单有效</a:t>
            </a:r>
            <a:endParaRPr lang="en-US" altLang="zh-CN"/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削弱</a:t>
            </a:r>
            <a:r>
              <a:rPr lang="en-US" altLang="zh-CN"/>
              <a:t>0RTT</a:t>
            </a:r>
            <a:r>
              <a:rPr lang="zh-CN" altLang="en-US"/>
              <a:t>阶段的数据安全性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E201F6-497B-6D45-913F-DBDBD4D7FE4A}"/>
              </a:ext>
            </a:extLst>
          </p:cNvPr>
          <p:cNvCxnSpPr>
            <a:cxnSpLocks/>
          </p:cNvCxnSpPr>
          <p:nvPr/>
        </p:nvCxnSpPr>
        <p:spPr>
          <a:xfrm>
            <a:off x="12944110" y="8279289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38A322FC-98C5-6145-8FF7-35C6F566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85349" y="4757757"/>
            <a:ext cx="914400" cy="9144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75E09B17-DF98-E242-810B-B8BA973AD168}"/>
              </a:ext>
            </a:extLst>
          </p:cNvPr>
          <p:cNvSpPr/>
          <p:nvPr/>
        </p:nvSpPr>
        <p:spPr>
          <a:xfrm>
            <a:off x="15092170" y="948576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连按此项以编辑">
            <a:extLst>
              <a:ext uri="{FF2B5EF4-FFF2-40B4-BE49-F238E27FC236}">
                <a16:creationId xmlns:a16="http://schemas.microsoft.com/office/drawing/2014/main" id="{A640B9A7-EDA8-EF49-BE9C-73D3CD5006DE}"/>
              </a:ext>
            </a:extLst>
          </p:cNvPr>
          <p:cNvSpPr txBox="1">
            <a:spLocks/>
          </p:cNvSpPr>
          <p:nvPr/>
        </p:nvSpPr>
        <p:spPr>
          <a:xfrm>
            <a:off x="15434175" y="958758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1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B6E96E-C884-C74C-B163-C4D9844D05C5}"/>
              </a:ext>
            </a:extLst>
          </p:cNvPr>
          <p:cNvSpPr/>
          <p:nvPr/>
        </p:nvSpPr>
        <p:spPr>
          <a:xfrm>
            <a:off x="17197595" y="947850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0" name="连按此项以编辑">
            <a:extLst>
              <a:ext uri="{FF2B5EF4-FFF2-40B4-BE49-F238E27FC236}">
                <a16:creationId xmlns:a16="http://schemas.microsoft.com/office/drawing/2014/main" id="{6B013824-1A03-6F4A-AA6D-F0B51D144E7E}"/>
              </a:ext>
            </a:extLst>
          </p:cNvPr>
          <p:cNvSpPr txBox="1">
            <a:spLocks/>
          </p:cNvSpPr>
          <p:nvPr/>
        </p:nvSpPr>
        <p:spPr>
          <a:xfrm>
            <a:off x="17465531" y="958044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2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A7FA5ED-FCBD-5941-8F2C-E8D5E15AC018}"/>
              </a:ext>
            </a:extLst>
          </p:cNvPr>
          <p:cNvSpPr/>
          <p:nvPr/>
        </p:nvSpPr>
        <p:spPr>
          <a:xfrm>
            <a:off x="19332555" y="950216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2" name="连按此项以编辑">
            <a:extLst>
              <a:ext uri="{FF2B5EF4-FFF2-40B4-BE49-F238E27FC236}">
                <a16:creationId xmlns:a16="http://schemas.microsoft.com/office/drawing/2014/main" id="{C06900D0-7CF2-9D48-88CF-486D8826AF02}"/>
              </a:ext>
            </a:extLst>
          </p:cNvPr>
          <p:cNvSpPr txBox="1">
            <a:spLocks/>
          </p:cNvSpPr>
          <p:nvPr/>
        </p:nvSpPr>
        <p:spPr>
          <a:xfrm>
            <a:off x="19597247" y="958758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3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8CCFD1-E9AA-7548-8C35-675450E10520}"/>
              </a:ext>
            </a:extLst>
          </p:cNvPr>
          <p:cNvSpPr/>
          <p:nvPr/>
        </p:nvSpPr>
        <p:spPr>
          <a:xfrm>
            <a:off x="15808152" y="7016643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4" name="连按此项以编辑">
            <a:extLst>
              <a:ext uri="{FF2B5EF4-FFF2-40B4-BE49-F238E27FC236}">
                <a16:creationId xmlns:a16="http://schemas.microsoft.com/office/drawing/2014/main" id="{A127E135-01CF-A747-A326-414C35DB7898}"/>
              </a:ext>
            </a:extLst>
          </p:cNvPr>
          <p:cNvSpPr txBox="1">
            <a:spLocks/>
          </p:cNvSpPr>
          <p:nvPr/>
        </p:nvSpPr>
        <p:spPr>
          <a:xfrm>
            <a:off x="16245980" y="7102066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333E57-79DF-3247-A6FD-0C63F3471D5A}"/>
              </a:ext>
            </a:extLst>
          </p:cNvPr>
          <p:cNvSpPr/>
          <p:nvPr/>
        </p:nvSpPr>
        <p:spPr>
          <a:xfrm>
            <a:off x="18122055" y="704641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6" name="连按此项以编辑">
            <a:extLst>
              <a:ext uri="{FF2B5EF4-FFF2-40B4-BE49-F238E27FC236}">
                <a16:creationId xmlns:a16="http://schemas.microsoft.com/office/drawing/2014/main" id="{EBD89169-6FDE-8946-8CB1-EF5D0DE0CBA0}"/>
              </a:ext>
            </a:extLst>
          </p:cNvPr>
          <p:cNvSpPr txBox="1">
            <a:spLocks/>
          </p:cNvSpPr>
          <p:nvPr/>
        </p:nvSpPr>
        <p:spPr>
          <a:xfrm>
            <a:off x="18559883" y="713183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D0CD2951-A906-9243-BB00-A3DF1FE91B49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6665351" y="5214957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A5A69600-D535-4840-8E43-DD313DC8239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16200000" flipH="1">
            <a:off x="16537419" y="8018441"/>
            <a:ext cx="1530677" cy="1389443"/>
          </a:xfrm>
          <a:prstGeom prst="curved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2E35C363-D332-3944-BA77-6F8C98718EBF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18199749" y="5214957"/>
            <a:ext cx="722190" cy="183145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A49D8CCD-82D4-2B43-AE5C-1CCE3EFB2D85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8764905" y="8134626"/>
            <a:ext cx="1524568" cy="121050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连按此项以编辑">
            <a:extLst>
              <a:ext uri="{FF2B5EF4-FFF2-40B4-BE49-F238E27FC236}">
                <a16:creationId xmlns:a16="http://schemas.microsoft.com/office/drawing/2014/main" id="{9AA266B5-CA12-5041-8D44-C8741836AB75}"/>
              </a:ext>
            </a:extLst>
          </p:cNvPr>
          <p:cNvSpPr txBox="1">
            <a:spLocks/>
          </p:cNvSpPr>
          <p:nvPr/>
        </p:nvSpPr>
        <p:spPr>
          <a:xfrm>
            <a:off x="13098815" y="700422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26" name="连按此项以编辑">
            <a:extLst>
              <a:ext uri="{FF2B5EF4-FFF2-40B4-BE49-F238E27FC236}">
                <a16:creationId xmlns:a16="http://schemas.microsoft.com/office/drawing/2014/main" id="{F6A7A995-7E8B-F341-B103-D1A0DDA628F0}"/>
              </a:ext>
            </a:extLst>
          </p:cNvPr>
          <p:cNvSpPr txBox="1">
            <a:spLocks/>
          </p:cNvSpPr>
          <p:nvPr/>
        </p:nvSpPr>
        <p:spPr>
          <a:xfrm>
            <a:off x="13125168" y="9473283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sp>
        <p:nvSpPr>
          <p:cNvPr id="27" name="连按此项以编辑">
            <a:extLst>
              <a:ext uri="{FF2B5EF4-FFF2-40B4-BE49-F238E27FC236}">
                <a16:creationId xmlns:a16="http://schemas.microsoft.com/office/drawing/2014/main" id="{4191FB01-059A-B742-B24B-81767D4A5F1D}"/>
              </a:ext>
            </a:extLst>
          </p:cNvPr>
          <p:cNvSpPr txBox="1">
            <a:spLocks/>
          </p:cNvSpPr>
          <p:nvPr/>
        </p:nvSpPr>
        <p:spPr>
          <a:xfrm>
            <a:off x="13098815" y="484834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FDF482-DD8E-7342-B68C-3CB763421AA0}"/>
              </a:ext>
            </a:extLst>
          </p:cNvPr>
          <p:cNvSpPr txBox="1"/>
          <p:nvPr/>
        </p:nvSpPr>
        <p:spPr>
          <a:xfrm>
            <a:off x="15464172" y="5728984"/>
            <a:ext cx="1336592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>
                <a:solidFill>
                  <a:srgbClr val="FFFFFF"/>
                </a:solidFill>
                <a:latin typeface="FZLanTingHeiS-R-GB"/>
              </a:rPr>
              <a:t>全局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AC1F12-24FA-964B-9458-93AFCC4DE00E}"/>
              </a:ext>
            </a:extLst>
          </p:cNvPr>
          <p:cNvSpPr txBox="1"/>
          <p:nvPr/>
        </p:nvSpPr>
        <p:spPr>
          <a:xfrm>
            <a:off x="18932727" y="5700654"/>
            <a:ext cx="1336592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>
                <a:solidFill>
                  <a:srgbClr val="FFFFFF"/>
                </a:solidFill>
                <a:latin typeface="FZLanTingHeiS-R-GB"/>
              </a:rPr>
              <a:t>全局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  <p:pic>
        <p:nvPicPr>
          <p:cNvPr id="31" name="图形 30" descr="复选标记">
            <a:extLst>
              <a:ext uri="{FF2B5EF4-FFF2-40B4-BE49-F238E27FC236}">
                <a16:creationId xmlns:a16="http://schemas.microsoft.com/office/drawing/2014/main" id="{35972184-194E-BE48-A54F-C1CE61048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82615" y="86731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95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0F94-725B-E744-9109-283CFF9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0RTT-</a:t>
            </a:r>
            <a:r>
              <a:rPr kumimoji="1" lang="zh-CN" altLang="en-US"/>
              <a:t>方案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7FDAE34D-1898-2345-81BB-9776984EC90C}"/>
              </a:ext>
            </a:extLst>
          </p:cNvPr>
          <p:cNvSpPr txBox="1">
            <a:spLocks/>
          </p:cNvSpPr>
          <p:nvPr/>
        </p:nvSpPr>
        <p:spPr>
          <a:xfrm>
            <a:off x="1616606" y="5243058"/>
            <a:ext cx="9214833" cy="2759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全局共享</a:t>
            </a:r>
            <a:r>
              <a:rPr lang="en-US" altLang="zh-CN"/>
              <a:t>SCID/SCFG</a:t>
            </a:r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安全性有保障</a:t>
            </a:r>
            <a:endParaRPr lang="en-US" altLang="zh-CN"/>
          </a:p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zh-CN" altLang="en-US"/>
              <a:t>架构复杂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E201F6-497B-6D45-913F-DBDBD4D7FE4A}"/>
              </a:ext>
            </a:extLst>
          </p:cNvPr>
          <p:cNvCxnSpPr>
            <a:cxnSpLocks/>
          </p:cNvCxnSpPr>
          <p:nvPr/>
        </p:nvCxnSpPr>
        <p:spPr>
          <a:xfrm>
            <a:off x="12944110" y="8279289"/>
            <a:ext cx="840009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38A322FC-98C5-6145-8FF7-35C6F566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85349" y="4757757"/>
            <a:ext cx="914400" cy="9144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75E09B17-DF98-E242-810B-B8BA973AD168}"/>
              </a:ext>
            </a:extLst>
          </p:cNvPr>
          <p:cNvSpPr/>
          <p:nvPr/>
        </p:nvSpPr>
        <p:spPr>
          <a:xfrm>
            <a:off x="15092170" y="948576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连按此项以编辑">
            <a:extLst>
              <a:ext uri="{FF2B5EF4-FFF2-40B4-BE49-F238E27FC236}">
                <a16:creationId xmlns:a16="http://schemas.microsoft.com/office/drawing/2014/main" id="{A640B9A7-EDA8-EF49-BE9C-73D3CD5006DE}"/>
              </a:ext>
            </a:extLst>
          </p:cNvPr>
          <p:cNvSpPr txBox="1">
            <a:spLocks/>
          </p:cNvSpPr>
          <p:nvPr/>
        </p:nvSpPr>
        <p:spPr>
          <a:xfrm>
            <a:off x="15434175" y="958758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1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B6E96E-C884-C74C-B163-C4D9844D05C5}"/>
              </a:ext>
            </a:extLst>
          </p:cNvPr>
          <p:cNvSpPr/>
          <p:nvPr/>
        </p:nvSpPr>
        <p:spPr>
          <a:xfrm>
            <a:off x="17197595" y="9478502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0" name="连按此项以编辑">
            <a:extLst>
              <a:ext uri="{FF2B5EF4-FFF2-40B4-BE49-F238E27FC236}">
                <a16:creationId xmlns:a16="http://schemas.microsoft.com/office/drawing/2014/main" id="{6B013824-1A03-6F4A-AA6D-F0B51D144E7E}"/>
              </a:ext>
            </a:extLst>
          </p:cNvPr>
          <p:cNvSpPr txBox="1">
            <a:spLocks/>
          </p:cNvSpPr>
          <p:nvPr/>
        </p:nvSpPr>
        <p:spPr>
          <a:xfrm>
            <a:off x="17465531" y="9580445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2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A7FA5ED-FCBD-5941-8F2C-E8D5E15AC018}"/>
              </a:ext>
            </a:extLst>
          </p:cNvPr>
          <p:cNvSpPr/>
          <p:nvPr/>
        </p:nvSpPr>
        <p:spPr>
          <a:xfrm>
            <a:off x="19332555" y="950216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2" name="连按此项以编辑">
            <a:extLst>
              <a:ext uri="{FF2B5EF4-FFF2-40B4-BE49-F238E27FC236}">
                <a16:creationId xmlns:a16="http://schemas.microsoft.com/office/drawing/2014/main" id="{C06900D0-7CF2-9D48-88CF-486D8826AF02}"/>
              </a:ext>
            </a:extLst>
          </p:cNvPr>
          <p:cNvSpPr txBox="1">
            <a:spLocks/>
          </p:cNvSpPr>
          <p:nvPr/>
        </p:nvSpPr>
        <p:spPr>
          <a:xfrm>
            <a:off x="19597247" y="958758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KQUIC</a:t>
            </a: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 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3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8CCFD1-E9AA-7548-8C35-675450E10520}"/>
              </a:ext>
            </a:extLst>
          </p:cNvPr>
          <p:cNvSpPr/>
          <p:nvPr/>
        </p:nvSpPr>
        <p:spPr>
          <a:xfrm>
            <a:off x="15808152" y="7016643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4" name="连按此项以编辑">
            <a:extLst>
              <a:ext uri="{FF2B5EF4-FFF2-40B4-BE49-F238E27FC236}">
                <a16:creationId xmlns:a16="http://schemas.microsoft.com/office/drawing/2014/main" id="{A127E135-01CF-A747-A326-414C35DB7898}"/>
              </a:ext>
            </a:extLst>
          </p:cNvPr>
          <p:cNvSpPr txBox="1">
            <a:spLocks/>
          </p:cNvSpPr>
          <p:nvPr/>
        </p:nvSpPr>
        <p:spPr>
          <a:xfrm>
            <a:off x="16245980" y="7102066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333E57-79DF-3247-A6FD-0C63F3471D5A}"/>
              </a:ext>
            </a:extLst>
          </p:cNvPr>
          <p:cNvSpPr/>
          <p:nvPr/>
        </p:nvSpPr>
        <p:spPr>
          <a:xfrm>
            <a:off x="18122055" y="7046410"/>
            <a:ext cx="1599768" cy="931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49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6" name="连按此项以编辑">
            <a:extLst>
              <a:ext uri="{FF2B5EF4-FFF2-40B4-BE49-F238E27FC236}">
                <a16:creationId xmlns:a16="http://schemas.microsoft.com/office/drawing/2014/main" id="{EBD89169-6FDE-8946-8CB1-EF5D0DE0CBA0}"/>
              </a:ext>
            </a:extLst>
          </p:cNvPr>
          <p:cNvSpPr txBox="1">
            <a:spLocks/>
          </p:cNvSpPr>
          <p:nvPr/>
        </p:nvSpPr>
        <p:spPr>
          <a:xfrm>
            <a:off x="18559883" y="7131833"/>
            <a:ext cx="120015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  <a:r>
              <a:rPr lang="en-US" altLang="zh-CN" sz="2400" dirty="0">
                <a:latin typeface="FZLanTingHeiS-R-GB"/>
                <a:ea typeface="FZLanTingHeiS-R-GB"/>
                <a:cs typeface="FZLanTingHeiS-R-GB"/>
                <a:sym typeface="FZLanTingHeiS-R-GB"/>
              </a:rPr>
              <a:t>LB</a:t>
            </a:r>
            <a:endParaRPr lang="zh-CN" altLang="en-US" sz="2400" dirty="0"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D0CD2951-A906-9243-BB00-A3DF1FE91B49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6665351" y="5214957"/>
            <a:ext cx="619998" cy="1801686"/>
          </a:xfrm>
          <a:prstGeom prst="curved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A5A69600-D535-4840-8E43-DD313DC8239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16200000" flipH="1">
            <a:off x="16537419" y="8018441"/>
            <a:ext cx="1530677" cy="1389443"/>
          </a:xfrm>
          <a:prstGeom prst="curved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2E35C363-D332-3944-BA77-6F8C98718EBF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18199749" y="5214957"/>
            <a:ext cx="722190" cy="1831453"/>
          </a:xfrm>
          <a:prstGeom prst="curvedConnector2">
            <a:avLst/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A49D8CCD-82D4-2B43-AE5C-1CCE3EFB2D85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8764905" y="8134626"/>
            <a:ext cx="1524568" cy="1210500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连按此项以编辑">
            <a:extLst>
              <a:ext uri="{FF2B5EF4-FFF2-40B4-BE49-F238E27FC236}">
                <a16:creationId xmlns:a16="http://schemas.microsoft.com/office/drawing/2014/main" id="{9AA266B5-CA12-5041-8D44-C8741836AB75}"/>
              </a:ext>
            </a:extLst>
          </p:cNvPr>
          <p:cNvSpPr txBox="1">
            <a:spLocks/>
          </p:cNvSpPr>
          <p:nvPr/>
        </p:nvSpPr>
        <p:spPr>
          <a:xfrm>
            <a:off x="13098815" y="700422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四层</a:t>
            </a:r>
          </a:p>
        </p:txBody>
      </p:sp>
      <p:sp>
        <p:nvSpPr>
          <p:cNvPr id="26" name="连按此项以编辑">
            <a:extLst>
              <a:ext uri="{FF2B5EF4-FFF2-40B4-BE49-F238E27FC236}">
                <a16:creationId xmlns:a16="http://schemas.microsoft.com/office/drawing/2014/main" id="{F6A7A995-7E8B-F341-B103-D1A0DDA628F0}"/>
              </a:ext>
            </a:extLst>
          </p:cNvPr>
          <p:cNvSpPr txBox="1">
            <a:spLocks/>
          </p:cNvSpPr>
          <p:nvPr/>
        </p:nvSpPr>
        <p:spPr>
          <a:xfrm>
            <a:off x="13125168" y="9473283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七层</a:t>
            </a:r>
          </a:p>
        </p:txBody>
      </p:sp>
      <p:sp>
        <p:nvSpPr>
          <p:cNvPr id="27" name="连按此项以编辑">
            <a:extLst>
              <a:ext uri="{FF2B5EF4-FFF2-40B4-BE49-F238E27FC236}">
                <a16:creationId xmlns:a16="http://schemas.microsoft.com/office/drawing/2014/main" id="{4191FB01-059A-B742-B24B-81767D4A5F1D}"/>
              </a:ext>
            </a:extLst>
          </p:cNvPr>
          <p:cNvSpPr txBox="1">
            <a:spLocks/>
          </p:cNvSpPr>
          <p:nvPr/>
        </p:nvSpPr>
        <p:spPr>
          <a:xfrm>
            <a:off x="13098815" y="4848340"/>
            <a:ext cx="1336592" cy="85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normAutofit fontScale="92500"/>
          </a:bodyPr>
          <a:lstStyle>
            <a:lvl1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marR="0" indent="0" algn="l" defTabSz="825499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  <a:lvl6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0" algn="l" defTabSz="82549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hangingPunct="1"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latin typeface="FZLanTingHeiS-R-GB"/>
                <a:ea typeface="FZLanTingHeiS-R-GB"/>
                <a:cs typeface="FZLanTingHeiS-R-GB"/>
                <a:sym typeface="FZLanTingHeiS-R-GB"/>
              </a:rPr>
              <a:t>客户端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FDF482-DD8E-7342-B68C-3CB763421AA0}"/>
              </a:ext>
            </a:extLst>
          </p:cNvPr>
          <p:cNvSpPr txBox="1"/>
          <p:nvPr/>
        </p:nvSpPr>
        <p:spPr>
          <a:xfrm>
            <a:off x="15464172" y="5728984"/>
            <a:ext cx="1336592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</a:t>
            </a:r>
            <a:r>
              <a:rPr lang="zh-CN" altLang="en-US">
                <a:solidFill>
                  <a:srgbClr val="FFFFFF"/>
                </a:solidFill>
                <a:latin typeface="FZLanTingHeiS-R-GB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2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AC1F12-24FA-964B-9458-93AFCC4DE00E}"/>
              </a:ext>
            </a:extLst>
          </p:cNvPr>
          <p:cNvSpPr txBox="1"/>
          <p:nvPr/>
        </p:nvSpPr>
        <p:spPr>
          <a:xfrm>
            <a:off x="18932727" y="5700654"/>
            <a:ext cx="1336592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</a:t>
            </a:r>
            <a:r>
              <a:rPr lang="zh-CN" altLang="en-US">
                <a:solidFill>
                  <a:srgbClr val="FFFFFF"/>
                </a:solidFill>
                <a:latin typeface="FZLanTingHeiS-R-GB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2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  <p:pic>
        <p:nvPicPr>
          <p:cNvPr id="19" name="图形 18" descr="复选标记">
            <a:extLst>
              <a:ext uri="{FF2B5EF4-FFF2-40B4-BE49-F238E27FC236}">
                <a16:creationId xmlns:a16="http://schemas.microsoft.com/office/drawing/2014/main" id="{246933A8-BC6A-1E4E-B3C3-553F9BDBC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82615" y="8673183"/>
            <a:ext cx="914400" cy="914400"/>
          </a:xfrm>
          <a:prstGeom prst="rect">
            <a:avLst/>
          </a:prstGeom>
        </p:spPr>
      </p:pic>
      <p:sp>
        <p:nvSpPr>
          <p:cNvPr id="31" name="圆角矩形 30">
            <a:extLst>
              <a:ext uri="{FF2B5EF4-FFF2-40B4-BE49-F238E27FC236}">
                <a16:creationId xmlns:a16="http://schemas.microsoft.com/office/drawing/2014/main" id="{EB2375C5-3169-AC4E-B84A-413372A46F88}"/>
              </a:ext>
            </a:extLst>
          </p:cNvPr>
          <p:cNvSpPr/>
          <p:nvPr/>
        </p:nvSpPr>
        <p:spPr>
          <a:xfrm>
            <a:off x="15092170" y="11553588"/>
            <a:ext cx="5840153" cy="981646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lg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 dirty="0">
                <a:solidFill>
                  <a:srgbClr val="FFFFFF"/>
                </a:solidFill>
                <a:latin typeface="+mn-lt"/>
              </a:rPr>
              <a:t>全局</a:t>
            </a:r>
            <a:r>
              <a:rPr lang="en-US" altLang="zh-CN" dirty="0">
                <a:solidFill>
                  <a:srgbClr val="FFFFFF"/>
                </a:solidFill>
                <a:latin typeface="+mn-lt"/>
              </a:rPr>
              <a:t>SCFG</a:t>
            </a:r>
            <a:r>
              <a:rPr lang="zh-CN" altLang="en-US" dirty="0">
                <a:solidFill>
                  <a:srgbClr val="FFFFFF"/>
                </a:solidFill>
                <a:latin typeface="+mn-lt"/>
              </a:rPr>
              <a:t>存储器</a:t>
            </a:r>
            <a:endParaRPr lang="en" altLang="zh-CN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2414E9B0-2270-F14F-9EE8-9608D9934D2E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rot="16200000" flipV="1">
            <a:off x="17432911" y="10974252"/>
            <a:ext cx="1143904" cy="14768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EF6D868-57C8-324F-BC64-7A35394E2F4D}"/>
              </a:ext>
            </a:extLst>
          </p:cNvPr>
          <p:cNvSpPr txBox="1"/>
          <p:nvPr/>
        </p:nvSpPr>
        <p:spPr>
          <a:xfrm>
            <a:off x="15464172" y="10793244"/>
            <a:ext cx="2518539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>
                <a:solidFill>
                  <a:srgbClr val="FFFFFF"/>
                </a:solidFill>
                <a:latin typeface="FZLanTingHeiS-R-GB"/>
              </a:rPr>
              <a:t>写入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SCID2</a:t>
            </a:r>
            <a:r>
              <a:rPr lang="zh-CN" altLang="en-US">
                <a:solidFill>
                  <a:srgbClr val="FFFFFF"/>
                </a:solidFill>
                <a:latin typeface="FZLanTingHeiS-R-GB"/>
              </a:rPr>
              <a:t>的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SCFG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E8B0A28F-4A67-334D-974E-43C8B3EF9C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246140" y="10546809"/>
            <a:ext cx="1109595" cy="936764"/>
          </a:xfrm>
          <a:prstGeom prst="curvedConnector3">
            <a:avLst>
              <a:gd name="adj1" fmla="val 50000"/>
            </a:avLst>
          </a:prstGeom>
          <a:ln>
            <a:solidFill>
              <a:srgbClr val="FD5204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6CF3E9D-F985-614F-81E6-4EC6A5A1D3C1}"/>
              </a:ext>
            </a:extLst>
          </p:cNvPr>
          <p:cNvSpPr txBox="1"/>
          <p:nvPr/>
        </p:nvSpPr>
        <p:spPr>
          <a:xfrm>
            <a:off x="20269319" y="10803588"/>
            <a:ext cx="2968368" cy="537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algn="l" hangingPunct="1">
              <a:lnSpc>
                <a:spcPct val="130000"/>
              </a:lnSpc>
              <a:defRPr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r>
              <a:rPr lang="zh-CN" altLang="en-US">
                <a:solidFill>
                  <a:srgbClr val="FFFFFF"/>
                </a:solidFill>
                <a:latin typeface="FZLanTingHeiS-R-GB"/>
              </a:rPr>
              <a:t>读出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SCID2</a:t>
            </a:r>
            <a:r>
              <a:rPr lang="zh-CN" altLang="en-US">
                <a:solidFill>
                  <a:srgbClr val="FFFFFF"/>
                </a:solidFill>
                <a:latin typeface="FZLanTingHeiS-R-GB"/>
              </a:rPr>
              <a:t>对应的</a:t>
            </a:r>
            <a:r>
              <a:rPr lang="en-US" altLang="zh-CN">
                <a:solidFill>
                  <a:srgbClr val="FFFFFF"/>
                </a:solidFill>
                <a:latin typeface="FZLanTingHeiS-R-GB"/>
              </a:rPr>
              <a:t>SCFG</a:t>
            </a:r>
            <a:endParaRPr lang="zh-CN" altLang="en-US">
              <a:solidFill>
                <a:srgbClr val="FFFFFF"/>
              </a:solidFill>
              <a:latin typeface="FZLanTingHeiS-R-GB"/>
            </a:endParaRPr>
          </a:p>
        </p:txBody>
      </p:sp>
    </p:spTree>
    <p:extLst>
      <p:ext uri="{BB962C8B-B14F-4D97-AF65-F5344CB8AC3E}">
        <p14:creationId xmlns:p14="http://schemas.microsoft.com/office/powerpoint/2010/main" val="21600857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49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49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49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49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431</Words>
  <Application>Microsoft Macintosh PowerPoint</Application>
  <PresentationFormat>自定义</PresentationFormat>
  <Paragraphs>141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FZLanTingHeiS-DB1-GBK</vt:lpstr>
      <vt:lpstr>FZLanTingHeiS-R-GB</vt:lpstr>
      <vt:lpstr>PingFang SC Regular</vt:lpstr>
      <vt:lpstr>PingFang SC Semibold</vt:lpstr>
      <vt:lpstr>PingFangSC-Regular</vt:lpstr>
      <vt:lpstr>Arial</vt:lpstr>
      <vt:lpstr>Helvetica</vt:lpstr>
      <vt:lpstr>Helvetica Neue</vt:lpstr>
      <vt:lpstr>Helvetica Neue Light</vt:lpstr>
      <vt:lpstr>Helvetica Neue Medium</vt:lpstr>
      <vt:lpstr>Wingdings</vt:lpstr>
      <vt:lpstr>Black</vt:lpstr>
      <vt:lpstr>PowerPoint 演示文稿</vt:lpstr>
      <vt:lpstr>PowerPoint 演示文稿</vt:lpstr>
      <vt:lpstr>PowerPoint 演示文稿</vt:lpstr>
      <vt:lpstr>KQUIC</vt:lpstr>
      <vt:lpstr>连接迁移-服务器间路由</vt:lpstr>
      <vt:lpstr>连接迁移-进程间路由</vt:lpstr>
      <vt:lpstr>0RTT-问题</vt:lpstr>
      <vt:lpstr>0RTT-方案1</vt:lpstr>
      <vt:lpstr>0RTT-方案2</vt:lpstr>
      <vt:lpstr>无损变更-问题</vt:lpstr>
      <vt:lpstr>无损变更-解决办法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ascii</cp:lastModifiedBy>
  <cp:revision>238</cp:revision>
  <dcterms:modified xsi:type="dcterms:W3CDTF">2020-08-18T03:42:40Z</dcterms:modified>
</cp:coreProperties>
</file>