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2"/>
    <a:srgbClr val="F3D984"/>
    <a:srgbClr val="0163AD"/>
    <a:srgbClr val="61B5C7"/>
    <a:srgbClr val="61B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22"/>
    <p:restoredTop sz="97391"/>
  </p:normalViewPr>
  <p:slideViewPr>
    <p:cSldViewPr snapToGrid="0" snapToObjects="1">
      <p:cViewPr varScale="1">
        <p:scale>
          <a:sx n="176" d="100"/>
          <a:sy n="176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BB19C-853B-414A-8AA1-E44F11567DD6}" type="datetimeFigureOut">
              <a:rPr kumimoji="1" lang="zh-SG" altLang="en-US" smtClean="0"/>
              <a:t>26/08/20</a:t>
            </a:fld>
            <a:endParaRPr kumimoji="1"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73CB2-FB77-234F-95EB-4D9AD1D5055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58616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73CB2-FB77-234F-95EB-4D9AD1D50555}" type="slidenum">
              <a:rPr kumimoji="1" lang="zh-SG" altLang="en-US" smtClean="0"/>
              <a:t>2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962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73CB2-FB77-234F-95EB-4D9AD1D50555}" type="slidenum">
              <a:rPr kumimoji="1" lang="zh-SG" altLang="en-US" smtClean="0"/>
              <a:t>3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14471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73CB2-FB77-234F-95EB-4D9AD1D50555}" type="slidenum">
              <a:rPr kumimoji="1" lang="zh-SG" altLang="en-US" smtClean="0"/>
              <a:t>4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7860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73CB2-FB77-234F-95EB-4D9AD1D50555}" type="slidenum">
              <a:rPr kumimoji="1" lang="zh-SG" altLang="en-US" smtClean="0"/>
              <a:t>5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13689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73CB2-FB77-234F-95EB-4D9AD1D50555}" type="slidenum">
              <a:rPr kumimoji="1" lang="zh-SG" altLang="en-US" smtClean="0"/>
              <a:t>6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56569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9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5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5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B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04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263A2064-24DD-F742-93E4-8DDEBD26E977}"/>
              </a:ext>
            </a:extLst>
          </p:cNvPr>
          <p:cNvSpPr/>
          <p:nvPr/>
        </p:nvSpPr>
        <p:spPr>
          <a:xfrm>
            <a:off x="5096132" y="4473145"/>
            <a:ext cx="1999735" cy="729050"/>
          </a:xfrm>
          <a:prstGeom prst="homePlat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Play Game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03A68A-7BE5-5F4B-A5C2-D56926F783E8}"/>
              </a:ext>
            </a:extLst>
          </p:cNvPr>
          <p:cNvSpPr txBox="1"/>
          <p:nvPr/>
        </p:nvSpPr>
        <p:spPr>
          <a:xfrm>
            <a:off x="3867665" y="593976"/>
            <a:ext cx="442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6000" dirty="0">
                <a:solidFill>
                  <a:schemeClr val="bg1"/>
                </a:solidFill>
                <a:latin typeface="+mj-lt"/>
                <a:ea typeface="+mj-ea"/>
              </a:rPr>
              <a:t>GAME 3:</a:t>
            </a:r>
          </a:p>
          <a:p>
            <a:pPr algn="ctr"/>
            <a:r>
              <a:rPr kumimoji="1" lang="en-US" altLang="zh-SG" sz="5400" dirty="0">
                <a:solidFill>
                  <a:schemeClr val="bg1"/>
                </a:solidFill>
                <a:latin typeface="+mj-lt"/>
                <a:ea typeface="+mj-ea"/>
              </a:rPr>
              <a:t>CLEANING UP</a:t>
            </a:r>
            <a:endParaRPr kumimoji="1" lang="zh-SG" altLang="en-US" sz="54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BA403-1162-EA42-A70D-B16A968C87A1}"/>
              </a:ext>
            </a:extLst>
          </p:cNvPr>
          <p:cNvSpPr txBox="1"/>
          <p:nvPr/>
        </p:nvSpPr>
        <p:spPr>
          <a:xfrm>
            <a:off x="3813627" y="2384855"/>
            <a:ext cx="4564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2000" b="1" dirty="0">
                <a:solidFill>
                  <a:srgbClr val="0070C0"/>
                </a:solidFill>
                <a:latin typeface="AppleMyungjo" pitchFamily="2" charset="-127"/>
                <a:ea typeface="AppleMyungjo" pitchFamily="2" charset="-127"/>
                <a:cs typeface="Gill Sans Nova Light" panose="020F0302020204030204" pitchFamily="34" charset="0"/>
              </a:rPr>
              <a:t>Need your help to clean below messy data no less than </a:t>
            </a:r>
            <a:r>
              <a:rPr kumimoji="1" lang="en-US" altLang="zh-SG" sz="2000" b="1" dirty="0">
                <a:solidFill>
                  <a:srgbClr val="C00000"/>
                </a:solidFill>
                <a:latin typeface="AppleMyungjo" pitchFamily="2" charset="-127"/>
                <a:ea typeface="AppleMyungjo" pitchFamily="2" charset="-127"/>
                <a:cs typeface="Gill Sans Nova Light" panose="020F0302020204030204" pitchFamily="34" charset="0"/>
              </a:rPr>
              <a:t>50</a:t>
            </a:r>
            <a:r>
              <a:rPr kumimoji="1" lang="en-US" altLang="zh-SG" sz="2000" b="1" dirty="0">
                <a:solidFill>
                  <a:srgbClr val="0070C0"/>
                </a:solidFill>
                <a:latin typeface="AppleMyungjo" pitchFamily="2" charset="-127"/>
                <a:ea typeface="AppleMyungjo" pitchFamily="2" charset="-127"/>
                <a:cs typeface="Gill Sans Nova Light" panose="020F0302020204030204" pitchFamily="34" charset="0"/>
              </a:rPr>
              <a:t> times in 30 sec:</a:t>
            </a:r>
          </a:p>
          <a:p>
            <a:pPr algn="ctr"/>
            <a:endParaRPr kumimoji="1" lang="en-US" altLang="zh-SG" sz="2000" b="1" dirty="0">
              <a:solidFill>
                <a:srgbClr val="0070C0"/>
              </a:solidFill>
              <a:latin typeface="AppleMyungjo" pitchFamily="2" charset="-127"/>
              <a:ea typeface="AppleMyungjo" pitchFamily="2" charset="-127"/>
              <a:cs typeface="Gill Sans Nova Light" panose="020F0302020204030204" pitchFamily="34" charset="0"/>
            </a:endParaRPr>
          </a:p>
          <a:p>
            <a:pPr algn="ctr"/>
            <a:r>
              <a:rPr kumimoji="1" lang="en-US" altLang="zh-SG" sz="2000" b="1" dirty="0">
                <a:solidFill>
                  <a:srgbClr val="C00000"/>
                </a:solidFill>
                <a:latin typeface="AppleMyungjo" pitchFamily="2" charset="-127"/>
                <a:ea typeface="AppleMyungjo" pitchFamily="2" charset="-127"/>
                <a:cs typeface="Gill Sans Nova Light" panose="020F0302020204030204" pitchFamily="34" charset="0"/>
              </a:rPr>
              <a:t>Missing value</a:t>
            </a:r>
            <a:r>
              <a:rPr kumimoji="1" lang="en-US" altLang="zh-SG" sz="2000" b="1" dirty="0">
                <a:solidFill>
                  <a:srgbClr val="0070C0"/>
                </a:solidFill>
                <a:latin typeface="AppleMyungjo" pitchFamily="2" charset="-127"/>
                <a:ea typeface="AppleMyungjo" pitchFamily="2" charset="-127"/>
                <a:cs typeface="Gill Sans Nova Light" panose="020F0302020204030204" pitchFamily="34" charset="0"/>
              </a:rPr>
              <a:t> </a:t>
            </a:r>
          </a:p>
          <a:p>
            <a:pPr algn="ctr"/>
            <a:r>
              <a:rPr kumimoji="1" lang="en-US" altLang="zh-SG" sz="2000" b="1" dirty="0">
                <a:solidFill>
                  <a:srgbClr val="FFC000"/>
                </a:solidFill>
                <a:latin typeface="AppleMyungjo" pitchFamily="2" charset="-127"/>
                <a:ea typeface="AppleMyungjo" pitchFamily="2" charset="-127"/>
                <a:cs typeface="Gill Sans Nova Light" panose="020F0302020204030204" pitchFamily="34" charset="0"/>
              </a:rPr>
              <a:t>Duplicates</a:t>
            </a:r>
            <a:r>
              <a:rPr kumimoji="1" lang="en-US" altLang="zh-SG" sz="2000" b="1" dirty="0">
                <a:solidFill>
                  <a:srgbClr val="0070C0"/>
                </a:solidFill>
                <a:latin typeface="AppleMyungjo" pitchFamily="2" charset="-127"/>
                <a:ea typeface="AppleMyungjo" pitchFamily="2" charset="-127"/>
                <a:cs typeface="Gill Sans Nova Light" panose="020F0302020204030204" pitchFamily="34" charset="0"/>
              </a:rPr>
              <a:t> </a:t>
            </a:r>
          </a:p>
          <a:p>
            <a:pPr algn="ctr"/>
            <a:r>
              <a:rPr kumimoji="1" lang="en-US" altLang="zh-SG" sz="2000" b="1" dirty="0">
                <a:solidFill>
                  <a:schemeClr val="bg1"/>
                </a:solidFill>
                <a:latin typeface="AppleMyungjo" pitchFamily="2" charset="-127"/>
                <a:ea typeface="AppleMyungjo" pitchFamily="2" charset="-127"/>
                <a:cs typeface="Gill Sans Nova Light" panose="020F0302020204030204" pitchFamily="34" charset="0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28094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4F575829-3C86-0B4B-9D67-A35091121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20"/>
          <a:stretch/>
        </p:blipFill>
        <p:spPr>
          <a:xfrm>
            <a:off x="6318422" y="2730842"/>
            <a:ext cx="4572000" cy="4127157"/>
          </a:xfrm>
          <a:prstGeom prst="rect">
            <a:avLst/>
          </a:prstGeom>
          <a:solidFill>
            <a:srgbClr val="61B5C7"/>
          </a:solidFill>
        </p:spPr>
      </p:pic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D01B74BD-66A1-0048-850C-AD0C51BBE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79" y="0"/>
            <a:ext cx="4572000" cy="6858000"/>
          </a:xfrm>
          <a:prstGeom prst="rect">
            <a:avLst/>
          </a:prstGeom>
          <a:solidFill>
            <a:srgbClr val="61B5C7"/>
          </a:solidFill>
        </p:spPr>
      </p:pic>
      <p:pic>
        <p:nvPicPr>
          <p:cNvPr id="8" name="图形 7" descr="秒表 75%">
            <a:extLst>
              <a:ext uri="{FF2B5EF4-FFF2-40B4-BE49-F238E27FC236}">
                <a16:creationId xmlns:a16="http://schemas.microsoft.com/office/drawing/2014/main" id="{EA8C2430-7B3E-4F41-B310-D8F1FA100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422" y="129746"/>
            <a:ext cx="698157" cy="6981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22B240-97B7-2445-B299-1A1956D2C643}"/>
              </a:ext>
            </a:extLst>
          </p:cNvPr>
          <p:cNvSpPr txBox="1"/>
          <p:nvPr/>
        </p:nvSpPr>
        <p:spPr>
          <a:xfrm>
            <a:off x="8205080" y="1138750"/>
            <a:ext cx="2940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5400" dirty="0">
                <a:solidFill>
                  <a:srgbClr val="0070C0"/>
                </a:solidFill>
                <a:latin typeface="+mj-lt"/>
                <a:ea typeface="+mj-ea"/>
              </a:rPr>
              <a:t>times</a:t>
            </a:r>
            <a:endParaRPr kumimoji="1" lang="zh-SG" altLang="en-US" sz="54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24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如何应对数据缺失（missing value）with R - 知乎">
            <a:extLst>
              <a:ext uri="{FF2B5EF4-FFF2-40B4-BE49-F238E27FC236}">
                <a16:creationId xmlns:a16="http://schemas.microsoft.com/office/drawing/2014/main" id="{9CE0FB5F-DA6E-404D-8450-028DBBD09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93" r="34589"/>
          <a:stretch/>
        </p:blipFill>
        <p:spPr bwMode="auto">
          <a:xfrm>
            <a:off x="1843314" y="2477069"/>
            <a:ext cx="2489200" cy="2434771"/>
          </a:xfrm>
          <a:prstGeom prst="rect">
            <a:avLst/>
          </a:prstGeom>
          <a:solidFill>
            <a:srgbClr val="F3D984"/>
          </a:solidFill>
          <a:scene3d>
            <a:camera prst="perspectiveContrastingRightFacing"/>
            <a:lightRig rig="threePt" dir="t"/>
          </a:scene3d>
          <a:sp3d>
            <a:bevelT/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22B240-97B7-2445-B299-1A1956D2C643}"/>
              </a:ext>
            </a:extLst>
          </p:cNvPr>
          <p:cNvSpPr txBox="1"/>
          <p:nvPr/>
        </p:nvSpPr>
        <p:spPr>
          <a:xfrm>
            <a:off x="4139120" y="2124793"/>
            <a:ext cx="29409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3600" b="1" dirty="0">
                <a:solidFill>
                  <a:srgbClr val="C00000"/>
                </a:solidFill>
                <a:latin typeface="Segoe Print" panose="02000800000000000000" pitchFamily="2" charset="0"/>
                <a:ea typeface="+mj-ea"/>
                <a:cs typeface="Gill Sans Nova Light" panose="020F0302020204030204" pitchFamily="34" charset="0"/>
              </a:rPr>
              <a:t>Missing </a:t>
            </a:r>
          </a:p>
          <a:p>
            <a:pPr algn="ctr"/>
            <a:endParaRPr kumimoji="1" lang="en-US" altLang="zh-SG" sz="3600" b="1" dirty="0">
              <a:solidFill>
                <a:srgbClr val="C00000"/>
              </a:solidFill>
              <a:latin typeface="Segoe Print" panose="02000800000000000000" pitchFamily="2" charset="0"/>
              <a:ea typeface="+mj-ea"/>
              <a:cs typeface="Gill Sans Nova Light" panose="020F0302020204030204" pitchFamily="34" charset="0"/>
            </a:endParaRPr>
          </a:p>
          <a:p>
            <a:pPr algn="ctr"/>
            <a:endParaRPr kumimoji="1" lang="en-US" altLang="zh-SG" sz="3600" b="1" dirty="0">
              <a:solidFill>
                <a:srgbClr val="C00000"/>
              </a:solidFill>
              <a:latin typeface="Segoe Print" panose="02000800000000000000" pitchFamily="2" charset="0"/>
              <a:ea typeface="+mj-ea"/>
              <a:cs typeface="Gill Sans Nova Light" panose="020F0302020204030204" pitchFamily="34" charset="0"/>
            </a:endParaRPr>
          </a:p>
          <a:p>
            <a:pPr algn="ctr"/>
            <a:r>
              <a:rPr kumimoji="1" lang="en-US" altLang="zh-SG" sz="3600" b="1" dirty="0">
                <a:solidFill>
                  <a:srgbClr val="C00000"/>
                </a:solidFill>
                <a:latin typeface="Segoe Print" panose="02000800000000000000" pitchFamily="2" charset="0"/>
                <a:ea typeface="+mj-ea"/>
                <a:cs typeface="Gill Sans Nova Light" panose="020F0302020204030204" pitchFamily="34" charset="0"/>
              </a:rPr>
              <a:t>data</a:t>
            </a:r>
          </a:p>
          <a:p>
            <a:pPr algn="ctr"/>
            <a:endParaRPr kumimoji="1" lang="zh-SG" altLang="en-US" sz="54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pic>
        <p:nvPicPr>
          <p:cNvPr id="1028" name="Picture 4" descr="Why We Need Outliers – The Wisdom Daily">
            <a:extLst>
              <a:ext uri="{FF2B5EF4-FFF2-40B4-BE49-F238E27FC236}">
                <a16:creationId xmlns:a16="http://schemas.microsoft.com/office/drawing/2014/main" id="{95ADF557-C6BC-0041-9521-C0207C643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84"/>
          <a:stretch/>
        </p:blipFill>
        <p:spPr bwMode="auto">
          <a:xfrm>
            <a:off x="7311445" y="2385163"/>
            <a:ext cx="2398611" cy="236702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2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We Need Outliers – The Wisdom Daily">
            <a:extLst>
              <a:ext uri="{FF2B5EF4-FFF2-40B4-BE49-F238E27FC236}">
                <a16:creationId xmlns:a16="http://schemas.microsoft.com/office/drawing/2014/main" id="{95ADF557-C6BC-0041-9521-C0207C643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84"/>
          <a:stretch/>
        </p:blipFill>
        <p:spPr bwMode="auto">
          <a:xfrm>
            <a:off x="6730873" y="1804591"/>
            <a:ext cx="2398611" cy="236702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22B240-97B7-2445-B299-1A1956D2C643}"/>
              </a:ext>
            </a:extLst>
          </p:cNvPr>
          <p:cNvSpPr txBox="1"/>
          <p:nvPr/>
        </p:nvSpPr>
        <p:spPr>
          <a:xfrm>
            <a:off x="6330776" y="1914336"/>
            <a:ext cx="2940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3600" b="1" dirty="0">
                <a:solidFill>
                  <a:srgbClr val="0070C0"/>
                </a:solidFill>
                <a:latin typeface="Segoe Print" panose="02000800000000000000" pitchFamily="2" charset="0"/>
                <a:ea typeface="+mj-ea"/>
                <a:cs typeface="Gill Sans Nova Light" panose="020F0302020204030204" pitchFamily="34" charset="0"/>
              </a:rPr>
              <a:t>Outlier </a:t>
            </a:r>
          </a:p>
          <a:p>
            <a:pPr algn="ctr"/>
            <a:endParaRPr kumimoji="1" lang="en-US" altLang="zh-SG" sz="3600" b="1" dirty="0">
              <a:solidFill>
                <a:srgbClr val="C00000"/>
              </a:solidFill>
              <a:latin typeface="Segoe Print" panose="02000800000000000000" pitchFamily="2" charset="0"/>
              <a:ea typeface="+mj-ea"/>
              <a:cs typeface="Gill Sans Nova Light" panose="020F0302020204030204" pitchFamily="34" charset="0"/>
            </a:endParaRPr>
          </a:p>
          <a:p>
            <a:pPr algn="ctr"/>
            <a:endParaRPr kumimoji="1" lang="en-US" altLang="zh-SG" sz="3600" b="1" dirty="0">
              <a:solidFill>
                <a:srgbClr val="C00000"/>
              </a:solidFill>
              <a:latin typeface="Segoe Print" panose="02000800000000000000" pitchFamily="2" charset="0"/>
              <a:ea typeface="+mj-ea"/>
              <a:cs typeface="Gill Sans Nova Light" panose="020F0302020204030204" pitchFamily="34" charset="0"/>
            </a:endParaRPr>
          </a:p>
          <a:p>
            <a:pPr algn="ctr"/>
            <a:endParaRPr kumimoji="1" lang="zh-SG" altLang="en-US" sz="54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pic>
        <p:nvPicPr>
          <p:cNvPr id="5" name="Picture 4" descr="Why We Need Outliers – The Wisdom Daily">
            <a:extLst>
              <a:ext uri="{FF2B5EF4-FFF2-40B4-BE49-F238E27FC236}">
                <a16:creationId xmlns:a16="http://schemas.microsoft.com/office/drawing/2014/main" id="{CC3E0CF9-7727-2A4A-8040-79CCD78CB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84"/>
          <a:stretch/>
        </p:blipFill>
        <p:spPr bwMode="auto">
          <a:xfrm>
            <a:off x="2616073" y="2245490"/>
            <a:ext cx="2398611" cy="236702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y We Need Outliers – The Wisdom Daily">
            <a:extLst>
              <a:ext uri="{FF2B5EF4-FFF2-40B4-BE49-F238E27FC236}">
                <a16:creationId xmlns:a16="http://schemas.microsoft.com/office/drawing/2014/main" id="{6886299A-D8F4-2742-91F7-B3EF37395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2" t="61566" r="43553" b="14567"/>
          <a:stretch/>
        </p:blipFill>
        <p:spPr bwMode="auto">
          <a:xfrm rot="20559960">
            <a:off x="3336040" y="3062363"/>
            <a:ext cx="562018" cy="416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09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erge PST And Remove Duplicates And Create New PST File Simply ...">
            <a:extLst>
              <a:ext uri="{FF2B5EF4-FFF2-40B4-BE49-F238E27FC236}">
                <a16:creationId xmlns:a16="http://schemas.microsoft.com/office/drawing/2014/main" id="{324D9CF5-7A9A-8A4A-8799-297D32EC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32" y="1480457"/>
            <a:ext cx="2630713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A9F8D66-E9C0-7944-9CE6-84719F9503E3}"/>
              </a:ext>
            </a:extLst>
          </p:cNvPr>
          <p:cNvGrpSpPr/>
          <p:nvPr/>
        </p:nvGrpSpPr>
        <p:grpSpPr>
          <a:xfrm>
            <a:off x="1476827" y="1480457"/>
            <a:ext cx="2543630" cy="3098800"/>
            <a:chOff x="2797630" y="2677886"/>
            <a:chExt cx="3069768" cy="3098800"/>
          </a:xfrm>
        </p:grpSpPr>
        <p:pic>
          <p:nvPicPr>
            <p:cNvPr id="8" name="Picture 2" descr="Merge PST And Remove Duplicates And Create New PST File Simply ...">
              <a:extLst>
                <a:ext uri="{FF2B5EF4-FFF2-40B4-BE49-F238E27FC236}">
                  <a16:creationId xmlns:a16="http://schemas.microsoft.com/office/drawing/2014/main" id="{F0078528-BB6B-3146-9722-2D4A6B192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69"/>
            <a:stretch/>
          </p:blipFill>
          <p:spPr bwMode="auto">
            <a:xfrm>
              <a:off x="2797630" y="2677886"/>
              <a:ext cx="1534884" cy="309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erge PST And Remove Duplicates And Create New PST File Simply ...">
              <a:extLst>
                <a:ext uri="{FF2B5EF4-FFF2-40B4-BE49-F238E27FC236}">
                  <a16:creationId xmlns:a16="http://schemas.microsoft.com/office/drawing/2014/main" id="{59A748A1-13F6-0F43-B167-44C51B775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69"/>
            <a:stretch/>
          </p:blipFill>
          <p:spPr bwMode="auto">
            <a:xfrm>
              <a:off x="4332514" y="2677886"/>
              <a:ext cx="1534884" cy="309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B42A19E-B100-A744-A388-B7BB311D1876}"/>
              </a:ext>
            </a:extLst>
          </p:cNvPr>
          <p:cNvSpPr txBox="1"/>
          <p:nvPr/>
        </p:nvSpPr>
        <p:spPr>
          <a:xfrm>
            <a:off x="1278187" y="1899822"/>
            <a:ext cx="2996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3600" b="1" dirty="0">
                <a:solidFill>
                  <a:srgbClr val="FFC000"/>
                </a:solidFill>
                <a:latin typeface="Segoe Print" panose="02000800000000000000" pitchFamily="2" charset="0"/>
                <a:ea typeface="+mj-ea"/>
                <a:cs typeface="Gill Sans Nova Light" panose="020F0302020204030204" pitchFamily="34" charset="0"/>
              </a:rPr>
              <a:t>Duplicates</a:t>
            </a:r>
          </a:p>
          <a:p>
            <a:pPr algn="ctr"/>
            <a:endParaRPr kumimoji="1" lang="en-US" altLang="zh-SG" sz="3600" b="1" dirty="0">
              <a:solidFill>
                <a:srgbClr val="C00000"/>
              </a:solidFill>
              <a:latin typeface="Segoe Print" panose="02000800000000000000" pitchFamily="2" charset="0"/>
              <a:ea typeface="+mj-ea"/>
              <a:cs typeface="Gill Sans Nova Light" panose="020F0302020204030204" pitchFamily="34" charset="0"/>
            </a:endParaRPr>
          </a:p>
          <a:p>
            <a:pPr algn="ctr"/>
            <a:endParaRPr kumimoji="1" lang="en-US" altLang="zh-SG" sz="3600" b="1" dirty="0">
              <a:solidFill>
                <a:srgbClr val="C00000"/>
              </a:solidFill>
              <a:latin typeface="Segoe Print" panose="02000800000000000000" pitchFamily="2" charset="0"/>
              <a:ea typeface="+mj-ea"/>
              <a:cs typeface="Gill Sans Nova Light" panose="020F0302020204030204" pitchFamily="34" charset="0"/>
            </a:endParaRPr>
          </a:p>
          <a:p>
            <a:pPr algn="ctr"/>
            <a:endParaRPr kumimoji="1" lang="zh-SG" altLang="en-US" sz="54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053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D149AA6E-C2D6-E849-8E5E-04AFF997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3" y="0"/>
            <a:ext cx="4572000" cy="6858000"/>
          </a:xfrm>
          <a:prstGeom prst="rect">
            <a:avLst/>
          </a:prstGeom>
        </p:spPr>
      </p:pic>
      <p:sp>
        <p:nvSpPr>
          <p:cNvPr id="8" name="五边形 7">
            <a:extLst>
              <a:ext uri="{FF2B5EF4-FFF2-40B4-BE49-F238E27FC236}">
                <a16:creationId xmlns:a16="http://schemas.microsoft.com/office/drawing/2014/main" id="{118B433A-1718-6747-937E-B67E68C96291}"/>
              </a:ext>
            </a:extLst>
          </p:cNvPr>
          <p:cNvSpPr/>
          <p:nvPr/>
        </p:nvSpPr>
        <p:spPr>
          <a:xfrm>
            <a:off x="7744989" y="3275716"/>
            <a:ext cx="1999735" cy="621370"/>
          </a:xfrm>
          <a:prstGeom prst="homePlat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Play Again</a:t>
            </a:r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1D0FBF46-0CEC-C645-AD98-363BEACC5621}"/>
              </a:ext>
            </a:extLst>
          </p:cNvPr>
          <p:cNvSpPr/>
          <p:nvPr/>
        </p:nvSpPr>
        <p:spPr>
          <a:xfrm>
            <a:off x="7744989" y="4168345"/>
            <a:ext cx="1999735" cy="621370"/>
          </a:xfrm>
          <a:prstGeom prst="homePlat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SG" dirty="0"/>
              <a:t>Back to Menu</a:t>
            </a:r>
          </a:p>
        </p:txBody>
      </p:sp>
    </p:spTree>
    <p:extLst>
      <p:ext uri="{BB962C8B-B14F-4D97-AF65-F5344CB8AC3E}">
        <p14:creationId xmlns:p14="http://schemas.microsoft.com/office/powerpoint/2010/main" val="34187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4390924-F879-AA42-98E6-8ED31AE3422A}"/>
              </a:ext>
            </a:extLst>
          </p:cNvPr>
          <p:cNvSpPr txBox="1"/>
          <p:nvPr/>
        </p:nvSpPr>
        <p:spPr>
          <a:xfrm>
            <a:off x="3449690" y="1914336"/>
            <a:ext cx="33937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6000" b="1" dirty="0">
                <a:solidFill>
                  <a:srgbClr val="0070C0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Gill Sans Nova Light" panose="020F0302020204030204" pitchFamily="34" charset="0"/>
              </a:rPr>
              <a:t>Outlier</a:t>
            </a:r>
            <a:r>
              <a:rPr kumimoji="1" lang="en-US" altLang="zh-SG" sz="3600" b="1" dirty="0">
                <a:solidFill>
                  <a:srgbClr val="0070C0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Gill Sans Nova Light" panose="020F0302020204030204" pitchFamily="34" charset="0"/>
              </a:rPr>
              <a:t> </a:t>
            </a:r>
          </a:p>
          <a:p>
            <a:pPr algn="ctr"/>
            <a:endParaRPr kumimoji="1" lang="en-US" altLang="zh-SG" sz="3600" b="1" dirty="0">
              <a:solidFill>
                <a:srgbClr val="C00000"/>
              </a:solidFill>
              <a:latin typeface="Segoe Print" panose="02000800000000000000" pitchFamily="2" charset="0"/>
              <a:ea typeface="+mj-ea"/>
              <a:cs typeface="Gill Sans Nova Light" panose="020F0302020204030204" pitchFamily="34" charset="0"/>
            </a:endParaRPr>
          </a:p>
          <a:p>
            <a:pPr algn="ctr"/>
            <a:endParaRPr kumimoji="1" lang="en-US" altLang="zh-SG" sz="3600" b="1" dirty="0">
              <a:solidFill>
                <a:srgbClr val="C00000"/>
              </a:solidFill>
              <a:latin typeface="Segoe Print" panose="02000800000000000000" pitchFamily="2" charset="0"/>
              <a:ea typeface="+mj-ea"/>
              <a:cs typeface="Gill Sans Nova Light" panose="020F0302020204030204" pitchFamily="34" charset="0"/>
            </a:endParaRPr>
          </a:p>
          <a:p>
            <a:pPr algn="ctr"/>
            <a:endParaRPr kumimoji="1" lang="zh-SG" altLang="en-US" sz="54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09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39E241-596C-074B-B6B0-0E9C53B64D82}"/>
              </a:ext>
            </a:extLst>
          </p:cNvPr>
          <p:cNvSpPr txBox="1"/>
          <p:nvPr/>
        </p:nvSpPr>
        <p:spPr>
          <a:xfrm>
            <a:off x="3449690" y="1914336"/>
            <a:ext cx="33937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sz="6000" b="1" dirty="0">
                <a:solidFill>
                  <a:srgbClr val="0070C0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Gill Sans Nova Light" panose="020F0302020204030204" pitchFamily="34" charset="0"/>
              </a:rPr>
              <a:t>Outlets</a:t>
            </a:r>
            <a:endParaRPr kumimoji="1" lang="en-US" altLang="zh-SG" sz="3600" b="1" dirty="0">
              <a:solidFill>
                <a:srgbClr val="0070C0"/>
              </a:solidFill>
              <a:latin typeface="Gungsuh" panose="02030600000101010101" pitchFamily="18" charset="-127"/>
              <a:ea typeface="Gungsuh" panose="02030600000101010101" pitchFamily="18" charset="-127"/>
              <a:cs typeface="Gill Sans Nova Light" panose="020F0302020204030204" pitchFamily="34" charset="0"/>
            </a:endParaRPr>
          </a:p>
          <a:p>
            <a:pPr algn="ctr"/>
            <a:endParaRPr kumimoji="1" lang="en-US" altLang="zh-SG" sz="3600" b="1" dirty="0">
              <a:solidFill>
                <a:srgbClr val="C00000"/>
              </a:solidFill>
              <a:latin typeface="Segoe Print" panose="02000800000000000000" pitchFamily="2" charset="0"/>
              <a:ea typeface="+mj-ea"/>
              <a:cs typeface="Gill Sans Nova Light" panose="020F0302020204030204" pitchFamily="34" charset="0"/>
            </a:endParaRPr>
          </a:p>
          <a:p>
            <a:pPr algn="ctr"/>
            <a:endParaRPr kumimoji="1" lang="en-US" altLang="zh-SG" sz="3600" b="1" dirty="0">
              <a:solidFill>
                <a:srgbClr val="C00000"/>
              </a:solidFill>
              <a:latin typeface="Segoe Print" panose="02000800000000000000" pitchFamily="2" charset="0"/>
              <a:ea typeface="+mj-ea"/>
              <a:cs typeface="Gill Sans Nova Light" panose="020F0302020204030204" pitchFamily="34" charset="0"/>
            </a:endParaRPr>
          </a:p>
          <a:p>
            <a:pPr algn="ctr"/>
            <a:endParaRPr kumimoji="1" lang="zh-SG" altLang="en-US" sz="5400" dirty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918705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412428"/>
      </a:dk2>
      <a:lt2>
        <a:srgbClr val="E8E5E2"/>
      </a:lt2>
      <a:accent1>
        <a:srgbClr val="1F81CD"/>
      </a:accent1>
      <a:accent2>
        <a:srgbClr val="28B3B6"/>
      </a:accent2>
      <a:accent3>
        <a:srgbClr val="314BDF"/>
      </a:accent3>
      <a:accent4>
        <a:srgbClr val="CD231F"/>
      </a:accent4>
      <a:accent5>
        <a:srgbClr val="DF7D31"/>
      </a:accent5>
      <a:accent6>
        <a:srgbClr val="B9A21C"/>
      </a:accent6>
      <a:hlink>
        <a:srgbClr val="B7723D"/>
      </a:hlink>
      <a:folHlink>
        <a:srgbClr val="7F7F7F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45</Words>
  <Application>Microsoft Macintosh PowerPoint</Application>
  <PresentationFormat>宽屏</PresentationFormat>
  <Paragraphs>28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AppleMyungjo</vt:lpstr>
      <vt:lpstr>Gungsuh</vt:lpstr>
      <vt:lpstr>Arial</vt:lpstr>
      <vt:lpstr>Arial Nova Cond</vt:lpstr>
      <vt:lpstr>Calibri</vt:lpstr>
      <vt:lpstr>Modern Love</vt:lpstr>
      <vt:lpstr>Segoe Print</vt:lpstr>
      <vt:lpstr>TornVTI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qqmeng719@gmail.com</dc:creator>
  <cp:lastModifiedBy>qqmeng719@gmail.com</cp:lastModifiedBy>
  <cp:revision>14</cp:revision>
  <dcterms:created xsi:type="dcterms:W3CDTF">2020-08-25T13:23:49Z</dcterms:created>
  <dcterms:modified xsi:type="dcterms:W3CDTF">2020-08-26T15:07:03Z</dcterms:modified>
</cp:coreProperties>
</file>