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9" r:id="rId2"/>
  </p:sldMasterIdLst>
  <p:notesMasterIdLst>
    <p:notesMasterId r:id="rId18"/>
  </p:notesMasterIdLst>
  <p:sldIdLst>
    <p:sldId id="260" r:id="rId3"/>
    <p:sldId id="2759" r:id="rId4"/>
    <p:sldId id="320" r:id="rId5"/>
    <p:sldId id="2790" r:id="rId6"/>
    <p:sldId id="2410" r:id="rId7"/>
    <p:sldId id="2785" r:id="rId8"/>
    <p:sldId id="2804" r:id="rId9"/>
    <p:sldId id="2801" r:id="rId10"/>
    <p:sldId id="2805" r:id="rId11"/>
    <p:sldId id="2394" r:id="rId12"/>
    <p:sldId id="2485" r:id="rId13"/>
    <p:sldId id="2806" r:id="rId14"/>
    <p:sldId id="2807" r:id="rId15"/>
    <p:sldId id="2808" r:id="rId16"/>
    <p:sldId id="280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8EA4"/>
    <a:srgbClr val="5C463E"/>
    <a:srgbClr val="6B9DB2"/>
    <a:srgbClr val="6A9DB2"/>
    <a:srgbClr val="4F7D94"/>
    <a:srgbClr val="2C5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2" d="100"/>
          <a:sy n="72" d="100"/>
        </p:scale>
        <p:origin x="582" y="42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10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E08F7-F22F-4D2B-8DC0-329AB988F53C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002BB-0009-45EC-8C11-326FB191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2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338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659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3721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06492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3006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0" y="6619582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017472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40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6465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039" y="1905000"/>
            <a:ext cx="10503603" cy="126530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9158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6"/>
          <p:cNvSpPr>
            <a:spLocks noChangeArrowheads="1"/>
          </p:cNvSpPr>
          <p:nvPr/>
        </p:nvSpPr>
        <p:spPr bwMode="auto">
          <a:xfrm>
            <a:off x="5457094" y="6692900"/>
            <a:ext cx="1277815" cy="15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>
            <a:spAutoFit/>
          </a:bodyPr>
          <a:lstStyle/>
          <a:p>
            <a:pPr algn="ctr" eaLnBrk="0" hangingPunct="0"/>
            <a:r>
              <a:rPr lang="zh-CN" altLang="de-DE" sz="1000" b="0"/>
              <a:t>- </a:t>
            </a:r>
            <a:fld id="{6F136282-58FC-48A6-992C-435B0A24657E}" type="slidenum">
              <a:rPr lang="zh-CN" altLang="de-DE" sz="1000" b="0"/>
              <a:t>‹#›</a:t>
            </a:fld>
            <a:r>
              <a:rPr lang="de-DE" altLang="zh-CN" sz="1000" b="0"/>
              <a:t> -</a:t>
            </a:r>
            <a:endParaRPr lang="de-DE" altLang="zh-CN" sz="1000" b="0">
              <a:solidFill>
                <a:schemeClr val="tx1"/>
              </a:solidFill>
            </a:endParaRPr>
          </a:p>
        </p:txBody>
      </p:sp>
      <p:grpSp>
        <p:nvGrpSpPr>
          <p:cNvPr id="5" name="Group 57"/>
          <p:cNvGrpSpPr/>
          <p:nvPr/>
        </p:nvGrpSpPr>
        <p:grpSpPr bwMode="auto">
          <a:xfrm>
            <a:off x="2" y="0"/>
            <a:ext cx="12938369" cy="6858000"/>
            <a:chOff x="0" y="0"/>
            <a:chExt cx="6622" cy="4320"/>
          </a:xfrm>
        </p:grpSpPr>
        <p:sp>
          <p:nvSpPr>
            <p:cNvPr id="6" name="Rectangle 58"/>
            <p:cNvSpPr>
              <a:spLocks noChangeArrowheads="1"/>
            </p:cNvSpPr>
            <p:nvPr/>
          </p:nvSpPr>
          <p:spPr bwMode="auto">
            <a:xfrm>
              <a:off x="6336" y="0"/>
              <a:ext cx="28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defRPr/>
              </a:pPr>
              <a:endParaRPr lang="zh-CN" altLang="en-US" sz="1200"/>
            </a:p>
          </p:txBody>
        </p:sp>
        <p:sp>
          <p:nvSpPr>
            <p:cNvPr id="7" name="Line 59"/>
            <p:cNvSpPr>
              <a:spLocks noChangeShapeType="1"/>
            </p:cNvSpPr>
            <p:nvPr/>
          </p:nvSpPr>
          <p:spPr bwMode="auto">
            <a:xfrm>
              <a:off x="0" y="168"/>
              <a:ext cx="6238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" name="Line 60"/>
            <p:cNvSpPr>
              <a:spLocks noChangeShapeType="1"/>
            </p:cNvSpPr>
            <p:nvPr/>
          </p:nvSpPr>
          <p:spPr bwMode="auto">
            <a:xfrm>
              <a:off x="0" y="480"/>
              <a:ext cx="6238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auto">
            <a:xfrm>
              <a:off x="0" y="672"/>
              <a:ext cx="6238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>
              <a:off x="0" y="1200"/>
              <a:ext cx="6238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>
              <a:off x="0" y="1536"/>
              <a:ext cx="6238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Line 64"/>
            <p:cNvSpPr>
              <a:spLocks noChangeShapeType="1"/>
            </p:cNvSpPr>
            <p:nvPr/>
          </p:nvSpPr>
          <p:spPr bwMode="auto">
            <a:xfrm>
              <a:off x="0" y="4032"/>
              <a:ext cx="6238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3" name="Line 65"/>
            <p:cNvSpPr>
              <a:spLocks noChangeShapeType="1"/>
            </p:cNvSpPr>
            <p:nvPr/>
          </p:nvSpPr>
          <p:spPr bwMode="auto">
            <a:xfrm>
              <a:off x="432" y="0"/>
              <a:ext cx="0" cy="432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Line 66"/>
            <p:cNvSpPr>
              <a:spLocks noChangeShapeType="1"/>
            </p:cNvSpPr>
            <p:nvPr/>
          </p:nvSpPr>
          <p:spPr bwMode="auto">
            <a:xfrm>
              <a:off x="5808" y="0"/>
              <a:ext cx="0" cy="432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5" name="Line 67"/>
            <p:cNvSpPr>
              <a:spLocks noChangeShapeType="1"/>
            </p:cNvSpPr>
            <p:nvPr/>
          </p:nvSpPr>
          <p:spPr bwMode="auto">
            <a:xfrm flipV="1">
              <a:off x="1552" y="1680"/>
              <a:ext cx="0" cy="96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Line 68"/>
            <p:cNvSpPr>
              <a:spLocks noChangeShapeType="1"/>
            </p:cNvSpPr>
            <p:nvPr/>
          </p:nvSpPr>
          <p:spPr bwMode="auto">
            <a:xfrm flipV="1">
              <a:off x="4688" y="1680"/>
              <a:ext cx="0" cy="96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7" name="Line 69"/>
            <p:cNvSpPr>
              <a:spLocks noChangeShapeType="1"/>
            </p:cNvSpPr>
            <p:nvPr/>
          </p:nvSpPr>
          <p:spPr bwMode="auto">
            <a:xfrm>
              <a:off x="1552" y="1680"/>
              <a:ext cx="96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Line 70"/>
            <p:cNvSpPr>
              <a:spLocks noChangeShapeType="1"/>
            </p:cNvSpPr>
            <p:nvPr/>
          </p:nvSpPr>
          <p:spPr bwMode="auto">
            <a:xfrm>
              <a:off x="4592" y="1680"/>
              <a:ext cx="96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9" name="Line 71"/>
            <p:cNvSpPr>
              <a:spLocks noChangeShapeType="1"/>
            </p:cNvSpPr>
            <p:nvPr/>
          </p:nvSpPr>
          <p:spPr bwMode="auto">
            <a:xfrm>
              <a:off x="0" y="4080"/>
              <a:ext cx="480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0" name="Line 72"/>
            <p:cNvSpPr>
              <a:spLocks noChangeShapeType="1"/>
            </p:cNvSpPr>
            <p:nvPr/>
          </p:nvSpPr>
          <p:spPr bwMode="auto">
            <a:xfrm>
              <a:off x="0" y="2304"/>
              <a:ext cx="480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1" name="Line 73"/>
            <p:cNvSpPr>
              <a:spLocks noChangeShapeType="1"/>
            </p:cNvSpPr>
            <p:nvPr/>
          </p:nvSpPr>
          <p:spPr bwMode="auto">
            <a:xfrm>
              <a:off x="5758" y="4080"/>
              <a:ext cx="480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5758" y="2304"/>
              <a:ext cx="480" cy="0"/>
            </a:xfrm>
            <a:prstGeom prst="line">
              <a:avLst/>
            </a:prstGeom>
            <a:noFill/>
            <a:ln w="9525">
              <a:noFill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23" name="Line 80"/>
          <p:cNvSpPr>
            <a:spLocks noChangeShapeType="1"/>
          </p:cNvSpPr>
          <p:nvPr/>
        </p:nvSpPr>
        <p:spPr bwMode="auto">
          <a:xfrm>
            <a:off x="0" y="250827"/>
            <a:ext cx="12158786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 sz="1800"/>
          </a:p>
        </p:txBody>
      </p:sp>
      <p:sp>
        <p:nvSpPr>
          <p:cNvPr id="3127" name="Rectangle 55"/>
          <p:cNvSpPr>
            <a:spLocks noGrp="1" noChangeArrowheads="1"/>
          </p:cNvSpPr>
          <p:nvPr>
            <p:ph type="ctrTitle"/>
          </p:nvPr>
        </p:nvSpPr>
        <p:spPr>
          <a:xfrm>
            <a:off x="1024632" y="914400"/>
            <a:ext cx="10834223" cy="230832"/>
          </a:xfrm>
        </p:spPr>
        <p:txBody>
          <a:bodyPr anchor="ctr"/>
          <a:lstStyle>
            <a:lvl1pPr algn="l">
              <a:lnSpc>
                <a:spcPts val="1800"/>
              </a:lnSpc>
              <a:defRPr sz="28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de-DE" altLang="de-DE" noProof="0" dirty="0"/>
          </a:p>
        </p:txBody>
      </p:sp>
      <p:sp>
        <p:nvSpPr>
          <p:cNvPr id="3149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57442" y="1897041"/>
            <a:ext cx="10951804" cy="307777"/>
          </a:xfrm>
        </p:spPr>
        <p:txBody>
          <a:bodyPr/>
          <a:lstStyle>
            <a:lvl1pPr algn="l">
              <a:defRPr sz="2000" b="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783750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039" y="920750"/>
            <a:ext cx="10503603" cy="49244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26456" y="1851025"/>
            <a:ext cx="10503603" cy="410369"/>
          </a:xfrm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292100" marR="0" lvl="0" indent="-292100" algn="l" defTabSz="2813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143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17E485-B774-E367-4FE1-0C2DF0E36B06}"/>
              </a:ext>
            </a:extLst>
          </p:cNvPr>
          <p:cNvSpPr/>
          <p:nvPr userDrawn="1"/>
        </p:nvSpPr>
        <p:spPr>
          <a:xfrm>
            <a:off x="348343" y="352484"/>
            <a:ext cx="11495314" cy="6153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0342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9875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2024/12/30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37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3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917E485-B774-E367-4FE1-0C2DF0E36B06}"/>
              </a:ext>
            </a:extLst>
          </p:cNvPr>
          <p:cNvSpPr/>
          <p:nvPr userDrawn="1"/>
        </p:nvSpPr>
        <p:spPr>
          <a:xfrm>
            <a:off x="348343" y="352484"/>
            <a:ext cx="11495314" cy="6153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616E071-145B-6AC5-D162-32D0AB76FC26}"/>
              </a:ext>
            </a:extLst>
          </p:cNvPr>
          <p:cNvGrpSpPr/>
          <p:nvPr userDrawn="1"/>
        </p:nvGrpSpPr>
        <p:grpSpPr>
          <a:xfrm>
            <a:off x="704720" y="697319"/>
            <a:ext cx="5839919" cy="474481"/>
            <a:chOff x="571370" y="697319"/>
            <a:chExt cx="5839919" cy="4744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CF1C65D-6467-D19A-6C46-7A48AF3B3148}"/>
                </a:ext>
              </a:extLst>
            </p:cNvPr>
            <p:cNvSpPr txBox="1"/>
            <p:nvPr/>
          </p:nvSpPr>
          <p:spPr>
            <a:xfrm>
              <a:off x="1152459" y="740913"/>
              <a:ext cx="525883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数据库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83EC396-74DC-06E2-2F7B-1608D331D776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4E303CD-5AC2-7942-C87C-B0323BC6B4FA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Freeform 23">
                <a:extLst>
                  <a:ext uri="{FF2B5EF4-FFF2-40B4-BE49-F238E27FC236}">
                    <a16:creationId xmlns:a16="http://schemas.microsoft.com/office/drawing/2014/main" id="{7836883F-6D1C-EF39-7001-F9514CA6F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878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10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665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3088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716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715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8970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9D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2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7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75" r:id="rId17"/>
    <p:sldLayoutId id="2147483676" r:id="rId18"/>
    <p:sldLayoutId id="214748367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73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967E6B37-F723-41E6-9E56-1B69AB36F9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280F8B4E-F9DB-45D6-AC58-F37452211FAD}"/>
              </a:ext>
            </a:extLst>
          </p:cNvPr>
          <p:cNvSpPr/>
          <p:nvPr/>
        </p:nvSpPr>
        <p:spPr>
          <a:xfrm rot="16200000">
            <a:off x="907581" y="391279"/>
            <a:ext cx="490308" cy="1009349"/>
          </a:xfrm>
          <a:custGeom>
            <a:avLst/>
            <a:gdLst>
              <a:gd name="connsiteX0" fmla="*/ 452944 w 477264"/>
              <a:gd name="connsiteY0" fmla="*/ 933858 h 982498"/>
              <a:gd name="connsiteX1" fmla="*/ 477264 w 477264"/>
              <a:gd name="connsiteY1" fmla="*/ 958178 h 982498"/>
              <a:gd name="connsiteX2" fmla="*/ 452944 w 477264"/>
              <a:gd name="connsiteY2" fmla="*/ 982498 h 982498"/>
              <a:gd name="connsiteX3" fmla="*/ 428624 w 477264"/>
              <a:gd name="connsiteY3" fmla="*/ 958178 h 982498"/>
              <a:gd name="connsiteX4" fmla="*/ 452944 w 477264"/>
              <a:gd name="connsiteY4" fmla="*/ 933858 h 982498"/>
              <a:gd name="connsiteX5" fmla="*/ 345788 w 477264"/>
              <a:gd name="connsiteY5" fmla="*/ 933858 h 982498"/>
              <a:gd name="connsiteX6" fmla="*/ 370108 w 477264"/>
              <a:gd name="connsiteY6" fmla="*/ 958178 h 982498"/>
              <a:gd name="connsiteX7" fmla="*/ 345788 w 477264"/>
              <a:gd name="connsiteY7" fmla="*/ 982498 h 982498"/>
              <a:gd name="connsiteX8" fmla="*/ 321468 w 477264"/>
              <a:gd name="connsiteY8" fmla="*/ 958178 h 982498"/>
              <a:gd name="connsiteX9" fmla="*/ 345788 w 477264"/>
              <a:gd name="connsiteY9" fmla="*/ 933858 h 982498"/>
              <a:gd name="connsiteX10" fmla="*/ 238632 w 477264"/>
              <a:gd name="connsiteY10" fmla="*/ 933858 h 982498"/>
              <a:gd name="connsiteX11" fmla="*/ 262952 w 477264"/>
              <a:gd name="connsiteY11" fmla="*/ 958178 h 982498"/>
              <a:gd name="connsiteX12" fmla="*/ 238632 w 477264"/>
              <a:gd name="connsiteY12" fmla="*/ 982498 h 982498"/>
              <a:gd name="connsiteX13" fmla="*/ 214312 w 477264"/>
              <a:gd name="connsiteY13" fmla="*/ 958178 h 982498"/>
              <a:gd name="connsiteX14" fmla="*/ 238632 w 477264"/>
              <a:gd name="connsiteY14" fmla="*/ 933858 h 982498"/>
              <a:gd name="connsiteX15" fmla="*/ 131476 w 477264"/>
              <a:gd name="connsiteY15" fmla="*/ 933858 h 982498"/>
              <a:gd name="connsiteX16" fmla="*/ 155796 w 477264"/>
              <a:gd name="connsiteY16" fmla="*/ 958178 h 982498"/>
              <a:gd name="connsiteX17" fmla="*/ 131476 w 477264"/>
              <a:gd name="connsiteY17" fmla="*/ 982498 h 982498"/>
              <a:gd name="connsiteX18" fmla="*/ 107156 w 477264"/>
              <a:gd name="connsiteY18" fmla="*/ 958178 h 982498"/>
              <a:gd name="connsiteX19" fmla="*/ 131476 w 477264"/>
              <a:gd name="connsiteY19" fmla="*/ 933858 h 982498"/>
              <a:gd name="connsiteX20" fmla="*/ 24320 w 477264"/>
              <a:gd name="connsiteY20" fmla="*/ 933858 h 982498"/>
              <a:gd name="connsiteX21" fmla="*/ 48640 w 477264"/>
              <a:gd name="connsiteY21" fmla="*/ 958178 h 982498"/>
              <a:gd name="connsiteX22" fmla="*/ 24320 w 477264"/>
              <a:gd name="connsiteY22" fmla="*/ 982498 h 982498"/>
              <a:gd name="connsiteX23" fmla="*/ 0 w 477264"/>
              <a:gd name="connsiteY23" fmla="*/ 958178 h 982498"/>
              <a:gd name="connsiteX24" fmla="*/ 24320 w 477264"/>
              <a:gd name="connsiteY24" fmla="*/ 933858 h 982498"/>
              <a:gd name="connsiteX25" fmla="*/ 452944 w 477264"/>
              <a:gd name="connsiteY25" fmla="*/ 778215 h 982498"/>
              <a:gd name="connsiteX26" fmla="*/ 477264 w 477264"/>
              <a:gd name="connsiteY26" fmla="*/ 802535 h 982498"/>
              <a:gd name="connsiteX27" fmla="*/ 452944 w 477264"/>
              <a:gd name="connsiteY27" fmla="*/ 826855 h 982498"/>
              <a:gd name="connsiteX28" fmla="*/ 428624 w 477264"/>
              <a:gd name="connsiteY28" fmla="*/ 802535 h 982498"/>
              <a:gd name="connsiteX29" fmla="*/ 452944 w 477264"/>
              <a:gd name="connsiteY29" fmla="*/ 778215 h 982498"/>
              <a:gd name="connsiteX30" fmla="*/ 345788 w 477264"/>
              <a:gd name="connsiteY30" fmla="*/ 778215 h 982498"/>
              <a:gd name="connsiteX31" fmla="*/ 370108 w 477264"/>
              <a:gd name="connsiteY31" fmla="*/ 802535 h 982498"/>
              <a:gd name="connsiteX32" fmla="*/ 345788 w 477264"/>
              <a:gd name="connsiteY32" fmla="*/ 826855 h 982498"/>
              <a:gd name="connsiteX33" fmla="*/ 321468 w 477264"/>
              <a:gd name="connsiteY33" fmla="*/ 802535 h 982498"/>
              <a:gd name="connsiteX34" fmla="*/ 345788 w 477264"/>
              <a:gd name="connsiteY34" fmla="*/ 778215 h 982498"/>
              <a:gd name="connsiteX35" fmla="*/ 238632 w 477264"/>
              <a:gd name="connsiteY35" fmla="*/ 778215 h 982498"/>
              <a:gd name="connsiteX36" fmla="*/ 262952 w 477264"/>
              <a:gd name="connsiteY36" fmla="*/ 802535 h 982498"/>
              <a:gd name="connsiteX37" fmla="*/ 238632 w 477264"/>
              <a:gd name="connsiteY37" fmla="*/ 826855 h 982498"/>
              <a:gd name="connsiteX38" fmla="*/ 214312 w 477264"/>
              <a:gd name="connsiteY38" fmla="*/ 802535 h 982498"/>
              <a:gd name="connsiteX39" fmla="*/ 238632 w 477264"/>
              <a:gd name="connsiteY39" fmla="*/ 778215 h 982498"/>
              <a:gd name="connsiteX40" fmla="*/ 131476 w 477264"/>
              <a:gd name="connsiteY40" fmla="*/ 778215 h 982498"/>
              <a:gd name="connsiteX41" fmla="*/ 155796 w 477264"/>
              <a:gd name="connsiteY41" fmla="*/ 802535 h 982498"/>
              <a:gd name="connsiteX42" fmla="*/ 131476 w 477264"/>
              <a:gd name="connsiteY42" fmla="*/ 826855 h 982498"/>
              <a:gd name="connsiteX43" fmla="*/ 107156 w 477264"/>
              <a:gd name="connsiteY43" fmla="*/ 802535 h 982498"/>
              <a:gd name="connsiteX44" fmla="*/ 131476 w 477264"/>
              <a:gd name="connsiteY44" fmla="*/ 778215 h 982498"/>
              <a:gd name="connsiteX45" fmla="*/ 24320 w 477264"/>
              <a:gd name="connsiteY45" fmla="*/ 778215 h 982498"/>
              <a:gd name="connsiteX46" fmla="*/ 48640 w 477264"/>
              <a:gd name="connsiteY46" fmla="*/ 802535 h 982498"/>
              <a:gd name="connsiteX47" fmla="*/ 24320 w 477264"/>
              <a:gd name="connsiteY47" fmla="*/ 826855 h 982498"/>
              <a:gd name="connsiteX48" fmla="*/ 0 w 477264"/>
              <a:gd name="connsiteY48" fmla="*/ 802535 h 982498"/>
              <a:gd name="connsiteX49" fmla="*/ 24320 w 477264"/>
              <a:gd name="connsiteY49" fmla="*/ 778215 h 982498"/>
              <a:gd name="connsiteX50" fmla="*/ 452944 w 477264"/>
              <a:gd name="connsiteY50" fmla="*/ 622572 h 982498"/>
              <a:gd name="connsiteX51" fmla="*/ 477264 w 477264"/>
              <a:gd name="connsiteY51" fmla="*/ 646892 h 982498"/>
              <a:gd name="connsiteX52" fmla="*/ 452944 w 477264"/>
              <a:gd name="connsiteY52" fmla="*/ 671212 h 982498"/>
              <a:gd name="connsiteX53" fmla="*/ 428624 w 477264"/>
              <a:gd name="connsiteY53" fmla="*/ 646892 h 982498"/>
              <a:gd name="connsiteX54" fmla="*/ 452944 w 477264"/>
              <a:gd name="connsiteY54" fmla="*/ 622572 h 982498"/>
              <a:gd name="connsiteX55" fmla="*/ 345788 w 477264"/>
              <a:gd name="connsiteY55" fmla="*/ 622572 h 982498"/>
              <a:gd name="connsiteX56" fmla="*/ 370108 w 477264"/>
              <a:gd name="connsiteY56" fmla="*/ 646892 h 982498"/>
              <a:gd name="connsiteX57" fmla="*/ 345788 w 477264"/>
              <a:gd name="connsiteY57" fmla="*/ 671212 h 982498"/>
              <a:gd name="connsiteX58" fmla="*/ 321468 w 477264"/>
              <a:gd name="connsiteY58" fmla="*/ 646892 h 982498"/>
              <a:gd name="connsiteX59" fmla="*/ 345788 w 477264"/>
              <a:gd name="connsiteY59" fmla="*/ 622572 h 982498"/>
              <a:gd name="connsiteX60" fmla="*/ 238632 w 477264"/>
              <a:gd name="connsiteY60" fmla="*/ 622572 h 982498"/>
              <a:gd name="connsiteX61" fmla="*/ 262952 w 477264"/>
              <a:gd name="connsiteY61" fmla="*/ 646892 h 982498"/>
              <a:gd name="connsiteX62" fmla="*/ 238632 w 477264"/>
              <a:gd name="connsiteY62" fmla="*/ 671212 h 982498"/>
              <a:gd name="connsiteX63" fmla="*/ 214312 w 477264"/>
              <a:gd name="connsiteY63" fmla="*/ 646892 h 982498"/>
              <a:gd name="connsiteX64" fmla="*/ 238632 w 477264"/>
              <a:gd name="connsiteY64" fmla="*/ 622572 h 982498"/>
              <a:gd name="connsiteX65" fmla="*/ 131476 w 477264"/>
              <a:gd name="connsiteY65" fmla="*/ 622572 h 982498"/>
              <a:gd name="connsiteX66" fmla="*/ 155796 w 477264"/>
              <a:gd name="connsiteY66" fmla="*/ 646892 h 982498"/>
              <a:gd name="connsiteX67" fmla="*/ 131476 w 477264"/>
              <a:gd name="connsiteY67" fmla="*/ 671212 h 982498"/>
              <a:gd name="connsiteX68" fmla="*/ 107156 w 477264"/>
              <a:gd name="connsiteY68" fmla="*/ 646892 h 982498"/>
              <a:gd name="connsiteX69" fmla="*/ 131476 w 477264"/>
              <a:gd name="connsiteY69" fmla="*/ 622572 h 982498"/>
              <a:gd name="connsiteX70" fmla="*/ 24320 w 477264"/>
              <a:gd name="connsiteY70" fmla="*/ 622572 h 982498"/>
              <a:gd name="connsiteX71" fmla="*/ 48640 w 477264"/>
              <a:gd name="connsiteY71" fmla="*/ 646892 h 982498"/>
              <a:gd name="connsiteX72" fmla="*/ 24320 w 477264"/>
              <a:gd name="connsiteY72" fmla="*/ 671212 h 982498"/>
              <a:gd name="connsiteX73" fmla="*/ 0 w 477264"/>
              <a:gd name="connsiteY73" fmla="*/ 646892 h 982498"/>
              <a:gd name="connsiteX74" fmla="*/ 24320 w 477264"/>
              <a:gd name="connsiteY74" fmla="*/ 622572 h 982498"/>
              <a:gd name="connsiteX75" fmla="*/ 24320 w 477264"/>
              <a:gd name="connsiteY75" fmla="*/ 466929 h 982498"/>
              <a:gd name="connsiteX76" fmla="*/ 48640 w 477264"/>
              <a:gd name="connsiteY76" fmla="*/ 491249 h 982498"/>
              <a:gd name="connsiteX77" fmla="*/ 24320 w 477264"/>
              <a:gd name="connsiteY77" fmla="*/ 515569 h 982498"/>
              <a:gd name="connsiteX78" fmla="*/ 0 w 477264"/>
              <a:gd name="connsiteY78" fmla="*/ 491249 h 982498"/>
              <a:gd name="connsiteX79" fmla="*/ 24320 w 477264"/>
              <a:gd name="connsiteY79" fmla="*/ 466929 h 982498"/>
              <a:gd name="connsiteX80" fmla="*/ 131476 w 477264"/>
              <a:gd name="connsiteY80" fmla="*/ 466929 h 982498"/>
              <a:gd name="connsiteX81" fmla="*/ 155796 w 477264"/>
              <a:gd name="connsiteY81" fmla="*/ 491249 h 982498"/>
              <a:gd name="connsiteX82" fmla="*/ 131476 w 477264"/>
              <a:gd name="connsiteY82" fmla="*/ 515569 h 982498"/>
              <a:gd name="connsiteX83" fmla="*/ 107156 w 477264"/>
              <a:gd name="connsiteY83" fmla="*/ 491249 h 982498"/>
              <a:gd name="connsiteX84" fmla="*/ 131476 w 477264"/>
              <a:gd name="connsiteY84" fmla="*/ 466929 h 982498"/>
              <a:gd name="connsiteX85" fmla="*/ 238632 w 477264"/>
              <a:gd name="connsiteY85" fmla="*/ 466929 h 982498"/>
              <a:gd name="connsiteX86" fmla="*/ 262952 w 477264"/>
              <a:gd name="connsiteY86" fmla="*/ 491249 h 982498"/>
              <a:gd name="connsiteX87" fmla="*/ 238632 w 477264"/>
              <a:gd name="connsiteY87" fmla="*/ 515569 h 982498"/>
              <a:gd name="connsiteX88" fmla="*/ 214312 w 477264"/>
              <a:gd name="connsiteY88" fmla="*/ 491249 h 982498"/>
              <a:gd name="connsiteX89" fmla="*/ 238632 w 477264"/>
              <a:gd name="connsiteY89" fmla="*/ 466929 h 982498"/>
              <a:gd name="connsiteX90" fmla="*/ 345788 w 477264"/>
              <a:gd name="connsiteY90" fmla="*/ 466929 h 982498"/>
              <a:gd name="connsiteX91" fmla="*/ 370108 w 477264"/>
              <a:gd name="connsiteY91" fmla="*/ 491249 h 982498"/>
              <a:gd name="connsiteX92" fmla="*/ 345788 w 477264"/>
              <a:gd name="connsiteY92" fmla="*/ 515569 h 982498"/>
              <a:gd name="connsiteX93" fmla="*/ 321468 w 477264"/>
              <a:gd name="connsiteY93" fmla="*/ 491249 h 982498"/>
              <a:gd name="connsiteX94" fmla="*/ 345788 w 477264"/>
              <a:gd name="connsiteY94" fmla="*/ 466929 h 982498"/>
              <a:gd name="connsiteX95" fmla="*/ 452944 w 477264"/>
              <a:gd name="connsiteY95" fmla="*/ 466929 h 982498"/>
              <a:gd name="connsiteX96" fmla="*/ 477264 w 477264"/>
              <a:gd name="connsiteY96" fmla="*/ 491249 h 982498"/>
              <a:gd name="connsiteX97" fmla="*/ 452944 w 477264"/>
              <a:gd name="connsiteY97" fmla="*/ 515569 h 982498"/>
              <a:gd name="connsiteX98" fmla="*/ 428624 w 477264"/>
              <a:gd name="connsiteY98" fmla="*/ 491249 h 982498"/>
              <a:gd name="connsiteX99" fmla="*/ 452944 w 477264"/>
              <a:gd name="connsiteY99" fmla="*/ 466929 h 982498"/>
              <a:gd name="connsiteX100" fmla="*/ 24320 w 477264"/>
              <a:gd name="connsiteY100" fmla="*/ 311287 h 982498"/>
              <a:gd name="connsiteX101" fmla="*/ 48640 w 477264"/>
              <a:gd name="connsiteY101" fmla="*/ 335607 h 982498"/>
              <a:gd name="connsiteX102" fmla="*/ 24320 w 477264"/>
              <a:gd name="connsiteY102" fmla="*/ 359926 h 982498"/>
              <a:gd name="connsiteX103" fmla="*/ 0 w 477264"/>
              <a:gd name="connsiteY103" fmla="*/ 335607 h 982498"/>
              <a:gd name="connsiteX104" fmla="*/ 24320 w 477264"/>
              <a:gd name="connsiteY104" fmla="*/ 311287 h 982498"/>
              <a:gd name="connsiteX105" fmla="*/ 131476 w 477264"/>
              <a:gd name="connsiteY105" fmla="*/ 311286 h 982498"/>
              <a:gd name="connsiteX106" fmla="*/ 155796 w 477264"/>
              <a:gd name="connsiteY106" fmla="*/ 335606 h 982498"/>
              <a:gd name="connsiteX107" fmla="*/ 131476 w 477264"/>
              <a:gd name="connsiteY107" fmla="*/ 359926 h 982498"/>
              <a:gd name="connsiteX108" fmla="*/ 107156 w 477264"/>
              <a:gd name="connsiteY108" fmla="*/ 335606 h 982498"/>
              <a:gd name="connsiteX109" fmla="*/ 131476 w 477264"/>
              <a:gd name="connsiteY109" fmla="*/ 311286 h 982498"/>
              <a:gd name="connsiteX110" fmla="*/ 238632 w 477264"/>
              <a:gd name="connsiteY110" fmla="*/ 311286 h 982498"/>
              <a:gd name="connsiteX111" fmla="*/ 262952 w 477264"/>
              <a:gd name="connsiteY111" fmla="*/ 335606 h 982498"/>
              <a:gd name="connsiteX112" fmla="*/ 238632 w 477264"/>
              <a:gd name="connsiteY112" fmla="*/ 359926 h 982498"/>
              <a:gd name="connsiteX113" fmla="*/ 214312 w 477264"/>
              <a:gd name="connsiteY113" fmla="*/ 335606 h 982498"/>
              <a:gd name="connsiteX114" fmla="*/ 238632 w 477264"/>
              <a:gd name="connsiteY114" fmla="*/ 311286 h 982498"/>
              <a:gd name="connsiteX115" fmla="*/ 345788 w 477264"/>
              <a:gd name="connsiteY115" fmla="*/ 311286 h 982498"/>
              <a:gd name="connsiteX116" fmla="*/ 370108 w 477264"/>
              <a:gd name="connsiteY116" fmla="*/ 335606 h 982498"/>
              <a:gd name="connsiteX117" fmla="*/ 345788 w 477264"/>
              <a:gd name="connsiteY117" fmla="*/ 359926 h 982498"/>
              <a:gd name="connsiteX118" fmla="*/ 321468 w 477264"/>
              <a:gd name="connsiteY118" fmla="*/ 335606 h 982498"/>
              <a:gd name="connsiteX119" fmla="*/ 345788 w 477264"/>
              <a:gd name="connsiteY119" fmla="*/ 311286 h 982498"/>
              <a:gd name="connsiteX120" fmla="*/ 452944 w 477264"/>
              <a:gd name="connsiteY120" fmla="*/ 311286 h 982498"/>
              <a:gd name="connsiteX121" fmla="*/ 477264 w 477264"/>
              <a:gd name="connsiteY121" fmla="*/ 335606 h 982498"/>
              <a:gd name="connsiteX122" fmla="*/ 452944 w 477264"/>
              <a:gd name="connsiteY122" fmla="*/ 359926 h 982498"/>
              <a:gd name="connsiteX123" fmla="*/ 428624 w 477264"/>
              <a:gd name="connsiteY123" fmla="*/ 335606 h 982498"/>
              <a:gd name="connsiteX124" fmla="*/ 452944 w 477264"/>
              <a:gd name="connsiteY124" fmla="*/ 311286 h 982498"/>
              <a:gd name="connsiteX125" fmla="*/ 24320 w 477264"/>
              <a:gd name="connsiteY125" fmla="*/ 155643 h 982498"/>
              <a:gd name="connsiteX126" fmla="*/ 48640 w 477264"/>
              <a:gd name="connsiteY126" fmla="*/ 179963 h 982498"/>
              <a:gd name="connsiteX127" fmla="*/ 24320 w 477264"/>
              <a:gd name="connsiteY127" fmla="*/ 204283 h 982498"/>
              <a:gd name="connsiteX128" fmla="*/ 0 w 477264"/>
              <a:gd name="connsiteY128" fmla="*/ 179963 h 982498"/>
              <a:gd name="connsiteX129" fmla="*/ 24320 w 477264"/>
              <a:gd name="connsiteY129" fmla="*/ 155643 h 982498"/>
              <a:gd name="connsiteX130" fmla="*/ 131476 w 477264"/>
              <a:gd name="connsiteY130" fmla="*/ 155643 h 982498"/>
              <a:gd name="connsiteX131" fmla="*/ 155796 w 477264"/>
              <a:gd name="connsiteY131" fmla="*/ 179963 h 982498"/>
              <a:gd name="connsiteX132" fmla="*/ 131476 w 477264"/>
              <a:gd name="connsiteY132" fmla="*/ 204283 h 982498"/>
              <a:gd name="connsiteX133" fmla="*/ 107156 w 477264"/>
              <a:gd name="connsiteY133" fmla="*/ 179963 h 982498"/>
              <a:gd name="connsiteX134" fmla="*/ 131476 w 477264"/>
              <a:gd name="connsiteY134" fmla="*/ 155643 h 982498"/>
              <a:gd name="connsiteX135" fmla="*/ 238632 w 477264"/>
              <a:gd name="connsiteY135" fmla="*/ 155643 h 982498"/>
              <a:gd name="connsiteX136" fmla="*/ 262952 w 477264"/>
              <a:gd name="connsiteY136" fmla="*/ 179963 h 982498"/>
              <a:gd name="connsiteX137" fmla="*/ 238632 w 477264"/>
              <a:gd name="connsiteY137" fmla="*/ 204283 h 982498"/>
              <a:gd name="connsiteX138" fmla="*/ 214312 w 477264"/>
              <a:gd name="connsiteY138" fmla="*/ 179963 h 982498"/>
              <a:gd name="connsiteX139" fmla="*/ 238632 w 477264"/>
              <a:gd name="connsiteY139" fmla="*/ 155643 h 982498"/>
              <a:gd name="connsiteX140" fmla="*/ 345788 w 477264"/>
              <a:gd name="connsiteY140" fmla="*/ 155643 h 982498"/>
              <a:gd name="connsiteX141" fmla="*/ 370108 w 477264"/>
              <a:gd name="connsiteY141" fmla="*/ 179963 h 982498"/>
              <a:gd name="connsiteX142" fmla="*/ 345788 w 477264"/>
              <a:gd name="connsiteY142" fmla="*/ 204283 h 982498"/>
              <a:gd name="connsiteX143" fmla="*/ 321468 w 477264"/>
              <a:gd name="connsiteY143" fmla="*/ 179963 h 982498"/>
              <a:gd name="connsiteX144" fmla="*/ 345788 w 477264"/>
              <a:gd name="connsiteY144" fmla="*/ 155643 h 982498"/>
              <a:gd name="connsiteX145" fmla="*/ 452944 w 477264"/>
              <a:gd name="connsiteY145" fmla="*/ 155643 h 982498"/>
              <a:gd name="connsiteX146" fmla="*/ 477264 w 477264"/>
              <a:gd name="connsiteY146" fmla="*/ 179963 h 982498"/>
              <a:gd name="connsiteX147" fmla="*/ 452944 w 477264"/>
              <a:gd name="connsiteY147" fmla="*/ 204283 h 982498"/>
              <a:gd name="connsiteX148" fmla="*/ 428624 w 477264"/>
              <a:gd name="connsiteY148" fmla="*/ 179963 h 982498"/>
              <a:gd name="connsiteX149" fmla="*/ 452944 w 477264"/>
              <a:gd name="connsiteY149" fmla="*/ 155643 h 982498"/>
              <a:gd name="connsiteX150" fmla="*/ 452944 w 477264"/>
              <a:gd name="connsiteY150" fmla="*/ 0 h 982498"/>
              <a:gd name="connsiteX151" fmla="*/ 477264 w 477264"/>
              <a:gd name="connsiteY151" fmla="*/ 24320 h 982498"/>
              <a:gd name="connsiteX152" fmla="*/ 452944 w 477264"/>
              <a:gd name="connsiteY152" fmla="*/ 48640 h 982498"/>
              <a:gd name="connsiteX153" fmla="*/ 428624 w 477264"/>
              <a:gd name="connsiteY153" fmla="*/ 24320 h 982498"/>
              <a:gd name="connsiteX154" fmla="*/ 452944 w 477264"/>
              <a:gd name="connsiteY154" fmla="*/ 0 h 982498"/>
              <a:gd name="connsiteX155" fmla="*/ 345788 w 477264"/>
              <a:gd name="connsiteY155" fmla="*/ 0 h 982498"/>
              <a:gd name="connsiteX156" fmla="*/ 370108 w 477264"/>
              <a:gd name="connsiteY156" fmla="*/ 24320 h 982498"/>
              <a:gd name="connsiteX157" fmla="*/ 345788 w 477264"/>
              <a:gd name="connsiteY157" fmla="*/ 48640 h 982498"/>
              <a:gd name="connsiteX158" fmla="*/ 321468 w 477264"/>
              <a:gd name="connsiteY158" fmla="*/ 24320 h 982498"/>
              <a:gd name="connsiteX159" fmla="*/ 345788 w 477264"/>
              <a:gd name="connsiteY159" fmla="*/ 0 h 982498"/>
              <a:gd name="connsiteX160" fmla="*/ 238632 w 477264"/>
              <a:gd name="connsiteY160" fmla="*/ 0 h 982498"/>
              <a:gd name="connsiteX161" fmla="*/ 262952 w 477264"/>
              <a:gd name="connsiteY161" fmla="*/ 24320 h 982498"/>
              <a:gd name="connsiteX162" fmla="*/ 238632 w 477264"/>
              <a:gd name="connsiteY162" fmla="*/ 48640 h 982498"/>
              <a:gd name="connsiteX163" fmla="*/ 214312 w 477264"/>
              <a:gd name="connsiteY163" fmla="*/ 24320 h 982498"/>
              <a:gd name="connsiteX164" fmla="*/ 238632 w 477264"/>
              <a:gd name="connsiteY164" fmla="*/ 0 h 982498"/>
              <a:gd name="connsiteX165" fmla="*/ 131476 w 477264"/>
              <a:gd name="connsiteY165" fmla="*/ 0 h 982498"/>
              <a:gd name="connsiteX166" fmla="*/ 155796 w 477264"/>
              <a:gd name="connsiteY166" fmla="*/ 24320 h 982498"/>
              <a:gd name="connsiteX167" fmla="*/ 131476 w 477264"/>
              <a:gd name="connsiteY167" fmla="*/ 48640 h 982498"/>
              <a:gd name="connsiteX168" fmla="*/ 107156 w 477264"/>
              <a:gd name="connsiteY168" fmla="*/ 24320 h 982498"/>
              <a:gd name="connsiteX169" fmla="*/ 131476 w 477264"/>
              <a:gd name="connsiteY169" fmla="*/ 0 h 982498"/>
              <a:gd name="connsiteX170" fmla="*/ 24320 w 477264"/>
              <a:gd name="connsiteY170" fmla="*/ 0 h 982498"/>
              <a:gd name="connsiteX171" fmla="*/ 48640 w 477264"/>
              <a:gd name="connsiteY171" fmla="*/ 24320 h 982498"/>
              <a:gd name="connsiteX172" fmla="*/ 24320 w 477264"/>
              <a:gd name="connsiteY172" fmla="*/ 48640 h 982498"/>
              <a:gd name="connsiteX173" fmla="*/ 0 w 477264"/>
              <a:gd name="connsiteY173" fmla="*/ 24320 h 982498"/>
              <a:gd name="connsiteX174" fmla="*/ 24320 w 477264"/>
              <a:gd name="connsiteY174" fmla="*/ 0 h 9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477264" h="982498">
                <a:moveTo>
                  <a:pt x="452944" y="933858"/>
                </a:moveTo>
                <a:cubicBezTo>
                  <a:pt x="466376" y="933858"/>
                  <a:pt x="477264" y="944746"/>
                  <a:pt x="477264" y="958178"/>
                </a:cubicBezTo>
                <a:cubicBezTo>
                  <a:pt x="477264" y="971610"/>
                  <a:pt x="466376" y="982498"/>
                  <a:pt x="452944" y="982498"/>
                </a:cubicBezTo>
                <a:cubicBezTo>
                  <a:pt x="439512" y="982498"/>
                  <a:pt x="428624" y="971610"/>
                  <a:pt x="428624" y="958178"/>
                </a:cubicBezTo>
                <a:cubicBezTo>
                  <a:pt x="428624" y="944746"/>
                  <a:pt x="439512" y="933858"/>
                  <a:pt x="452944" y="933858"/>
                </a:cubicBezTo>
                <a:close/>
                <a:moveTo>
                  <a:pt x="345788" y="933858"/>
                </a:moveTo>
                <a:cubicBezTo>
                  <a:pt x="359220" y="933858"/>
                  <a:pt x="370108" y="944746"/>
                  <a:pt x="370108" y="958178"/>
                </a:cubicBezTo>
                <a:cubicBezTo>
                  <a:pt x="370108" y="971610"/>
                  <a:pt x="359220" y="982498"/>
                  <a:pt x="345788" y="982498"/>
                </a:cubicBezTo>
                <a:cubicBezTo>
                  <a:pt x="332356" y="982498"/>
                  <a:pt x="321468" y="971610"/>
                  <a:pt x="321468" y="958178"/>
                </a:cubicBezTo>
                <a:cubicBezTo>
                  <a:pt x="321468" y="944746"/>
                  <a:pt x="332356" y="933858"/>
                  <a:pt x="345788" y="933858"/>
                </a:cubicBezTo>
                <a:close/>
                <a:moveTo>
                  <a:pt x="238632" y="933858"/>
                </a:moveTo>
                <a:cubicBezTo>
                  <a:pt x="252064" y="933858"/>
                  <a:pt x="262952" y="944746"/>
                  <a:pt x="262952" y="958178"/>
                </a:cubicBezTo>
                <a:cubicBezTo>
                  <a:pt x="262952" y="971610"/>
                  <a:pt x="252064" y="982498"/>
                  <a:pt x="238632" y="982498"/>
                </a:cubicBezTo>
                <a:cubicBezTo>
                  <a:pt x="225200" y="982498"/>
                  <a:pt x="214312" y="971610"/>
                  <a:pt x="214312" y="958178"/>
                </a:cubicBezTo>
                <a:cubicBezTo>
                  <a:pt x="214312" y="944746"/>
                  <a:pt x="225200" y="933858"/>
                  <a:pt x="238632" y="933858"/>
                </a:cubicBezTo>
                <a:close/>
                <a:moveTo>
                  <a:pt x="131476" y="933858"/>
                </a:moveTo>
                <a:cubicBezTo>
                  <a:pt x="144908" y="933858"/>
                  <a:pt x="155796" y="944746"/>
                  <a:pt x="155796" y="958178"/>
                </a:cubicBezTo>
                <a:cubicBezTo>
                  <a:pt x="155796" y="971610"/>
                  <a:pt x="144908" y="982498"/>
                  <a:pt x="131476" y="982498"/>
                </a:cubicBezTo>
                <a:cubicBezTo>
                  <a:pt x="118044" y="982498"/>
                  <a:pt x="107156" y="971610"/>
                  <a:pt x="107156" y="958178"/>
                </a:cubicBezTo>
                <a:cubicBezTo>
                  <a:pt x="107156" y="944746"/>
                  <a:pt x="118044" y="933858"/>
                  <a:pt x="131476" y="933858"/>
                </a:cubicBezTo>
                <a:close/>
                <a:moveTo>
                  <a:pt x="24320" y="933858"/>
                </a:moveTo>
                <a:cubicBezTo>
                  <a:pt x="37752" y="933858"/>
                  <a:pt x="48640" y="944746"/>
                  <a:pt x="48640" y="958178"/>
                </a:cubicBezTo>
                <a:cubicBezTo>
                  <a:pt x="48640" y="971610"/>
                  <a:pt x="37752" y="982498"/>
                  <a:pt x="24320" y="982498"/>
                </a:cubicBezTo>
                <a:cubicBezTo>
                  <a:pt x="10888" y="982498"/>
                  <a:pt x="0" y="971610"/>
                  <a:pt x="0" y="958178"/>
                </a:cubicBezTo>
                <a:cubicBezTo>
                  <a:pt x="0" y="944746"/>
                  <a:pt x="10888" y="933858"/>
                  <a:pt x="24320" y="933858"/>
                </a:cubicBezTo>
                <a:close/>
                <a:moveTo>
                  <a:pt x="452944" y="778215"/>
                </a:moveTo>
                <a:cubicBezTo>
                  <a:pt x="466376" y="778215"/>
                  <a:pt x="477264" y="789103"/>
                  <a:pt x="477264" y="802535"/>
                </a:cubicBezTo>
                <a:cubicBezTo>
                  <a:pt x="477264" y="815967"/>
                  <a:pt x="466376" y="826855"/>
                  <a:pt x="452944" y="826855"/>
                </a:cubicBezTo>
                <a:cubicBezTo>
                  <a:pt x="439512" y="826855"/>
                  <a:pt x="428624" y="815967"/>
                  <a:pt x="428624" y="802535"/>
                </a:cubicBezTo>
                <a:cubicBezTo>
                  <a:pt x="428624" y="789103"/>
                  <a:pt x="439512" y="778215"/>
                  <a:pt x="452944" y="778215"/>
                </a:cubicBezTo>
                <a:close/>
                <a:moveTo>
                  <a:pt x="345788" y="778215"/>
                </a:moveTo>
                <a:cubicBezTo>
                  <a:pt x="359220" y="778215"/>
                  <a:pt x="370108" y="789103"/>
                  <a:pt x="370108" y="802535"/>
                </a:cubicBezTo>
                <a:cubicBezTo>
                  <a:pt x="370108" y="815967"/>
                  <a:pt x="359220" y="826855"/>
                  <a:pt x="345788" y="826855"/>
                </a:cubicBezTo>
                <a:cubicBezTo>
                  <a:pt x="332356" y="826855"/>
                  <a:pt x="321468" y="815967"/>
                  <a:pt x="321468" y="802535"/>
                </a:cubicBezTo>
                <a:cubicBezTo>
                  <a:pt x="321468" y="789103"/>
                  <a:pt x="332356" y="778215"/>
                  <a:pt x="345788" y="778215"/>
                </a:cubicBezTo>
                <a:close/>
                <a:moveTo>
                  <a:pt x="238632" y="778215"/>
                </a:moveTo>
                <a:cubicBezTo>
                  <a:pt x="252064" y="778215"/>
                  <a:pt x="262952" y="789103"/>
                  <a:pt x="262952" y="802535"/>
                </a:cubicBezTo>
                <a:cubicBezTo>
                  <a:pt x="262952" y="815967"/>
                  <a:pt x="252064" y="826855"/>
                  <a:pt x="238632" y="826855"/>
                </a:cubicBezTo>
                <a:cubicBezTo>
                  <a:pt x="225200" y="826855"/>
                  <a:pt x="214312" y="815967"/>
                  <a:pt x="214312" y="802535"/>
                </a:cubicBezTo>
                <a:cubicBezTo>
                  <a:pt x="214312" y="789103"/>
                  <a:pt x="225200" y="778215"/>
                  <a:pt x="238632" y="778215"/>
                </a:cubicBezTo>
                <a:close/>
                <a:moveTo>
                  <a:pt x="131476" y="778215"/>
                </a:moveTo>
                <a:cubicBezTo>
                  <a:pt x="144908" y="778215"/>
                  <a:pt x="155796" y="789103"/>
                  <a:pt x="155796" y="802535"/>
                </a:cubicBezTo>
                <a:cubicBezTo>
                  <a:pt x="155796" y="815967"/>
                  <a:pt x="144908" y="826855"/>
                  <a:pt x="131476" y="826855"/>
                </a:cubicBezTo>
                <a:cubicBezTo>
                  <a:pt x="118044" y="826855"/>
                  <a:pt x="107156" y="815967"/>
                  <a:pt x="107156" y="802535"/>
                </a:cubicBezTo>
                <a:cubicBezTo>
                  <a:pt x="107156" y="789103"/>
                  <a:pt x="118044" y="778215"/>
                  <a:pt x="131476" y="778215"/>
                </a:cubicBezTo>
                <a:close/>
                <a:moveTo>
                  <a:pt x="24320" y="778215"/>
                </a:moveTo>
                <a:cubicBezTo>
                  <a:pt x="37752" y="778215"/>
                  <a:pt x="48640" y="789103"/>
                  <a:pt x="48640" y="802535"/>
                </a:cubicBezTo>
                <a:cubicBezTo>
                  <a:pt x="48640" y="815967"/>
                  <a:pt x="37752" y="826855"/>
                  <a:pt x="24320" y="826855"/>
                </a:cubicBezTo>
                <a:cubicBezTo>
                  <a:pt x="10888" y="826855"/>
                  <a:pt x="0" y="815967"/>
                  <a:pt x="0" y="802535"/>
                </a:cubicBezTo>
                <a:cubicBezTo>
                  <a:pt x="0" y="789103"/>
                  <a:pt x="10888" y="778215"/>
                  <a:pt x="24320" y="778215"/>
                </a:cubicBezTo>
                <a:close/>
                <a:moveTo>
                  <a:pt x="452944" y="622572"/>
                </a:moveTo>
                <a:cubicBezTo>
                  <a:pt x="466376" y="622572"/>
                  <a:pt x="477264" y="633460"/>
                  <a:pt x="477264" y="646892"/>
                </a:cubicBezTo>
                <a:cubicBezTo>
                  <a:pt x="477264" y="660324"/>
                  <a:pt x="466376" y="671212"/>
                  <a:pt x="452944" y="671212"/>
                </a:cubicBezTo>
                <a:cubicBezTo>
                  <a:pt x="439512" y="671212"/>
                  <a:pt x="428624" y="660324"/>
                  <a:pt x="428624" y="646892"/>
                </a:cubicBezTo>
                <a:cubicBezTo>
                  <a:pt x="428624" y="633460"/>
                  <a:pt x="439512" y="622572"/>
                  <a:pt x="452944" y="622572"/>
                </a:cubicBezTo>
                <a:close/>
                <a:moveTo>
                  <a:pt x="345788" y="622572"/>
                </a:moveTo>
                <a:cubicBezTo>
                  <a:pt x="359220" y="622572"/>
                  <a:pt x="370108" y="633460"/>
                  <a:pt x="370108" y="646892"/>
                </a:cubicBezTo>
                <a:cubicBezTo>
                  <a:pt x="370108" y="660324"/>
                  <a:pt x="359220" y="671212"/>
                  <a:pt x="345788" y="671212"/>
                </a:cubicBezTo>
                <a:cubicBezTo>
                  <a:pt x="332356" y="671212"/>
                  <a:pt x="321468" y="660324"/>
                  <a:pt x="321468" y="646892"/>
                </a:cubicBezTo>
                <a:cubicBezTo>
                  <a:pt x="321468" y="633460"/>
                  <a:pt x="332356" y="622572"/>
                  <a:pt x="345788" y="622572"/>
                </a:cubicBezTo>
                <a:close/>
                <a:moveTo>
                  <a:pt x="238632" y="622572"/>
                </a:moveTo>
                <a:cubicBezTo>
                  <a:pt x="252064" y="622572"/>
                  <a:pt x="262952" y="633460"/>
                  <a:pt x="262952" y="646892"/>
                </a:cubicBezTo>
                <a:cubicBezTo>
                  <a:pt x="262952" y="660324"/>
                  <a:pt x="252064" y="671212"/>
                  <a:pt x="238632" y="671212"/>
                </a:cubicBezTo>
                <a:cubicBezTo>
                  <a:pt x="225200" y="671212"/>
                  <a:pt x="214312" y="660324"/>
                  <a:pt x="214312" y="646892"/>
                </a:cubicBezTo>
                <a:cubicBezTo>
                  <a:pt x="214312" y="633460"/>
                  <a:pt x="225200" y="622572"/>
                  <a:pt x="238632" y="622572"/>
                </a:cubicBezTo>
                <a:close/>
                <a:moveTo>
                  <a:pt x="131476" y="622572"/>
                </a:moveTo>
                <a:cubicBezTo>
                  <a:pt x="144908" y="622572"/>
                  <a:pt x="155796" y="633460"/>
                  <a:pt x="155796" y="646892"/>
                </a:cubicBezTo>
                <a:cubicBezTo>
                  <a:pt x="155796" y="660324"/>
                  <a:pt x="144908" y="671212"/>
                  <a:pt x="131476" y="671212"/>
                </a:cubicBezTo>
                <a:cubicBezTo>
                  <a:pt x="118044" y="671212"/>
                  <a:pt x="107156" y="660324"/>
                  <a:pt x="107156" y="646892"/>
                </a:cubicBezTo>
                <a:cubicBezTo>
                  <a:pt x="107156" y="633460"/>
                  <a:pt x="118044" y="622572"/>
                  <a:pt x="131476" y="622572"/>
                </a:cubicBezTo>
                <a:close/>
                <a:moveTo>
                  <a:pt x="24320" y="622572"/>
                </a:moveTo>
                <a:cubicBezTo>
                  <a:pt x="37752" y="622572"/>
                  <a:pt x="48640" y="633460"/>
                  <a:pt x="48640" y="646892"/>
                </a:cubicBezTo>
                <a:cubicBezTo>
                  <a:pt x="48640" y="660324"/>
                  <a:pt x="37752" y="671212"/>
                  <a:pt x="24320" y="671212"/>
                </a:cubicBezTo>
                <a:cubicBezTo>
                  <a:pt x="10888" y="671212"/>
                  <a:pt x="0" y="660324"/>
                  <a:pt x="0" y="646892"/>
                </a:cubicBezTo>
                <a:cubicBezTo>
                  <a:pt x="0" y="633460"/>
                  <a:pt x="10888" y="622572"/>
                  <a:pt x="24320" y="622572"/>
                </a:cubicBezTo>
                <a:close/>
                <a:moveTo>
                  <a:pt x="24320" y="466929"/>
                </a:moveTo>
                <a:cubicBezTo>
                  <a:pt x="37752" y="466929"/>
                  <a:pt x="48640" y="477817"/>
                  <a:pt x="48640" y="491249"/>
                </a:cubicBezTo>
                <a:cubicBezTo>
                  <a:pt x="48640" y="504681"/>
                  <a:pt x="37752" y="515569"/>
                  <a:pt x="24320" y="515569"/>
                </a:cubicBezTo>
                <a:cubicBezTo>
                  <a:pt x="10888" y="515569"/>
                  <a:pt x="0" y="504681"/>
                  <a:pt x="0" y="491249"/>
                </a:cubicBezTo>
                <a:cubicBezTo>
                  <a:pt x="0" y="477817"/>
                  <a:pt x="10888" y="466929"/>
                  <a:pt x="24320" y="466929"/>
                </a:cubicBezTo>
                <a:close/>
                <a:moveTo>
                  <a:pt x="131476" y="466929"/>
                </a:moveTo>
                <a:cubicBezTo>
                  <a:pt x="144908" y="466929"/>
                  <a:pt x="155796" y="477817"/>
                  <a:pt x="155796" y="491249"/>
                </a:cubicBezTo>
                <a:cubicBezTo>
                  <a:pt x="155796" y="504681"/>
                  <a:pt x="144908" y="515569"/>
                  <a:pt x="131476" y="515569"/>
                </a:cubicBezTo>
                <a:cubicBezTo>
                  <a:pt x="118044" y="515569"/>
                  <a:pt x="107156" y="504681"/>
                  <a:pt x="107156" y="491249"/>
                </a:cubicBezTo>
                <a:cubicBezTo>
                  <a:pt x="107156" y="477817"/>
                  <a:pt x="118044" y="466929"/>
                  <a:pt x="131476" y="466929"/>
                </a:cubicBezTo>
                <a:close/>
                <a:moveTo>
                  <a:pt x="238632" y="466929"/>
                </a:moveTo>
                <a:cubicBezTo>
                  <a:pt x="252064" y="466929"/>
                  <a:pt x="262952" y="477817"/>
                  <a:pt x="262952" y="491249"/>
                </a:cubicBezTo>
                <a:cubicBezTo>
                  <a:pt x="262952" y="504681"/>
                  <a:pt x="252064" y="515569"/>
                  <a:pt x="238632" y="515569"/>
                </a:cubicBezTo>
                <a:cubicBezTo>
                  <a:pt x="225200" y="515569"/>
                  <a:pt x="214312" y="504681"/>
                  <a:pt x="214312" y="491249"/>
                </a:cubicBezTo>
                <a:cubicBezTo>
                  <a:pt x="214312" y="477817"/>
                  <a:pt x="225200" y="466929"/>
                  <a:pt x="238632" y="466929"/>
                </a:cubicBezTo>
                <a:close/>
                <a:moveTo>
                  <a:pt x="345788" y="466929"/>
                </a:moveTo>
                <a:cubicBezTo>
                  <a:pt x="359220" y="466929"/>
                  <a:pt x="370108" y="477817"/>
                  <a:pt x="370108" y="491249"/>
                </a:cubicBezTo>
                <a:cubicBezTo>
                  <a:pt x="370108" y="504681"/>
                  <a:pt x="359220" y="515569"/>
                  <a:pt x="345788" y="515569"/>
                </a:cubicBezTo>
                <a:cubicBezTo>
                  <a:pt x="332356" y="515569"/>
                  <a:pt x="321468" y="504681"/>
                  <a:pt x="321468" y="491249"/>
                </a:cubicBezTo>
                <a:cubicBezTo>
                  <a:pt x="321468" y="477817"/>
                  <a:pt x="332356" y="466929"/>
                  <a:pt x="345788" y="466929"/>
                </a:cubicBezTo>
                <a:close/>
                <a:moveTo>
                  <a:pt x="452944" y="466929"/>
                </a:moveTo>
                <a:cubicBezTo>
                  <a:pt x="466376" y="466929"/>
                  <a:pt x="477264" y="477817"/>
                  <a:pt x="477264" y="491249"/>
                </a:cubicBezTo>
                <a:cubicBezTo>
                  <a:pt x="477264" y="504681"/>
                  <a:pt x="466376" y="515569"/>
                  <a:pt x="452944" y="515569"/>
                </a:cubicBezTo>
                <a:cubicBezTo>
                  <a:pt x="439512" y="515569"/>
                  <a:pt x="428624" y="504681"/>
                  <a:pt x="428624" y="491249"/>
                </a:cubicBezTo>
                <a:cubicBezTo>
                  <a:pt x="428624" y="477817"/>
                  <a:pt x="439512" y="466929"/>
                  <a:pt x="452944" y="466929"/>
                </a:cubicBezTo>
                <a:close/>
                <a:moveTo>
                  <a:pt x="24320" y="311287"/>
                </a:moveTo>
                <a:cubicBezTo>
                  <a:pt x="37752" y="311287"/>
                  <a:pt x="48640" y="322175"/>
                  <a:pt x="48640" y="335607"/>
                </a:cubicBezTo>
                <a:cubicBezTo>
                  <a:pt x="48640" y="349038"/>
                  <a:pt x="37752" y="359926"/>
                  <a:pt x="24320" y="359926"/>
                </a:cubicBezTo>
                <a:cubicBezTo>
                  <a:pt x="10888" y="359926"/>
                  <a:pt x="0" y="349038"/>
                  <a:pt x="0" y="335607"/>
                </a:cubicBezTo>
                <a:cubicBezTo>
                  <a:pt x="0" y="322175"/>
                  <a:pt x="10888" y="311287"/>
                  <a:pt x="24320" y="311287"/>
                </a:cubicBezTo>
                <a:close/>
                <a:moveTo>
                  <a:pt x="131476" y="311286"/>
                </a:moveTo>
                <a:cubicBezTo>
                  <a:pt x="144908" y="311286"/>
                  <a:pt x="155796" y="322174"/>
                  <a:pt x="155796" y="335606"/>
                </a:cubicBezTo>
                <a:cubicBezTo>
                  <a:pt x="155796" y="349038"/>
                  <a:pt x="144908" y="359926"/>
                  <a:pt x="131476" y="359926"/>
                </a:cubicBezTo>
                <a:cubicBezTo>
                  <a:pt x="118044" y="359926"/>
                  <a:pt x="107156" y="349038"/>
                  <a:pt x="107156" y="335606"/>
                </a:cubicBezTo>
                <a:cubicBezTo>
                  <a:pt x="107156" y="322174"/>
                  <a:pt x="118044" y="311286"/>
                  <a:pt x="131476" y="311286"/>
                </a:cubicBezTo>
                <a:close/>
                <a:moveTo>
                  <a:pt x="238632" y="311286"/>
                </a:moveTo>
                <a:cubicBezTo>
                  <a:pt x="252064" y="311286"/>
                  <a:pt x="262952" y="322174"/>
                  <a:pt x="262952" y="335606"/>
                </a:cubicBezTo>
                <a:cubicBezTo>
                  <a:pt x="262952" y="349038"/>
                  <a:pt x="252064" y="359926"/>
                  <a:pt x="238632" y="359926"/>
                </a:cubicBezTo>
                <a:cubicBezTo>
                  <a:pt x="225200" y="359926"/>
                  <a:pt x="214312" y="349038"/>
                  <a:pt x="214312" y="335606"/>
                </a:cubicBezTo>
                <a:cubicBezTo>
                  <a:pt x="214312" y="322174"/>
                  <a:pt x="225200" y="311286"/>
                  <a:pt x="238632" y="311286"/>
                </a:cubicBezTo>
                <a:close/>
                <a:moveTo>
                  <a:pt x="345788" y="311286"/>
                </a:moveTo>
                <a:cubicBezTo>
                  <a:pt x="359220" y="311286"/>
                  <a:pt x="370108" y="322174"/>
                  <a:pt x="370108" y="335606"/>
                </a:cubicBezTo>
                <a:cubicBezTo>
                  <a:pt x="370108" y="349038"/>
                  <a:pt x="359220" y="359926"/>
                  <a:pt x="345788" y="359926"/>
                </a:cubicBezTo>
                <a:cubicBezTo>
                  <a:pt x="332356" y="359926"/>
                  <a:pt x="321468" y="349038"/>
                  <a:pt x="321468" y="335606"/>
                </a:cubicBezTo>
                <a:cubicBezTo>
                  <a:pt x="321468" y="322174"/>
                  <a:pt x="332356" y="311286"/>
                  <a:pt x="345788" y="311286"/>
                </a:cubicBezTo>
                <a:close/>
                <a:moveTo>
                  <a:pt x="452944" y="311286"/>
                </a:moveTo>
                <a:cubicBezTo>
                  <a:pt x="466376" y="311286"/>
                  <a:pt x="477264" y="322174"/>
                  <a:pt x="477264" y="335606"/>
                </a:cubicBezTo>
                <a:cubicBezTo>
                  <a:pt x="477264" y="349038"/>
                  <a:pt x="466376" y="359926"/>
                  <a:pt x="452944" y="359926"/>
                </a:cubicBezTo>
                <a:cubicBezTo>
                  <a:pt x="439512" y="359926"/>
                  <a:pt x="428624" y="349038"/>
                  <a:pt x="428624" y="335606"/>
                </a:cubicBezTo>
                <a:cubicBezTo>
                  <a:pt x="428624" y="322174"/>
                  <a:pt x="439512" y="311286"/>
                  <a:pt x="452944" y="311286"/>
                </a:cubicBezTo>
                <a:close/>
                <a:moveTo>
                  <a:pt x="24320" y="155643"/>
                </a:moveTo>
                <a:cubicBezTo>
                  <a:pt x="37752" y="155643"/>
                  <a:pt x="48640" y="166531"/>
                  <a:pt x="48640" y="179963"/>
                </a:cubicBezTo>
                <a:cubicBezTo>
                  <a:pt x="48640" y="193395"/>
                  <a:pt x="37752" y="204283"/>
                  <a:pt x="24320" y="204283"/>
                </a:cubicBezTo>
                <a:cubicBezTo>
                  <a:pt x="10888" y="204283"/>
                  <a:pt x="0" y="193395"/>
                  <a:pt x="0" y="179963"/>
                </a:cubicBezTo>
                <a:cubicBezTo>
                  <a:pt x="0" y="166531"/>
                  <a:pt x="10888" y="155643"/>
                  <a:pt x="24320" y="155643"/>
                </a:cubicBezTo>
                <a:close/>
                <a:moveTo>
                  <a:pt x="131476" y="155643"/>
                </a:moveTo>
                <a:cubicBezTo>
                  <a:pt x="144908" y="155643"/>
                  <a:pt x="155796" y="166531"/>
                  <a:pt x="155796" y="179963"/>
                </a:cubicBezTo>
                <a:cubicBezTo>
                  <a:pt x="155796" y="193395"/>
                  <a:pt x="144908" y="204283"/>
                  <a:pt x="131476" y="204283"/>
                </a:cubicBezTo>
                <a:cubicBezTo>
                  <a:pt x="118044" y="204283"/>
                  <a:pt x="107156" y="193395"/>
                  <a:pt x="107156" y="179963"/>
                </a:cubicBezTo>
                <a:cubicBezTo>
                  <a:pt x="107156" y="166531"/>
                  <a:pt x="118044" y="155643"/>
                  <a:pt x="131476" y="155643"/>
                </a:cubicBezTo>
                <a:close/>
                <a:moveTo>
                  <a:pt x="238632" y="155643"/>
                </a:moveTo>
                <a:cubicBezTo>
                  <a:pt x="252064" y="155643"/>
                  <a:pt x="262952" y="166531"/>
                  <a:pt x="262952" y="179963"/>
                </a:cubicBezTo>
                <a:cubicBezTo>
                  <a:pt x="262952" y="193395"/>
                  <a:pt x="252064" y="204283"/>
                  <a:pt x="238632" y="204283"/>
                </a:cubicBezTo>
                <a:cubicBezTo>
                  <a:pt x="225200" y="204283"/>
                  <a:pt x="214312" y="193395"/>
                  <a:pt x="214312" y="179963"/>
                </a:cubicBezTo>
                <a:cubicBezTo>
                  <a:pt x="214312" y="166531"/>
                  <a:pt x="225200" y="155643"/>
                  <a:pt x="238632" y="155643"/>
                </a:cubicBezTo>
                <a:close/>
                <a:moveTo>
                  <a:pt x="345788" y="155643"/>
                </a:moveTo>
                <a:cubicBezTo>
                  <a:pt x="359220" y="155643"/>
                  <a:pt x="370108" y="166531"/>
                  <a:pt x="370108" y="179963"/>
                </a:cubicBezTo>
                <a:cubicBezTo>
                  <a:pt x="370108" y="193395"/>
                  <a:pt x="359220" y="204283"/>
                  <a:pt x="345788" y="204283"/>
                </a:cubicBezTo>
                <a:cubicBezTo>
                  <a:pt x="332356" y="204283"/>
                  <a:pt x="321468" y="193395"/>
                  <a:pt x="321468" y="179963"/>
                </a:cubicBezTo>
                <a:cubicBezTo>
                  <a:pt x="321468" y="166531"/>
                  <a:pt x="332356" y="155643"/>
                  <a:pt x="345788" y="155643"/>
                </a:cubicBezTo>
                <a:close/>
                <a:moveTo>
                  <a:pt x="452944" y="155643"/>
                </a:moveTo>
                <a:cubicBezTo>
                  <a:pt x="466376" y="155643"/>
                  <a:pt x="477264" y="166531"/>
                  <a:pt x="477264" y="179963"/>
                </a:cubicBezTo>
                <a:cubicBezTo>
                  <a:pt x="477264" y="193395"/>
                  <a:pt x="466376" y="204283"/>
                  <a:pt x="452944" y="204283"/>
                </a:cubicBezTo>
                <a:cubicBezTo>
                  <a:pt x="439512" y="204283"/>
                  <a:pt x="428624" y="193395"/>
                  <a:pt x="428624" y="179963"/>
                </a:cubicBezTo>
                <a:cubicBezTo>
                  <a:pt x="428624" y="166531"/>
                  <a:pt x="439512" y="155643"/>
                  <a:pt x="452944" y="155643"/>
                </a:cubicBezTo>
                <a:close/>
                <a:moveTo>
                  <a:pt x="452944" y="0"/>
                </a:moveTo>
                <a:cubicBezTo>
                  <a:pt x="466376" y="0"/>
                  <a:pt x="477264" y="10888"/>
                  <a:pt x="477264" y="24320"/>
                </a:cubicBezTo>
                <a:cubicBezTo>
                  <a:pt x="477264" y="37752"/>
                  <a:pt x="466376" y="48640"/>
                  <a:pt x="452944" y="48640"/>
                </a:cubicBezTo>
                <a:cubicBezTo>
                  <a:pt x="439512" y="48640"/>
                  <a:pt x="428624" y="37752"/>
                  <a:pt x="428624" y="24320"/>
                </a:cubicBezTo>
                <a:cubicBezTo>
                  <a:pt x="428624" y="10888"/>
                  <a:pt x="439512" y="0"/>
                  <a:pt x="452944" y="0"/>
                </a:cubicBezTo>
                <a:close/>
                <a:moveTo>
                  <a:pt x="345788" y="0"/>
                </a:moveTo>
                <a:cubicBezTo>
                  <a:pt x="359220" y="0"/>
                  <a:pt x="370108" y="10888"/>
                  <a:pt x="370108" y="24320"/>
                </a:cubicBezTo>
                <a:cubicBezTo>
                  <a:pt x="370108" y="37752"/>
                  <a:pt x="359220" y="48640"/>
                  <a:pt x="345788" y="48640"/>
                </a:cubicBezTo>
                <a:cubicBezTo>
                  <a:pt x="332356" y="48640"/>
                  <a:pt x="321468" y="37752"/>
                  <a:pt x="321468" y="24320"/>
                </a:cubicBezTo>
                <a:cubicBezTo>
                  <a:pt x="321468" y="10888"/>
                  <a:pt x="332356" y="0"/>
                  <a:pt x="345788" y="0"/>
                </a:cubicBezTo>
                <a:close/>
                <a:moveTo>
                  <a:pt x="238632" y="0"/>
                </a:moveTo>
                <a:cubicBezTo>
                  <a:pt x="252064" y="0"/>
                  <a:pt x="262952" y="10888"/>
                  <a:pt x="262952" y="24320"/>
                </a:cubicBezTo>
                <a:cubicBezTo>
                  <a:pt x="262952" y="37752"/>
                  <a:pt x="252064" y="48640"/>
                  <a:pt x="238632" y="48640"/>
                </a:cubicBezTo>
                <a:cubicBezTo>
                  <a:pt x="225200" y="48640"/>
                  <a:pt x="214312" y="37752"/>
                  <a:pt x="214312" y="24320"/>
                </a:cubicBezTo>
                <a:cubicBezTo>
                  <a:pt x="214312" y="10888"/>
                  <a:pt x="225200" y="0"/>
                  <a:pt x="238632" y="0"/>
                </a:cubicBezTo>
                <a:close/>
                <a:moveTo>
                  <a:pt x="131476" y="0"/>
                </a:moveTo>
                <a:cubicBezTo>
                  <a:pt x="144908" y="0"/>
                  <a:pt x="155796" y="10888"/>
                  <a:pt x="155796" y="24320"/>
                </a:cubicBezTo>
                <a:cubicBezTo>
                  <a:pt x="155796" y="37752"/>
                  <a:pt x="144908" y="48640"/>
                  <a:pt x="131476" y="48640"/>
                </a:cubicBezTo>
                <a:cubicBezTo>
                  <a:pt x="118044" y="48640"/>
                  <a:pt x="107156" y="37752"/>
                  <a:pt x="107156" y="24320"/>
                </a:cubicBezTo>
                <a:cubicBezTo>
                  <a:pt x="107156" y="10888"/>
                  <a:pt x="118044" y="0"/>
                  <a:pt x="131476" y="0"/>
                </a:cubicBezTo>
                <a:close/>
                <a:moveTo>
                  <a:pt x="24320" y="0"/>
                </a:moveTo>
                <a:cubicBezTo>
                  <a:pt x="37752" y="0"/>
                  <a:pt x="48640" y="10888"/>
                  <a:pt x="48640" y="24320"/>
                </a:cubicBezTo>
                <a:cubicBezTo>
                  <a:pt x="48640" y="37752"/>
                  <a:pt x="37752" y="48640"/>
                  <a:pt x="24320" y="48640"/>
                </a:cubicBezTo>
                <a:cubicBezTo>
                  <a:pt x="10888" y="48640"/>
                  <a:pt x="0" y="37752"/>
                  <a:pt x="0" y="24320"/>
                </a:cubicBezTo>
                <a:cubicBezTo>
                  <a:pt x="0" y="10888"/>
                  <a:pt x="10888" y="0"/>
                  <a:pt x="2432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513A278-E2E5-4DE8-B711-DB31A5249187}"/>
              </a:ext>
            </a:extLst>
          </p:cNvPr>
          <p:cNvSpPr txBox="1"/>
          <p:nvPr/>
        </p:nvSpPr>
        <p:spPr>
          <a:xfrm>
            <a:off x="5642848" y="2923597"/>
            <a:ext cx="618856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应用数据窗口实现</a:t>
            </a:r>
            <a:endParaRPr lang="en-US" altLang="zh-CN" sz="4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dist"/>
            <a:r>
              <a:rPr lang="zh-CN" altLang="en-US" sz="4400" dirty="0">
                <a:solidFill>
                  <a:schemeClr val="bg1"/>
                </a:solidFill>
                <a:cs typeface="+mn-ea"/>
                <a:sym typeface="+mn-lt"/>
              </a:rPr>
              <a:t>对数据的基本处理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CD2F565-C17C-48E1-8E12-D9E7CEA8ACDA}"/>
              </a:ext>
            </a:extLst>
          </p:cNvPr>
          <p:cNvSpPr txBox="1"/>
          <p:nvPr/>
        </p:nvSpPr>
        <p:spPr>
          <a:xfrm>
            <a:off x="7020475" y="1907608"/>
            <a:ext cx="276630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第 </a:t>
            </a: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24 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讲</a:t>
            </a: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C74FE17-860E-4B99-9D7F-AEFAABD7C4C9}"/>
              </a:ext>
            </a:extLst>
          </p:cNvPr>
          <p:cNvSpPr/>
          <p:nvPr/>
        </p:nvSpPr>
        <p:spPr>
          <a:xfrm rot="16200000">
            <a:off x="6399841" y="5135254"/>
            <a:ext cx="334315" cy="688221"/>
          </a:xfrm>
          <a:custGeom>
            <a:avLst/>
            <a:gdLst>
              <a:gd name="connsiteX0" fmla="*/ 452944 w 477264"/>
              <a:gd name="connsiteY0" fmla="*/ 933858 h 982498"/>
              <a:gd name="connsiteX1" fmla="*/ 477264 w 477264"/>
              <a:gd name="connsiteY1" fmla="*/ 958178 h 982498"/>
              <a:gd name="connsiteX2" fmla="*/ 452944 w 477264"/>
              <a:gd name="connsiteY2" fmla="*/ 982498 h 982498"/>
              <a:gd name="connsiteX3" fmla="*/ 428624 w 477264"/>
              <a:gd name="connsiteY3" fmla="*/ 958178 h 982498"/>
              <a:gd name="connsiteX4" fmla="*/ 452944 w 477264"/>
              <a:gd name="connsiteY4" fmla="*/ 933858 h 982498"/>
              <a:gd name="connsiteX5" fmla="*/ 345788 w 477264"/>
              <a:gd name="connsiteY5" fmla="*/ 933858 h 982498"/>
              <a:gd name="connsiteX6" fmla="*/ 370108 w 477264"/>
              <a:gd name="connsiteY6" fmla="*/ 958178 h 982498"/>
              <a:gd name="connsiteX7" fmla="*/ 345788 w 477264"/>
              <a:gd name="connsiteY7" fmla="*/ 982498 h 982498"/>
              <a:gd name="connsiteX8" fmla="*/ 321468 w 477264"/>
              <a:gd name="connsiteY8" fmla="*/ 958178 h 982498"/>
              <a:gd name="connsiteX9" fmla="*/ 345788 w 477264"/>
              <a:gd name="connsiteY9" fmla="*/ 933858 h 982498"/>
              <a:gd name="connsiteX10" fmla="*/ 238632 w 477264"/>
              <a:gd name="connsiteY10" fmla="*/ 933858 h 982498"/>
              <a:gd name="connsiteX11" fmla="*/ 262952 w 477264"/>
              <a:gd name="connsiteY11" fmla="*/ 958178 h 982498"/>
              <a:gd name="connsiteX12" fmla="*/ 238632 w 477264"/>
              <a:gd name="connsiteY12" fmla="*/ 982498 h 982498"/>
              <a:gd name="connsiteX13" fmla="*/ 214312 w 477264"/>
              <a:gd name="connsiteY13" fmla="*/ 958178 h 982498"/>
              <a:gd name="connsiteX14" fmla="*/ 238632 w 477264"/>
              <a:gd name="connsiteY14" fmla="*/ 933858 h 982498"/>
              <a:gd name="connsiteX15" fmla="*/ 131476 w 477264"/>
              <a:gd name="connsiteY15" fmla="*/ 933858 h 982498"/>
              <a:gd name="connsiteX16" fmla="*/ 155796 w 477264"/>
              <a:gd name="connsiteY16" fmla="*/ 958178 h 982498"/>
              <a:gd name="connsiteX17" fmla="*/ 131476 w 477264"/>
              <a:gd name="connsiteY17" fmla="*/ 982498 h 982498"/>
              <a:gd name="connsiteX18" fmla="*/ 107156 w 477264"/>
              <a:gd name="connsiteY18" fmla="*/ 958178 h 982498"/>
              <a:gd name="connsiteX19" fmla="*/ 131476 w 477264"/>
              <a:gd name="connsiteY19" fmla="*/ 933858 h 982498"/>
              <a:gd name="connsiteX20" fmla="*/ 24320 w 477264"/>
              <a:gd name="connsiteY20" fmla="*/ 933858 h 982498"/>
              <a:gd name="connsiteX21" fmla="*/ 48640 w 477264"/>
              <a:gd name="connsiteY21" fmla="*/ 958178 h 982498"/>
              <a:gd name="connsiteX22" fmla="*/ 24320 w 477264"/>
              <a:gd name="connsiteY22" fmla="*/ 982498 h 982498"/>
              <a:gd name="connsiteX23" fmla="*/ 0 w 477264"/>
              <a:gd name="connsiteY23" fmla="*/ 958178 h 982498"/>
              <a:gd name="connsiteX24" fmla="*/ 24320 w 477264"/>
              <a:gd name="connsiteY24" fmla="*/ 933858 h 982498"/>
              <a:gd name="connsiteX25" fmla="*/ 452944 w 477264"/>
              <a:gd name="connsiteY25" fmla="*/ 778215 h 982498"/>
              <a:gd name="connsiteX26" fmla="*/ 477264 w 477264"/>
              <a:gd name="connsiteY26" fmla="*/ 802535 h 982498"/>
              <a:gd name="connsiteX27" fmla="*/ 452944 w 477264"/>
              <a:gd name="connsiteY27" fmla="*/ 826855 h 982498"/>
              <a:gd name="connsiteX28" fmla="*/ 428624 w 477264"/>
              <a:gd name="connsiteY28" fmla="*/ 802535 h 982498"/>
              <a:gd name="connsiteX29" fmla="*/ 452944 w 477264"/>
              <a:gd name="connsiteY29" fmla="*/ 778215 h 982498"/>
              <a:gd name="connsiteX30" fmla="*/ 345788 w 477264"/>
              <a:gd name="connsiteY30" fmla="*/ 778215 h 982498"/>
              <a:gd name="connsiteX31" fmla="*/ 370108 w 477264"/>
              <a:gd name="connsiteY31" fmla="*/ 802535 h 982498"/>
              <a:gd name="connsiteX32" fmla="*/ 345788 w 477264"/>
              <a:gd name="connsiteY32" fmla="*/ 826855 h 982498"/>
              <a:gd name="connsiteX33" fmla="*/ 321468 w 477264"/>
              <a:gd name="connsiteY33" fmla="*/ 802535 h 982498"/>
              <a:gd name="connsiteX34" fmla="*/ 345788 w 477264"/>
              <a:gd name="connsiteY34" fmla="*/ 778215 h 982498"/>
              <a:gd name="connsiteX35" fmla="*/ 238632 w 477264"/>
              <a:gd name="connsiteY35" fmla="*/ 778215 h 982498"/>
              <a:gd name="connsiteX36" fmla="*/ 262952 w 477264"/>
              <a:gd name="connsiteY36" fmla="*/ 802535 h 982498"/>
              <a:gd name="connsiteX37" fmla="*/ 238632 w 477264"/>
              <a:gd name="connsiteY37" fmla="*/ 826855 h 982498"/>
              <a:gd name="connsiteX38" fmla="*/ 214312 w 477264"/>
              <a:gd name="connsiteY38" fmla="*/ 802535 h 982498"/>
              <a:gd name="connsiteX39" fmla="*/ 238632 w 477264"/>
              <a:gd name="connsiteY39" fmla="*/ 778215 h 982498"/>
              <a:gd name="connsiteX40" fmla="*/ 131476 w 477264"/>
              <a:gd name="connsiteY40" fmla="*/ 778215 h 982498"/>
              <a:gd name="connsiteX41" fmla="*/ 155796 w 477264"/>
              <a:gd name="connsiteY41" fmla="*/ 802535 h 982498"/>
              <a:gd name="connsiteX42" fmla="*/ 131476 w 477264"/>
              <a:gd name="connsiteY42" fmla="*/ 826855 h 982498"/>
              <a:gd name="connsiteX43" fmla="*/ 107156 w 477264"/>
              <a:gd name="connsiteY43" fmla="*/ 802535 h 982498"/>
              <a:gd name="connsiteX44" fmla="*/ 131476 w 477264"/>
              <a:gd name="connsiteY44" fmla="*/ 778215 h 982498"/>
              <a:gd name="connsiteX45" fmla="*/ 24320 w 477264"/>
              <a:gd name="connsiteY45" fmla="*/ 778215 h 982498"/>
              <a:gd name="connsiteX46" fmla="*/ 48640 w 477264"/>
              <a:gd name="connsiteY46" fmla="*/ 802535 h 982498"/>
              <a:gd name="connsiteX47" fmla="*/ 24320 w 477264"/>
              <a:gd name="connsiteY47" fmla="*/ 826855 h 982498"/>
              <a:gd name="connsiteX48" fmla="*/ 0 w 477264"/>
              <a:gd name="connsiteY48" fmla="*/ 802535 h 982498"/>
              <a:gd name="connsiteX49" fmla="*/ 24320 w 477264"/>
              <a:gd name="connsiteY49" fmla="*/ 778215 h 982498"/>
              <a:gd name="connsiteX50" fmla="*/ 452944 w 477264"/>
              <a:gd name="connsiteY50" fmla="*/ 622572 h 982498"/>
              <a:gd name="connsiteX51" fmla="*/ 477264 w 477264"/>
              <a:gd name="connsiteY51" fmla="*/ 646892 h 982498"/>
              <a:gd name="connsiteX52" fmla="*/ 452944 w 477264"/>
              <a:gd name="connsiteY52" fmla="*/ 671212 h 982498"/>
              <a:gd name="connsiteX53" fmla="*/ 428624 w 477264"/>
              <a:gd name="connsiteY53" fmla="*/ 646892 h 982498"/>
              <a:gd name="connsiteX54" fmla="*/ 452944 w 477264"/>
              <a:gd name="connsiteY54" fmla="*/ 622572 h 982498"/>
              <a:gd name="connsiteX55" fmla="*/ 345788 w 477264"/>
              <a:gd name="connsiteY55" fmla="*/ 622572 h 982498"/>
              <a:gd name="connsiteX56" fmla="*/ 370108 w 477264"/>
              <a:gd name="connsiteY56" fmla="*/ 646892 h 982498"/>
              <a:gd name="connsiteX57" fmla="*/ 345788 w 477264"/>
              <a:gd name="connsiteY57" fmla="*/ 671212 h 982498"/>
              <a:gd name="connsiteX58" fmla="*/ 321468 w 477264"/>
              <a:gd name="connsiteY58" fmla="*/ 646892 h 982498"/>
              <a:gd name="connsiteX59" fmla="*/ 345788 w 477264"/>
              <a:gd name="connsiteY59" fmla="*/ 622572 h 982498"/>
              <a:gd name="connsiteX60" fmla="*/ 238632 w 477264"/>
              <a:gd name="connsiteY60" fmla="*/ 622572 h 982498"/>
              <a:gd name="connsiteX61" fmla="*/ 262952 w 477264"/>
              <a:gd name="connsiteY61" fmla="*/ 646892 h 982498"/>
              <a:gd name="connsiteX62" fmla="*/ 238632 w 477264"/>
              <a:gd name="connsiteY62" fmla="*/ 671212 h 982498"/>
              <a:gd name="connsiteX63" fmla="*/ 214312 w 477264"/>
              <a:gd name="connsiteY63" fmla="*/ 646892 h 982498"/>
              <a:gd name="connsiteX64" fmla="*/ 238632 w 477264"/>
              <a:gd name="connsiteY64" fmla="*/ 622572 h 982498"/>
              <a:gd name="connsiteX65" fmla="*/ 131476 w 477264"/>
              <a:gd name="connsiteY65" fmla="*/ 622572 h 982498"/>
              <a:gd name="connsiteX66" fmla="*/ 155796 w 477264"/>
              <a:gd name="connsiteY66" fmla="*/ 646892 h 982498"/>
              <a:gd name="connsiteX67" fmla="*/ 131476 w 477264"/>
              <a:gd name="connsiteY67" fmla="*/ 671212 h 982498"/>
              <a:gd name="connsiteX68" fmla="*/ 107156 w 477264"/>
              <a:gd name="connsiteY68" fmla="*/ 646892 h 982498"/>
              <a:gd name="connsiteX69" fmla="*/ 131476 w 477264"/>
              <a:gd name="connsiteY69" fmla="*/ 622572 h 982498"/>
              <a:gd name="connsiteX70" fmla="*/ 24320 w 477264"/>
              <a:gd name="connsiteY70" fmla="*/ 622572 h 982498"/>
              <a:gd name="connsiteX71" fmla="*/ 48640 w 477264"/>
              <a:gd name="connsiteY71" fmla="*/ 646892 h 982498"/>
              <a:gd name="connsiteX72" fmla="*/ 24320 w 477264"/>
              <a:gd name="connsiteY72" fmla="*/ 671212 h 982498"/>
              <a:gd name="connsiteX73" fmla="*/ 0 w 477264"/>
              <a:gd name="connsiteY73" fmla="*/ 646892 h 982498"/>
              <a:gd name="connsiteX74" fmla="*/ 24320 w 477264"/>
              <a:gd name="connsiteY74" fmla="*/ 622572 h 982498"/>
              <a:gd name="connsiteX75" fmla="*/ 24320 w 477264"/>
              <a:gd name="connsiteY75" fmla="*/ 466929 h 982498"/>
              <a:gd name="connsiteX76" fmla="*/ 48640 w 477264"/>
              <a:gd name="connsiteY76" fmla="*/ 491249 h 982498"/>
              <a:gd name="connsiteX77" fmla="*/ 24320 w 477264"/>
              <a:gd name="connsiteY77" fmla="*/ 515569 h 982498"/>
              <a:gd name="connsiteX78" fmla="*/ 0 w 477264"/>
              <a:gd name="connsiteY78" fmla="*/ 491249 h 982498"/>
              <a:gd name="connsiteX79" fmla="*/ 24320 w 477264"/>
              <a:gd name="connsiteY79" fmla="*/ 466929 h 982498"/>
              <a:gd name="connsiteX80" fmla="*/ 131476 w 477264"/>
              <a:gd name="connsiteY80" fmla="*/ 466929 h 982498"/>
              <a:gd name="connsiteX81" fmla="*/ 155796 w 477264"/>
              <a:gd name="connsiteY81" fmla="*/ 491249 h 982498"/>
              <a:gd name="connsiteX82" fmla="*/ 131476 w 477264"/>
              <a:gd name="connsiteY82" fmla="*/ 515569 h 982498"/>
              <a:gd name="connsiteX83" fmla="*/ 107156 w 477264"/>
              <a:gd name="connsiteY83" fmla="*/ 491249 h 982498"/>
              <a:gd name="connsiteX84" fmla="*/ 131476 w 477264"/>
              <a:gd name="connsiteY84" fmla="*/ 466929 h 982498"/>
              <a:gd name="connsiteX85" fmla="*/ 238632 w 477264"/>
              <a:gd name="connsiteY85" fmla="*/ 466929 h 982498"/>
              <a:gd name="connsiteX86" fmla="*/ 262952 w 477264"/>
              <a:gd name="connsiteY86" fmla="*/ 491249 h 982498"/>
              <a:gd name="connsiteX87" fmla="*/ 238632 w 477264"/>
              <a:gd name="connsiteY87" fmla="*/ 515569 h 982498"/>
              <a:gd name="connsiteX88" fmla="*/ 214312 w 477264"/>
              <a:gd name="connsiteY88" fmla="*/ 491249 h 982498"/>
              <a:gd name="connsiteX89" fmla="*/ 238632 w 477264"/>
              <a:gd name="connsiteY89" fmla="*/ 466929 h 982498"/>
              <a:gd name="connsiteX90" fmla="*/ 345788 w 477264"/>
              <a:gd name="connsiteY90" fmla="*/ 466929 h 982498"/>
              <a:gd name="connsiteX91" fmla="*/ 370108 w 477264"/>
              <a:gd name="connsiteY91" fmla="*/ 491249 h 982498"/>
              <a:gd name="connsiteX92" fmla="*/ 345788 w 477264"/>
              <a:gd name="connsiteY92" fmla="*/ 515569 h 982498"/>
              <a:gd name="connsiteX93" fmla="*/ 321468 w 477264"/>
              <a:gd name="connsiteY93" fmla="*/ 491249 h 982498"/>
              <a:gd name="connsiteX94" fmla="*/ 345788 w 477264"/>
              <a:gd name="connsiteY94" fmla="*/ 466929 h 982498"/>
              <a:gd name="connsiteX95" fmla="*/ 452944 w 477264"/>
              <a:gd name="connsiteY95" fmla="*/ 466929 h 982498"/>
              <a:gd name="connsiteX96" fmla="*/ 477264 w 477264"/>
              <a:gd name="connsiteY96" fmla="*/ 491249 h 982498"/>
              <a:gd name="connsiteX97" fmla="*/ 452944 w 477264"/>
              <a:gd name="connsiteY97" fmla="*/ 515569 h 982498"/>
              <a:gd name="connsiteX98" fmla="*/ 428624 w 477264"/>
              <a:gd name="connsiteY98" fmla="*/ 491249 h 982498"/>
              <a:gd name="connsiteX99" fmla="*/ 452944 w 477264"/>
              <a:gd name="connsiteY99" fmla="*/ 466929 h 982498"/>
              <a:gd name="connsiteX100" fmla="*/ 24320 w 477264"/>
              <a:gd name="connsiteY100" fmla="*/ 311287 h 982498"/>
              <a:gd name="connsiteX101" fmla="*/ 48640 w 477264"/>
              <a:gd name="connsiteY101" fmla="*/ 335607 h 982498"/>
              <a:gd name="connsiteX102" fmla="*/ 24320 w 477264"/>
              <a:gd name="connsiteY102" fmla="*/ 359926 h 982498"/>
              <a:gd name="connsiteX103" fmla="*/ 0 w 477264"/>
              <a:gd name="connsiteY103" fmla="*/ 335607 h 982498"/>
              <a:gd name="connsiteX104" fmla="*/ 24320 w 477264"/>
              <a:gd name="connsiteY104" fmla="*/ 311287 h 982498"/>
              <a:gd name="connsiteX105" fmla="*/ 131476 w 477264"/>
              <a:gd name="connsiteY105" fmla="*/ 311286 h 982498"/>
              <a:gd name="connsiteX106" fmla="*/ 155796 w 477264"/>
              <a:gd name="connsiteY106" fmla="*/ 335606 h 982498"/>
              <a:gd name="connsiteX107" fmla="*/ 131476 w 477264"/>
              <a:gd name="connsiteY107" fmla="*/ 359926 h 982498"/>
              <a:gd name="connsiteX108" fmla="*/ 107156 w 477264"/>
              <a:gd name="connsiteY108" fmla="*/ 335606 h 982498"/>
              <a:gd name="connsiteX109" fmla="*/ 131476 w 477264"/>
              <a:gd name="connsiteY109" fmla="*/ 311286 h 982498"/>
              <a:gd name="connsiteX110" fmla="*/ 238632 w 477264"/>
              <a:gd name="connsiteY110" fmla="*/ 311286 h 982498"/>
              <a:gd name="connsiteX111" fmla="*/ 262952 w 477264"/>
              <a:gd name="connsiteY111" fmla="*/ 335606 h 982498"/>
              <a:gd name="connsiteX112" fmla="*/ 238632 w 477264"/>
              <a:gd name="connsiteY112" fmla="*/ 359926 h 982498"/>
              <a:gd name="connsiteX113" fmla="*/ 214312 w 477264"/>
              <a:gd name="connsiteY113" fmla="*/ 335606 h 982498"/>
              <a:gd name="connsiteX114" fmla="*/ 238632 w 477264"/>
              <a:gd name="connsiteY114" fmla="*/ 311286 h 982498"/>
              <a:gd name="connsiteX115" fmla="*/ 345788 w 477264"/>
              <a:gd name="connsiteY115" fmla="*/ 311286 h 982498"/>
              <a:gd name="connsiteX116" fmla="*/ 370108 w 477264"/>
              <a:gd name="connsiteY116" fmla="*/ 335606 h 982498"/>
              <a:gd name="connsiteX117" fmla="*/ 345788 w 477264"/>
              <a:gd name="connsiteY117" fmla="*/ 359926 h 982498"/>
              <a:gd name="connsiteX118" fmla="*/ 321468 w 477264"/>
              <a:gd name="connsiteY118" fmla="*/ 335606 h 982498"/>
              <a:gd name="connsiteX119" fmla="*/ 345788 w 477264"/>
              <a:gd name="connsiteY119" fmla="*/ 311286 h 982498"/>
              <a:gd name="connsiteX120" fmla="*/ 452944 w 477264"/>
              <a:gd name="connsiteY120" fmla="*/ 311286 h 982498"/>
              <a:gd name="connsiteX121" fmla="*/ 477264 w 477264"/>
              <a:gd name="connsiteY121" fmla="*/ 335606 h 982498"/>
              <a:gd name="connsiteX122" fmla="*/ 452944 w 477264"/>
              <a:gd name="connsiteY122" fmla="*/ 359926 h 982498"/>
              <a:gd name="connsiteX123" fmla="*/ 428624 w 477264"/>
              <a:gd name="connsiteY123" fmla="*/ 335606 h 982498"/>
              <a:gd name="connsiteX124" fmla="*/ 452944 w 477264"/>
              <a:gd name="connsiteY124" fmla="*/ 311286 h 982498"/>
              <a:gd name="connsiteX125" fmla="*/ 24320 w 477264"/>
              <a:gd name="connsiteY125" fmla="*/ 155643 h 982498"/>
              <a:gd name="connsiteX126" fmla="*/ 48640 w 477264"/>
              <a:gd name="connsiteY126" fmla="*/ 179963 h 982498"/>
              <a:gd name="connsiteX127" fmla="*/ 24320 w 477264"/>
              <a:gd name="connsiteY127" fmla="*/ 204283 h 982498"/>
              <a:gd name="connsiteX128" fmla="*/ 0 w 477264"/>
              <a:gd name="connsiteY128" fmla="*/ 179963 h 982498"/>
              <a:gd name="connsiteX129" fmla="*/ 24320 w 477264"/>
              <a:gd name="connsiteY129" fmla="*/ 155643 h 982498"/>
              <a:gd name="connsiteX130" fmla="*/ 131476 w 477264"/>
              <a:gd name="connsiteY130" fmla="*/ 155643 h 982498"/>
              <a:gd name="connsiteX131" fmla="*/ 155796 w 477264"/>
              <a:gd name="connsiteY131" fmla="*/ 179963 h 982498"/>
              <a:gd name="connsiteX132" fmla="*/ 131476 w 477264"/>
              <a:gd name="connsiteY132" fmla="*/ 204283 h 982498"/>
              <a:gd name="connsiteX133" fmla="*/ 107156 w 477264"/>
              <a:gd name="connsiteY133" fmla="*/ 179963 h 982498"/>
              <a:gd name="connsiteX134" fmla="*/ 131476 w 477264"/>
              <a:gd name="connsiteY134" fmla="*/ 155643 h 982498"/>
              <a:gd name="connsiteX135" fmla="*/ 238632 w 477264"/>
              <a:gd name="connsiteY135" fmla="*/ 155643 h 982498"/>
              <a:gd name="connsiteX136" fmla="*/ 262952 w 477264"/>
              <a:gd name="connsiteY136" fmla="*/ 179963 h 982498"/>
              <a:gd name="connsiteX137" fmla="*/ 238632 w 477264"/>
              <a:gd name="connsiteY137" fmla="*/ 204283 h 982498"/>
              <a:gd name="connsiteX138" fmla="*/ 214312 w 477264"/>
              <a:gd name="connsiteY138" fmla="*/ 179963 h 982498"/>
              <a:gd name="connsiteX139" fmla="*/ 238632 w 477264"/>
              <a:gd name="connsiteY139" fmla="*/ 155643 h 982498"/>
              <a:gd name="connsiteX140" fmla="*/ 345788 w 477264"/>
              <a:gd name="connsiteY140" fmla="*/ 155643 h 982498"/>
              <a:gd name="connsiteX141" fmla="*/ 370108 w 477264"/>
              <a:gd name="connsiteY141" fmla="*/ 179963 h 982498"/>
              <a:gd name="connsiteX142" fmla="*/ 345788 w 477264"/>
              <a:gd name="connsiteY142" fmla="*/ 204283 h 982498"/>
              <a:gd name="connsiteX143" fmla="*/ 321468 w 477264"/>
              <a:gd name="connsiteY143" fmla="*/ 179963 h 982498"/>
              <a:gd name="connsiteX144" fmla="*/ 345788 w 477264"/>
              <a:gd name="connsiteY144" fmla="*/ 155643 h 982498"/>
              <a:gd name="connsiteX145" fmla="*/ 452944 w 477264"/>
              <a:gd name="connsiteY145" fmla="*/ 155643 h 982498"/>
              <a:gd name="connsiteX146" fmla="*/ 477264 w 477264"/>
              <a:gd name="connsiteY146" fmla="*/ 179963 h 982498"/>
              <a:gd name="connsiteX147" fmla="*/ 452944 w 477264"/>
              <a:gd name="connsiteY147" fmla="*/ 204283 h 982498"/>
              <a:gd name="connsiteX148" fmla="*/ 428624 w 477264"/>
              <a:gd name="connsiteY148" fmla="*/ 179963 h 982498"/>
              <a:gd name="connsiteX149" fmla="*/ 452944 w 477264"/>
              <a:gd name="connsiteY149" fmla="*/ 155643 h 982498"/>
              <a:gd name="connsiteX150" fmla="*/ 452944 w 477264"/>
              <a:gd name="connsiteY150" fmla="*/ 0 h 982498"/>
              <a:gd name="connsiteX151" fmla="*/ 477264 w 477264"/>
              <a:gd name="connsiteY151" fmla="*/ 24320 h 982498"/>
              <a:gd name="connsiteX152" fmla="*/ 452944 w 477264"/>
              <a:gd name="connsiteY152" fmla="*/ 48640 h 982498"/>
              <a:gd name="connsiteX153" fmla="*/ 428624 w 477264"/>
              <a:gd name="connsiteY153" fmla="*/ 24320 h 982498"/>
              <a:gd name="connsiteX154" fmla="*/ 452944 w 477264"/>
              <a:gd name="connsiteY154" fmla="*/ 0 h 982498"/>
              <a:gd name="connsiteX155" fmla="*/ 345788 w 477264"/>
              <a:gd name="connsiteY155" fmla="*/ 0 h 982498"/>
              <a:gd name="connsiteX156" fmla="*/ 370108 w 477264"/>
              <a:gd name="connsiteY156" fmla="*/ 24320 h 982498"/>
              <a:gd name="connsiteX157" fmla="*/ 345788 w 477264"/>
              <a:gd name="connsiteY157" fmla="*/ 48640 h 982498"/>
              <a:gd name="connsiteX158" fmla="*/ 321468 w 477264"/>
              <a:gd name="connsiteY158" fmla="*/ 24320 h 982498"/>
              <a:gd name="connsiteX159" fmla="*/ 345788 w 477264"/>
              <a:gd name="connsiteY159" fmla="*/ 0 h 982498"/>
              <a:gd name="connsiteX160" fmla="*/ 238632 w 477264"/>
              <a:gd name="connsiteY160" fmla="*/ 0 h 982498"/>
              <a:gd name="connsiteX161" fmla="*/ 262952 w 477264"/>
              <a:gd name="connsiteY161" fmla="*/ 24320 h 982498"/>
              <a:gd name="connsiteX162" fmla="*/ 238632 w 477264"/>
              <a:gd name="connsiteY162" fmla="*/ 48640 h 982498"/>
              <a:gd name="connsiteX163" fmla="*/ 214312 w 477264"/>
              <a:gd name="connsiteY163" fmla="*/ 24320 h 982498"/>
              <a:gd name="connsiteX164" fmla="*/ 238632 w 477264"/>
              <a:gd name="connsiteY164" fmla="*/ 0 h 982498"/>
              <a:gd name="connsiteX165" fmla="*/ 131476 w 477264"/>
              <a:gd name="connsiteY165" fmla="*/ 0 h 982498"/>
              <a:gd name="connsiteX166" fmla="*/ 155796 w 477264"/>
              <a:gd name="connsiteY166" fmla="*/ 24320 h 982498"/>
              <a:gd name="connsiteX167" fmla="*/ 131476 w 477264"/>
              <a:gd name="connsiteY167" fmla="*/ 48640 h 982498"/>
              <a:gd name="connsiteX168" fmla="*/ 107156 w 477264"/>
              <a:gd name="connsiteY168" fmla="*/ 24320 h 982498"/>
              <a:gd name="connsiteX169" fmla="*/ 131476 w 477264"/>
              <a:gd name="connsiteY169" fmla="*/ 0 h 982498"/>
              <a:gd name="connsiteX170" fmla="*/ 24320 w 477264"/>
              <a:gd name="connsiteY170" fmla="*/ 0 h 982498"/>
              <a:gd name="connsiteX171" fmla="*/ 48640 w 477264"/>
              <a:gd name="connsiteY171" fmla="*/ 24320 h 982498"/>
              <a:gd name="connsiteX172" fmla="*/ 24320 w 477264"/>
              <a:gd name="connsiteY172" fmla="*/ 48640 h 982498"/>
              <a:gd name="connsiteX173" fmla="*/ 0 w 477264"/>
              <a:gd name="connsiteY173" fmla="*/ 24320 h 982498"/>
              <a:gd name="connsiteX174" fmla="*/ 24320 w 477264"/>
              <a:gd name="connsiteY174" fmla="*/ 0 h 982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477264" h="982498">
                <a:moveTo>
                  <a:pt x="452944" y="933858"/>
                </a:moveTo>
                <a:cubicBezTo>
                  <a:pt x="466376" y="933858"/>
                  <a:pt x="477264" y="944746"/>
                  <a:pt x="477264" y="958178"/>
                </a:cubicBezTo>
                <a:cubicBezTo>
                  <a:pt x="477264" y="971610"/>
                  <a:pt x="466376" y="982498"/>
                  <a:pt x="452944" y="982498"/>
                </a:cubicBezTo>
                <a:cubicBezTo>
                  <a:pt x="439512" y="982498"/>
                  <a:pt x="428624" y="971610"/>
                  <a:pt x="428624" y="958178"/>
                </a:cubicBezTo>
                <a:cubicBezTo>
                  <a:pt x="428624" y="944746"/>
                  <a:pt x="439512" y="933858"/>
                  <a:pt x="452944" y="933858"/>
                </a:cubicBezTo>
                <a:close/>
                <a:moveTo>
                  <a:pt x="345788" y="933858"/>
                </a:moveTo>
                <a:cubicBezTo>
                  <a:pt x="359220" y="933858"/>
                  <a:pt x="370108" y="944746"/>
                  <a:pt x="370108" y="958178"/>
                </a:cubicBezTo>
                <a:cubicBezTo>
                  <a:pt x="370108" y="971610"/>
                  <a:pt x="359220" y="982498"/>
                  <a:pt x="345788" y="982498"/>
                </a:cubicBezTo>
                <a:cubicBezTo>
                  <a:pt x="332356" y="982498"/>
                  <a:pt x="321468" y="971610"/>
                  <a:pt x="321468" y="958178"/>
                </a:cubicBezTo>
                <a:cubicBezTo>
                  <a:pt x="321468" y="944746"/>
                  <a:pt x="332356" y="933858"/>
                  <a:pt x="345788" y="933858"/>
                </a:cubicBezTo>
                <a:close/>
                <a:moveTo>
                  <a:pt x="238632" y="933858"/>
                </a:moveTo>
                <a:cubicBezTo>
                  <a:pt x="252064" y="933858"/>
                  <a:pt x="262952" y="944746"/>
                  <a:pt x="262952" y="958178"/>
                </a:cubicBezTo>
                <a:cubicBezTo>
                  <a:pt x="262952" y="971610"/>
                  <a:pt x="252064" y="982498"/>
                  <a:pt x="238632" y="982498"/>
                </a:cubicBezTo>
                <a:cubicBezTo>
                  <a:pt x="225200" y="982498"/>
                  <a:pt x="214312" y="971610"/>
                  <a:pt x="214312" y="958178"/>
                </a:cubicBezTo>
                <a:cubicBezTo>
                  <a:pt x="214312" y="944746"/>
                  <a:pt x="225200" y="933858"/>
                  <a:pt x="238632" y="933858"/>
                </a:cubicBezTo>
                <a:close/>
                <a:moveTo>
                  <a:pt x="131476" y="933858"/>
                </a:moveTo>
                <a:cubicBezTo>
                  <a:pt x="144908" y="933858"/>
                  <a:pt x="155796" y="944746"/>
                  <a:pt x="155796" y="958178"/>
                </a:cubicBezTo>
                <a:cubicBezTo>
                  <a:pt x="155796" y="971610"/>
                  <a:pt x="144908" y="982498"/>
                  <a:pt x="131476" y="982498"/>
                </a:cubicBezTo>
                <a:cubicBezTo>
                  <a:pt x="118044" y="982498"/>
                  <a:pt x="107156" y="971610"/>
                  <a:pt x="107156" y="958178"/>
                </a:cubicBezTo>
                <a:cubicBezTo>
                  <a:pt x="107156" y="944746"/>
                  <a:pt x="118044" y="933858"/>
                  <a:pt x="131476" y="933858"/>
                </a:cubicBezTo>
                <a:close/>
                <a:moveTo>
                  <a:pt x="24320" y="933858"/>
                </a:moveTo>
                <a:cubicBezTo>
                  <a:pt x="37752" y="933858"/>
                  <a:pt x="48640" y="944746"/>
                  <a:pt x="48640" y="958178"/>
                </a:cubicBezTo>
                <a:cubicBezTo>
                  <a:pt x="48640" y="971610"/>
                  <a:pt x="37752" y="982498"/>
                  <a:pt x="24320" y="982498"/>
                </a:cubicBezTo>
                <a:cubicBezTo>
                  <a:pt x="10888" y="982498"/>
                  <a:pt x="0" y="971610"/>
                  <a:pt x="0" y="958178"/>
                </a:cubicBezTo>
                <a:cubicBezTo>
                  <a:pt x="0" y="944746"/>
                  <a:pt x="10888" y="933858"/>
                  <a:pt x="24320" y="933858"/>
                </a:cubicBezTo>
                <a:close/>
                <a:moveTo>
                  <a:pt x="452944" y="778215"/>
                </a:moveTo>
                <a:cubicBezTo>
                  <a:pt x="466376" y="778215"/>
                  <a:pt x="477264" y="789103"/>
                  <a:pt x="477264" y="802535"/>
                </a:cubicBezTo>
                <a:cubicBezTo>
                  <a:pt x="477264" y="815967"/>
                  <a:pt x="466376" y="826855"/>
                  <a:pt x="452944" y="826855"/>
                </a:cubicBezTo>
                <a:cubicBezTo>
                  <a:pt x="439512" y="826855"/>
                  <a:pt x="428624" y="815967"/>
                  <a:pt x="428624" y="802535"/>
                </a:cubicBezTo>
                <a:cubicBezTo>
                  <a:pt x="428624" y="789103"/>
                  <a:pt x="439512" y="778215"/>
                  <a:pt x="452944" y="778215"/>
                </a:cubicBezTo>
                <a:close/>
                <a:moveTo>
                  <a:pt x="345788" y="778215"/>
                </a:moveTo>
                <a:cubicBezTo>
                  <a:pt x="359220" y="778215"/>
                  <a:pt x="370108" y="789103"/>
                  <a:pt x="370108" y="802535"/>
                </a:cubicBezTo>
                <a:cubicBezTo>
                  <a:pt x="370108" y="815967"/>
                  <a:pt x="359220" y="826855"/>
                  <a:pt x="345788" y="826855"/>
                </a:cubicBezTo>
                <a:cubicBezTo>
                  <a:pt x="332356" y="826855"/>
                  <a:pt x="321468" y="815967"/>
                  <a:pt x="321468" y="802535"/>
                </a:cubicBezTo>
                <a:cubicBezTo>
                  <a:pt x="321468" y="789103"/>
                  <a:pt x="332356" y="778215"/>
                  <a:pt x="345788" y="778215"/>
                </a:cubicBezTo>
                <a:close/>
                <a:moveTo>
                  <a:pt x="238632" y="778215"/>
                </a:moveTo>
                <a:cubicBezTo>
                  <a:pt x="252064" y="778215"/>
                  <a:pt x="262952" y="789103"/>
                  <a:pt x="262952" y="802535"/>
                </a:cubicBezTo>
                <a:cubicBezTo>
                  <a:pt x="262952" y="815967"/>
                  <a:pt x="252064" y="826855"/>
                  <a:pt x="238632" y="826855"/>
                </a:cubicBezTo>
                <a:cubicBezTo>
                  <a:pt x="225200" y="826855"/>
                  <a:pt x="214312" y="815967"/>
                  <a:pt x="214312" y="802535"/>
                </a:cubicBezTo>
                <a:cubicBezTo>
                  <a:pt x="214312" y="789103"/>
                  <a:pt x="225200" y="778215"/>
                  <a:pt x="238632" y="778215"/>
                </a:cubicBezTo>
                <a:close/>
                <a:moveTo>
                  <a:pt x="131476" y="778215"/>
                </a:moveTo>
                <a:cubicBezTo>
                  <a:pt x="144908" y="778215"/>
                  <a:pt x="155796" y="789103"/>
                  <a:pt x="155796" y="802535"/>
                </a:cubicBezTo>
                <a:cubicBezTo>
                  <a:pt x="155796" y="815967"/>
                  <a:pt x="144908" y="826855"/>
                  <a:pt x="131476" y="826855"/>
                </a:cubicBezTo>
                <a:cubicBezTo>
                  <a:pt x="118044" y="826855"/>
                  <a:pt x="107156" y="815967"/>
                  <a:pt x="107156" y="802535"/>
                </a:cubicBezTo>
                <a:cubicBezTo>
                  <a:pt x="107156" y="789103"/>
                  <a:pt x="118044" y="778215"/>
                  <a:pt x="131476" y="778215"/>
                </a:cubicBezTo>
                <a:close/>
                <a:moveTo>
                  <a:pt x="24320" y="778215"/>
                </a:moveTo>
                <a:cubicBezTo>
                  <a:pt x="37752" y="778215"/>
                  <a:pt x="48640" y="789103"/>
                  <a:pt x="48640" y="802535"/>
                </a:cubicBezTo>
                <a:cubicBezTo>
                  <a:pt x="48640" y="815967"/>
                  <a:pt x="37752" y="826855"/>
                  <a:pt x="24320" y="826855"/>
                </a:cubicBezTo>
                <a:cubicBezTo>
                  <a:pt x="10888" y="826855"/>
                  <a:pt x="0" y="815967"/>
                  <a:pt x="0" y="802535"/>
                </a:cubicBezTo>
                <a:cubicBezTo>
                  <a:pt x="0" y="789103"/>
                  <a:pt x="10888" y="778215"/>
                  <a:pt x="24320" y="778215"/>
                </a:cubicBezTo>
                <a:close/>
                <a:moveTo>
                  <a:pt x="452944" y="622572"/>
                </a:moveTo>
                <a:cubicBezTo>
                  <a:pt x="466376" y="622572"/>
                  <a:pt x="477264" y="633460"/>
                  <a:pt x="477264" y="646892"/>
                </a:cubicBezTo>
                <a:cubicBezTo>
                  <a:pt x="477264" y="660324"/>
                  <a:pt x="466376" y="671212"/>
                  <a:pt x="452944" y="671212"/>
                </a:cubicBezTo>
                <a:cubicBezTo>
                  <a:pt x="439512" y="671212"/>
                  <a:pt x="428624" y="660324"/>
                  <a:pt x="428624" y="646892"/>
                </a:cubicBezTo>
                <a:cubicBezTo>
                  <a:pt x="428624" y="633460"/>
                  <a:pt x="439512" y="622572"/>
                  <a:pt x="452944" y="622572"/>
                </a:cubicBezTo>
                <a:close/>
                <a:moveTo>
                  <a:pt x="345788" y="622572"/>
                </a:moveTo>
                <a:cubicBezTo>
                  <a:pt x="359220" y="622572"/>
                  <a:pt x="370108" y="633460"/>
                  <a:pt x="370108" y="646892"/>
                </a:cubicBezTo>
                <a:cubicBezTo>
                  <a:pt x="370108" y="660324"/>
                  <a:pt x="359220" y="671212"/>
                  <a:pt x="345788" y="671212"/>
                </a:cubicBezTo>
                <a:cubicBezTo>
                  <a:pt x="332356" y="671212"/>
                  <a:pt x="321468" y="660324"/>
                  <a:pt x="321468" y="646892"/>
                </a:cubicBezTo>
                <a:cubicBezTo>
                  <a:pt x="321468" y="633460"/>
                  <a:pt x="332356" y="622572"/>
                  <a:pt x="345788" y="622572"/>
                </a:cubicBezTo>
                <a:close/>
                <a:moveTo>
                  <a:pt x="238632" y="622572"/>
                </a:moveTo>
                <a:cubicBezTo>
                  <a:pt x="252064" y="622572"/>
                  <a:pt x="262952" y="633460"/>
                  <a:pt x="262952" y="646892"/>
                </a:cubicBezTo>
                <a:cubicBezTo>
                  <a:pt x="262952" y="660324"/>
                  <a:pt x="252064" y="671212"/>
                  <a:pt x="238632" y="671212"/>
                </a:cubicBezTo>
                <a:cubicBezTo>
                  <a:pt x="225200" y="671212"/>
                  <a:pt x="214312" y="660324"/>
                  <a:pt x="214312" y="646892"/>
                </a:cubicBezTo>
                <a:cubicBezTo>
                  <a:pt x="214312" y="633460"/>
                  <a:pt x="225200" y="622572"/>
                  <a:pt x="238632" y="622572"/>
                </a:cubicBezTo>
                <a:close/>
                <a:moveTo>
                  <a:pt x="131476" y="622572"/>
                </a:moveTo>
                <a:cubicBezTo>
                  <a:pt x="144908" y="622572"/>
                  <a:pt x="155796" y="633460"/>
                  <a:pt x="155796" y="646892"/>
                </a:cubicBezTo>
                <a:cubicBezTo>
                  <a:pt x="155796" y="660324"/>
                  <a:pt x="144908" y="671212"/>
                  <a:pt x="131476" y="671212"/>
                </a:cubicBezTo>
                <a:cubicBezTo>
                  <a:pt x="118044" y="671212"/>
                  <a:pt x="107156" y="660324"/>
                  <a:pt x="107156" y="646892"/>
                </a:cubicBezTo>
                <a:cubicBezTo>
                  <a:pt x="107156" y="633460"/>
                  <a:pt x="118044" y="622572"/>
                  <a:pt x="131476" y="622572"/>
                </a:cubicBezTo>
                <a:close/>
                <a:moveTo>
                  <a:pt x="24320" y="622572"/>
                </a:moveTo>
                <a:cubicBezTo>
                  <a:pt x="37752" y="622572"/>
                  <a:pt x="48640" y="633460"/>
                  <a:pt x="48640" y="646892"/>
                </a:cubicBezTo>
                <a:cubicBezTo>
                  <a:pt x="48640" y="660324"/>
                  <a:pt x="37752" y="671212"/>
                  <a:pt x="24320" y="671212"/>
                </a:cubicBezTo>
                <a:cubicBezTo>
                  <a:pt x="10888" y="671212"/>
                  <a:pt x="0" y="660324"/>
                  <a:pt x="0" y="646892"/>
                </a:cubicBezTo>
                <a:cubicBezTo>
                  <a:pt x="0" y="633460"/>
                  <a:pt x="10888" y="622572"/>
                  <a:pt x="24320" y="622572"/>
                </a:cubicBezTo>
                <a:close/>
                <a:moveTo>
                  <a:pt x="24320" y="466929"/>
                </a:moveTo>
                <a:cubicBezTo>
                  <a:pt x="37752" y="466929"/>
                  <a:pt x="48640" y="477817"/>
                  <a:pt x="48640" y="491249"/>
                </a:cubicBezTo>
                <a:cubicBezTo>
                  <a:pt x="48640" y="504681"/>
                  <a:pt x="37752" y="515569"/>
                  <a:pt x="24320" y="515569"/>
                </a:cubicBezTo>
                <a:cubicBezTo>
                  <a:pt x="10888" y="515569"/>
                  <a:pt x="0" y="504681"/>
                  <a:pt x="0" y="491249"/>
                </a:cubicBezTo>
                <a:cubicBezTo>
                  <a:pt x="0" y="477817"/>
                  <a:pt x="10888" y="466929"/>
                  <a:pt x="24320" y="466929"/>
                </a:cubicBezTo>
                <a:close/>
                <a:moveTo>
                  <a:pt x="131476" y="466929"/>
                </a:moveTo>
                <a:cubicBezTo>
                  <a:pt x="144908" y="466929"/>
                  <a:pt x="155796" y="477817"/>
                  <a:pt x="155796" y="491249"/>
                </a:cubicBezTo>
                <a:cubicBezTo>
                  <a:pt x="155796" y="504681"/>
                  <a:pt x="144908" y="515569"/>
                  <a:pt x="131476" y="515569"/>
                </a:cubicBezTo>
                <a:cubicBezTo>
                  <a:pt x="118044" y="515569"/>
                  <a:pt x="107156" y="504681"/>
                  <a:pt x="107156" y="491249"/>
                </a:cubicBezTo>
                <a:cubicBezTo>
                  <a:pt x="107156" y="477817"/>
                  <a:pt x="118044" y="466929"/>
                  <a:pt x="131476" y="466929"/>
                </a:cubicBezTo>
                <a:close/>
                <a:moveTo>
                  <a:pt x="238632" y="466929"/>
                </a:moveTo>
                <a:cubicBezTo>
                  <a:pt x="252064" y="466929"/>
                  <a:pt x="262952" y="477817"/>
                  <a:pt x="262952" y="491249"/>
                </a:cubicBezTo>
                <a:cubicBezTo>
                  <a:pt x="262952" y="504681"/>
                  <a:pt x="252064" y="515569"/>
                  <a:pt x="238632" y="515569"/>
                </a:cubicBezTo>
                <a:cubicBezTo>
                  <a:pt x="225200" y="515569"/>
                  <a:pt x="214312" y="504681"/>
                  <a:pt x="214312" y="491249"/>
                </a:cubicBezTo>
                <a:cubicBezTo>
                  <a:pt x="214312" y="477817"/>
                  <a:pt x="225200" y="466929"/>
                  <a:pt x="238632" y="466929"/>
                </a:cubicBezTo>
                <a:close/>
                <a:moveTo>
                  <a:pt x="345788" y="466929"/>
                </a:moveTo>
                <a:cubicBezTo>
                  <a:pt x="359220" y="466929"/>
                  <a:pt x="370108" y="477817"/>
                  <a:pt x="370108" y="491249"/>
                </a:cubicBezTo>
                <a:cubicBezTo>
                  <a:pt x="370108" y="504681"/>
                  <a:pt x="359220" y="515569"/>
                  <a:pt x="345788" y="515569"/>
                </a:cubicBezTo>
                <a:cubicBezTo>
                  <a:pt x="332356" y="515569"/>
                  <a:pt x="321468" y="504681"/>
                  <a:pt x="321468" y="491249"/>
                </a:cubicBezTo>
                <a:cubicBezTo>
                  <a:pt x="321468" y="477817"/>
                  <a:pt x="332356" y="466929"/>
                  <a:pt x="345788" y="466929"/>
                </a:cubicBezTo>
                <a:close/>
                <a:moveTo>
                  <a:pt x="452944" y="466929"/>
                </a:moveTo>
                <a:cubicBezTo>
                  <a:pt x="466376" y="466929"/>
                  <a:pt x="477264" y="477817"/>
                  <a:pt x="477264" y="491249"/>
                </a:cubicBezTo>
                <a:cubicBezTo>
                  <a:pt x="477264" y="504681"/>
                  <a:pt x="466376" y="515569"/>
                  <a:pt x="452944" y="515569"/>
                </a:cubicBezTo>
                <a:cubicBezTo>
                  <a:pt x="439512" y="515569"/>
                  <a:pt x="428624" y="504681"/>
                  <a:pt x="428624" y="491249"/>
                </a:cubicBezTo>
                <a:cubicBezTo>
                  <a:pt x="428624" y="477817"/>
                  <a:pt x="439512" y="466929"/>
                  <a:pt x="452944" y="466929"/>
                </a:cubicBezTo>
                <a:close/>
                <a:moveTo>
                  <a:pt x="24320" y="311287"/>
                </a:moveTo>
                <a:cubicBezTo>
                  <a:pt x="37752" y="311287"/>
                  <a:pt x="48640" y="322175"/>
                  <a:pt x="48640" y="335607"/>
                </a:cubicBezTo>
                <a:cubicBezTo>
                  <a:pt x="48640" y="349038"/>
                  <a:pt x="37752" y="359926"/>
                  <a:pt x="24320" y="359926"/>
                </a:cubicBezTo>
                <a:cubicBezTo>
                  <a:pt x="10888" y="359926"/>
                  <a:pt x="0" y="349038"/>
                  <a:pt x="0" y="335607"/>
                </a:cubicBezTo>
                <a:cubicBezTo>
                  <a:pt x="0" y="322175"/>
                  <a:pt x="10888" y="311287"/>
                  <a:pt x="24320" y="311287"/>
                </a:cubicBezTo>
                <a:close/>
                <a:moveTo>
                  <a:pt x="131476" y="311286"/>
                </a:moveTo>
                <a:cubicBezTo>
                  <a:pt x="144908" y="311286"/>
                  <a:pt x="155796" y="322174"/>
                  <a:pt x="155796" y="335606"/>
                </a:cubicBezTo>
                <a:cubicBezTo>
                  <a:pt x="155796" y="349038"/>
                  <a:pt x="144908" y="359926"/>
                  <a:pt x="131476" y="359926"/>
                </a:cubicBezTo>
                <a:cubicBezTo>
                  <a:pt x="118044" y="359926"/>
                  <a:pt x="107156" y="349038"/>
                  <a:pt x="107156" y="335606"/>
                </a:cubicBezTo>
                <a:cubicBezTo>
                  <a:pt x="107156" y="322174"/>
                  <a:pt x="118044" y="311286"/>
                  <a:pt x="131476" y="311286"/>
                </a:cubicBezTo>
                <a:close/>
                <a:moveTo>
                  <a:pt x="238632" y="311286"/>
                </a:moveTo>
                <a:cubicBezTo>
                  <a:pt x="252064" y="311286"/>
                  <a:pt x="262952" y="322174"/>
                  <a:pt x="262952" y="335606"/>
                </a:cubicBezTo>
                <a:cubicBezTo>
                  <a:pt x="262952" y="349038"/>
                  <a:pt x="252064" y="359926"/>
                  <a:pt x="238632" y="359926"/>
                </a:cubicBezTo>
                <a:cubicBezTo>
                  <a:pt x="225200" y="359926"/>
                  <a:pt x="214312" y="349038"/>
                  <a:pt x="214312" y="335606"/>
                </a:cubicBezTo>
                <a:cubicBezTo>
                  <a:pt x="214312" y="322174"/>
                  <a:pt x="225200" y="311286"/>
                  <a:pt x="238632" y="311286"/>
                </a:cubicBezTo>
                <a:close/>
                <a:moveTo>
                  <a:pt x="345788" y="311286"/>
                </a:moveTo>
                <a:cubicBezTo>
                  <a:pt x="359220" y="311286"/>
                  <a:pt x="370108" y="322174"/>
                  <a:pt x="370108" y="335606"/>
                </a:cubicBezTo>
                <a:cubicBezTo>
                  <a:pt x="370108" y="349038"/>
                  <a:pt x="359220" y="359926"/>
                  <a:pt x="345788" y="359926"/>
                </a:cubicBezTo>
                <a:cubicBezTo>
                  <a:pt x="332356" y="359926"/>
                  <a:pt x="321468" y="349038"/>
                  <a:pt x="321468" y="335606"/>
                </a:cubicBezTo>
                <a:cubicBezTo>
                  <a:pt x="321468" y="322174"/>
                  <a:pt x="332356" y="311286"/>
                  <a:pt x="345788" y="311286"/>
                </a:cubicBezTo>
                <a:close/>
                <a:moveTo>
                  <a:pt x="452944" y="311286"/>
                </a:moveTo>
                <a:cubicBezTo>
                  <a:pt x="466376" y="311286"/>
                  <a:pt x="477264" y="322174"/>
                  <a:pt x="477264" y="335606"/>
                </a:cubicBezTo>
                <a:cubicBezTo>
                  <a:pt x="477264" y="349038"/>
                  <a:pt x="466376" y="359926"/>
                  <a:pt x="452944" y="359926"/>
                </a:cubicBezTo>
                <a:cubicBezTo>
                  <a:pt x="439512" y="359926"/>
                  <a:pt x="428624" y="349038"/>
                  <a:pt x="428624" y="335606"/>
                </a:cubicBezTo>
                <a:cubicBezTo>
                  <a:pt x="428624" y="322174"/>
                  <a:pt x="439512" y="311286"/>
                  <a:pt x="452944" y="311286"/>
                </a:cubicBezTo>
                <a:close/>
                <a:moveTo>
                  <a:pt x="24320" y="155643"/>
                </a:moveTo>
                <a:cubicBezTo>
                  <a:pt x="37752" y="155643"/>
                  <a:pt x="48640" y="166531"/>
                  <a:pt x="48640" y="179963"/>
                </a:cubicBezTo>
                <a:cubicBezTo>
                  <a:pt x="48640" y="193395"/>
                  <a:pt x="37752" y="204283"/>
                  <a:pt x="24320" y="204283"/>
                </a:cubicBezTo>
                <a:cubicBezTo>
                  <a:pt x="10888" y="204283"/>
                  <a:pt x="0" y="193395"/>
                  <a:pt x="0" y="179963"/>
                </a:cubicBezTo>
                <a:cubicBezTo>
                  <a:pt x="0" y="166531"/>
                  <a:pt x="10888" y="155643"/>
                  <a:pt x="24320" y="155643"/>
                </a:cubicBezTo>
                <a:close/>
                <a:moveTo>
                  <a:pt x="131476" y="155643"/>
                </a:moveTo>
                <a:cubicBezTo>
                  <a:pt x="144908" y="155643"/>
                  <a:pt x="155796" y="166531"/>
                  <a:pt x="155796" y="179963"/>
                </a:cubicBezTo>
                <a:cubicBezTo>
                  <a:pt x="155796" y="193395"/>
                  <a:pt x="144908" y="204283"/>
                  <a:pt x="131476" y="204283"/>
                </a:cubicBezTo>
                <a:cubicBezTo>
                  <a:pt x="118044" y="204283"/>
                  <a:pt x="107156" y="193395"/>
                  <a:pt x="107156" y="179963"/>
                </a:cubicBezTo>
                <a:cubicBezTo>
                  <a:pt x="107156" y="166531"/>
                  <a:pt x="118044" y="155643"/>
                  <a:pt x="131476" y="155643"/>
                </a:cubicBezTo>
                <a:close/>
                <a:moveTo>
                  <a:pt x="238632" y="155643"/>
                </a:moveTo>
                <a:cubicBezTo>
                  <a:pt x="252064" y="155643"/>
                  <a:pt x="262952" y="166531"/>
                  <a:pt x="262952" y="179963"/>
                </a:cubicBezTo>
                <a:cubicBezTo>
                  <a:pt x="262952" y="193395"/>
                  <a:pt x="252064" y="204283"/>
                  <a:pt x="238632" y="204283"/>
                </a:cubicBezTo>
                <a:cubicBezTo>
                  <a:pt x="225200" y="204283"/>
                  <a:pt x="214312" y="193395"/>
                  <a:pt x="214312" y="179963"/>
                </a:cubicBezTo>
                <a:cubicBezTo>
                  <a:pt x="214312" y="166531"/>
                  <a:pt x="225200" y="155643"/>
                  <a:pt x="238632" y="155643"/>
                </a:cubicBezTo>
                <a:close/>
                <a:moveTo>
                  <a:pt x="345788" y="155643"/>
                </a:moveTo>
                <a:cubicBezTo>
                  <a:pt x="359220" y="155643"/>
                  <a:pt x="370108" y="166531"/>
                  <a:pt x="370108" y="179963"/>
                </a:cubicBezTo>
                <a:cubicBezTo>
                  <a:pt x="370108" y="193395"/>
                  <a:pt x="359220" y="204283"/>
                  <a:pt x="345788" y="204283"/>
                </a:cubicBezTo>
                <a:cubicBezTo>
                  <a:pt x="332356" y="204283"/>
                  <a:pt x="321468" y="193395"/>
                  <a:pt x="321468" y="179963"/>
                </a:cubicBezTo>
                <a:cubicBezTo>
                  <a:pt x="321468" y="166531"/>
                  <a:pt x="332356" y="155643"/>
                  <a:pt x="345788" y="155643"/>
                </a:cubicBezTo>
                <a:close/>
                <a:moveTo>
                  <a:pt x="452944" y="155643"/>
                </a:moveTo>
                <a:cubicBezTo>
                  <a:pt x="466376" y="155643"/>
                  <a:pt x="477264" y="166531"/>
                  <a:pt x="477264" y="179963"/>
                </a:cubicBezTo>
                <a:cubicBezTo>
                  <a:pt x="477264" y="193395"/>
                  <a:pt x="466376" y="204283"/>
                  <a:pt x="452944" y="204283"/>
                </a:cubicBezTo>
                <a:cubicBezTo>
                  <a:pt x="439512" y="204283"/>
                  <a:pt x="428624" y="193395"/>
                  <a:pt x="428624" y="179963"/>
                </a:cubicBezTo>
                <a:cubicBezTo>
                  <a:pt x="428624" y="166531"/>
                  <a:pt x="439512" y="155643"/>
                  <a:pt x="452944" y="155643"/>
                </a:cubicBezTo>
                <a:close/>
                <a:moveTo>
                  <a:pt x="452944" y="0"/>
                </a:moveTo>
                <a:cubicBezTo>
                  <a:pt x="466376" y="0"/>
                  <a:pt x="477264" y="10888"/>
                  <a:pt x="477264" y="24320"/>
                </a:cubicBezTo>
                <a:cubicBezTo>
                  <a:pt x="477264" y="37752"/>
                  <a:pt x="466376" y="48640"/>
                  <a:pt x="452944" y="48640"/>
                </a:cubicBezTo>
                <a:cubicBezTo>
                  <a:pt x="439512" y="48640"/>
                  <a:pt x="428624" y="37752"/>
                  <a:pt x="428624" y="24320"/>
                </a:cubicBezTo>
                <a:cubicBezTo>
                  <a:pt x="428624" y="10888"/>
                  <a:pt x="439512" y="0"/>
                  <a:pt x="452944" y="0"/>
                </a:cubicBezTo>
                <a:close/>
                <a:moveTo>
                  <a:pt x="345788" y="0"/>
                </a:moveTo>
                <a:cubicBezTo>
                  <a:pt x="359220" y="0"/>
                  <a:pt x="370108" y="10888"/>
                  <a:pt x="370108" y="24320"/>
                </a:cubicBezTo>
                <a:cubicBezTo>
                  <a:pt x="370108" y="37752"/>
                  <a:pt x="359220" y="48640"/>
                  <a:pt x="345788" y="48640"/>
                </a:cubicBezTo>
                <a:cubicBezTo>
                  <a:pt x="332356" y="48640"/>
                  <a:pt x="321468" y="37752"/>
                  <a:pt x="321468" y="24320"/>
                </a:cubicBezTo>
                <a:cubicBezTo>
                  <a:pt x="321468" y="10888"/>
                  <a:pt x="332356" y="0"/>
                  <a:pt x="345788" y="0"/>
                </a:cubicBezTo>
                <a:close/>
                <a:moveTo>
                  <a:pt x="238632" y="0"/>
                </a:moveTo>
                <a:cubicBezTo>
                  <a:pt x="252064" y="0"/>
                  <a:pt x="262952" y="10888"/>
                  <a:pt x="262952" y="24320"/>
                </a:cubicBezTo>
                <a:cubicBezTo>
                  <a:pt x="262952" y="37752"/>
                  <a:pt x="252064" y="48640"/>
                  <a:pt x="238632" y="48640"/>
                </a:cubicBezTo>
                <a:cubicBezTo>
                  <a:pt x="225200" y="48640"/>
                  <a:pt x="214312" y="37752"/>
                  <a:pt x="214312" y="24320"/>
                </a:cubicBezTo>
                <a:cubicBezTo>
                  <a:pt x="214312" y="10888"/>
                  <a:pt x="225200" y="0"/>
                  <a:pt x="238632" y="0"/>
                </a:cubicBezTo>
                <a:close/>
                <a:moveTo>
                  <a:pt x="131476" y="0"/>
                </a:moveTo>
                <a:cubicBezTo>
                  <a:pt x="144908" y="0"/>
                  <a:pt x="155796" y="10888"/>
                  <a:pt x="155796" y="24320"/>
                </a:cubicBezTo>
                <a:cubicBezTo>
                  <a:pt x="155796" y="37752"/>
                  <a:pt x="144908" y="48640"/>
                  <a:pt x="131476" y="48640"/>
                </a:cubicBezTo>
                <a:cubicBezTo>
                  <a:pt x="118044" y="48640"/>
                  <a:pt x="107156" y="37752"/>
                  <a:pt x="107156" y="24320"/>
                </a:cubicBezTo>
                <a:cubicBezTo>
                  <a:pt x="107156" y="10888"/>
                  <a:pt x="118044" y="0"/>
                  <a:pt x="131476" y="0"/>
                </a:cubicBezTo>
                <a:close/>
                <a:moveTo>
                  <a:pt x="24320" y="0"/>
                </a:moveTo>
                <a:cubicBezTo>
                  <a:pt x="37752" y="0"/>
                  <a:pt x="48640" y="10888"/>
                  <a:pt x="48640" y="24320"/>
                </a:cubicBezTo>
                <a:cubicBezTo>
                  <a:pt x="48640" y="37752"/>
                  <a:pt x="37752" y="48640"/>
                  <a:pt x="24320" y="48640"/>
                </a:cubicBezTo>
                <a:cubicBezTo>
                  <a:pt x="10888" y="48640"/>
                  <a:pt x="0" y="37752"/>
                  <a:pt x="0" y="24320"/>
                </a:cubicBezTo>
                <a:cubicBezTo>
                  <a:pt x="0" y="10888"/>
                  <a:pt x="10888" y="0"/>
                  <a:pt x="2432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CE1CA61-8899-4109-AE45-DE6BA4C8A86C}"/>
              </a:ext>
            </a:extLst>
          </p:cNvPr>
          <p:cNvGrpSpPr/>
          <p:nvPr/>
        </p:nvGrpSpPr>
        <p:grpSpPr>
          <a:xfrm>
            <a:off x="627871" y="1087556"/>
            <a:ext cx="4685358" cy="4685358"/>
            <a:chOff x="6403428" y="993228"/>
            <a:chExt cx="4871544" cy="487154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5D753E89-5A36-4744-B256-E37B418EB954}"/>
                </a:ext>
              </a:extLst>
            </p:cNvPr>
            <p:cNvSpPr/>
            <p:nvPr/>
          </p:nvSpPr>
          <p:spPr>
            <a:xfrm>
              <a:off x="6746145" y="1335945"/>
              <a:ext cx="4186109" cy="4186109"/>
            </a:xfrm>
            <a:prstGeom prst="ellipse">
              <a:avLst/>
            </a:prstGeom>
            <a:gradFill flip="none" rotWithShape="1">
              <a:gsLst>
                <a:gs pos="0">
                  <a:srgbClr val="4F7D94"/>
                </a:gs>
                <a:gs pos="70000">
                  <a:srgbClr val="2C525F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270000" dist="393700" dir="6540000" rotWithShape="0">
                <a:srgbClr val="2C525F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591B73E-FC4A-4508-817F-C580976B48F3}"/>
                </a:ext>
              </a:extLst>
            </p:cNvPr>
            <p:cNvSpPr/>
            <p:nvPr/>
          </p:nvSpPr>
          <p:spPr>
            <a:xfrm>
              <a:off x="7032611" y="1622411"/>
              <a:ext cx="3613178" cy="3613178"/>
            </a:xfrm>
            <a:prstGeom prst="ellipse">
              <a:avLst/>
            </a:prstGeom>
            <a:solidFill>
              <a:srgbClr val="6A9DB2"/>
            </a:solidFill>
            <a:ln>
              <a:solidFill>
                <a:schemeClr val="bg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E154769-7182-44B0-A55F-720A3F84A5C1}"/>
                </a:ext>
              </a:extLst>
            </p:cNvPr>
            <p:cNvSpPr/>
            <p:nvPr/>
          </p:nvSpPr>
          <p:spPr>
            <a:xfrm flipH="1">
              <a:off x="7256069" y="1845867"/>
              <a:ext cx="3166263" cy="3166266"/>
            </a:xfrm>
            <a:prstGeom prst="ellipse">
              <a:avLst/>
            </a:prstGeom>
            <a:blipFill dpi="0"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90CE90E-B902-4B3A-8949-9DC162189A61}"/>
                </a:ext>
              </a:extLst>
            </p:cNvPr>
            <p:cNvSpPr/>
            <p:nvPr/>
          </p:nvSpPr>
          <p:spPr>
            <a:xfrm>
              <a:off x="6403428" y="993228"/>
              <a:ext cx="4871544" cy="4871544"/>
            </a:xfrm>
            <a:prstGeom prst="ellipse">
              <a:avLst/>
            </a:prstGeom>
            <a:noFill/>
            <a:ln>
              <a:solidFill>
                <a:schemeClr val="bg1">
                  <a:alpha val="4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305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000">
        <p14:switch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1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53456" y="1571344"/>
            <a:ext cx="10989945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【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案例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10-2】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商品信息管理：通过数据窗口应用，实现对商品信息的查询操作。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C230BA0-3674-1E92-3C6A-DB90F5F12A24}"/>
              </a:ext>
            </a:extLst>
          </p:cNvPr>
          <p:cNvGrpSpPr/>
          <p:nvPr/>
        </p:nvGrpSpPr>
        <p:grpSpPr>
          <a:xfrm>
            <a:off x="704720" y="697319"/>
            <a:ext cx="8408457" cy="474481"/>
            <a:chOff x="571370" y="697319"/>
            <a:chExt cx="8408457" cy="4744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748A16-6B12-3955-73BB-C8828C9BECB2}"/>
                </a:ext>
              </a:extLst>
            </p:cNvPr>
            <p:cNvSpPr txBox="1"/>
            <p:nvPr/>
          </p:nvSpPr>
          <p:spPr>
            <a:xfrm>
              <a:off x="1152458" y="740913"/>
              <a:ext cx="7827369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【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案例</a:t>
              </a:r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10-2】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商品信息管理</a:t>
              </a:r>
              <a:endParaRPr lang="en-US" altLang="zh-CN" sz="2800" dirty="0">
                <a:solidFill>
                  <a:srgbClr val="4F7D94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EF30E16-E71F-9CAD-7D19-3239605C2221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98F235EC-80C1-5353-93D6-8F273D49B0AA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Freeform 23">
                <a:extLst>
                  <a:ext uri="{FF2B5EF4-FFF2-40B4-BE49-F238E27FC236}">
                    <a16:creationId xmlns:a16="http://schemas.microsoft.com/office/drawing/2014/main" id="{4CB21C16-4D4A-65D9-0951-0BA5DD967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324B3E8-5865-C861-C542-E34E203E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48" y="2181077"/>
            <a:ext cx="9459110" cy="42858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8283" y="3634004"/>
            <a:ext cx="246245" cy="369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00" tIns="60950" rIns="121900" bIns="60950" numCol="1" anchor="ctr" anchorCtr="0" compatLnSpc="1">
            <a:spAutoFit/>
          </a:bodyPr>
          <a:lstStyle/>
          <a:p>
            <a:endParaRPr lang="zh-CN" altLang="en-US" sz="1600"/>
          </a:p>
        </p:txBody>
      </p:sp>
      <p:sp>
        <p:nvSpPr>
          <p:cNvPr id="3" name="文本框 2"/>
          <p:cNvSpPr txBox="1"/>
          <p:nvPr/>
        </p:nvSpPr>
        <p:spPr>
          <a:xfrm>
            <a:off x="424340" y="1367791"/>
            <a:ext cx="11429365" cy="4754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如何实现对进销存系统案例数据库表的管理？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基本信息表、单据表和账表3大类，共计8张表。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基本信息表共2张，包括操作员表jxc_operator、商品信息表jxc_goods；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单据表共2张，包括采购单jxc_sheet_buy 、销售单jxc_sheet_sale；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账表共4张，包括商品库存表jxc_goods_amount、成本单价表jxc_goods_price、进销存数量月报表jxc_report_amount、进销存金额月报表jxc_report_mone。</a:t>
            </a:r>
          </a:p>
          <a:p>
            <a:pPr>
              <a:spcAft>
                <a:spcPts val="600"/>
              </a:spcAft>
            </a:pPr>
            <a:endParaRPr lang="zh-CN" altLang="en-US" sz="16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spcAft>
                <a:spcPts val="60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如何实现对账务处理系统案例数据库表的管理？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码表、基本信息表、单据表和账表4大类，共计15张表。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码表共5张，包括科目类别码表zw_c_kmlb、科目性质码表zw_c_kmxz、币别码表zw_c_bb、行业码表zw_c_hy、财务指标码表zw_c_cwzbmb；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基本信息表共3张，包括账套信息表zw_d_ztxxb、会计科目编码表zw_d_kjkmbmb、操作员信息表zw_d_czy；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单据表共2张，包括凭证主表zw_pz_zb、凭证明细表zw_pz_mxb；</a:t>
            </a:r>
          </a:p>
          <a:p>
            <a:pPr>
              <a:spcAft>
                <a:spcPts val="600"/>
              </a:spcAft>
            </a:pPr>
            <a:r>
              <a:rPr lang="zh-CN" altLang="en-US" sz="16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账表共5张，包括科目余额表zw_zb_kmyeb、明细账表zw_zb_mxzb、资产负债表zw_yb_zcfzb、利润表zw_yb_lrb、财务指标统计表zw_yb_cwzbtjb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09BBFF3-A393-BE2B-BF72-9E79E7ECE8AC}"/>
              </a:ext>
            </a:extLst>
          </p:cNvPr>
          <p:cNvGrpSpPr/>
          <p:nvPr/>
        </p:nvGrpSpPr>
        <p:grpSpPr>
          <a:xfrm>
            <a:off x="704720" y="697319"/>
            <a:ext cx="1884368" cy="474481"/>
            <a:chOff x="571370" y="697319"/>
            <a:chExt cx="1884368" cy="47448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5B9BD8-7647-47E8-E209-F0EB4A5A5004}"/>
                </a:ext>
              </a:extLst>
            </p:cNvPr>
            <p:cNvSpPr txBox="1"/>
            <p:nvPr/>
          </p:nvSpPr>
          <p:spPr>
            <a:xfrm>
              <a:off x="1152458" y="740913"/>
              <a:ext cx="13032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思考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B79B6F3-7E0A-EFA5-0FD6-E88B9F22148F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0D2FF24-3ECB-E4B5-C71C-546E6650846A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Freeform 23">
                <a:extLst>
                  <a:ext uri="{FF2B5EF4-FFF2-40B4-BE49-F238E27FC236}">
                    <a16:creationId xmlns:a16="http://schemas.microsoft.com/office/drawing/2014/main" id="{2063A773-5363-E944-0743-29F9CFE71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5A6E0D-3964-271D-C631-95B19093B35D}"/>
              </a:ext>
            </a:extLst>
          </p:cNvPr>
          <p:cNvGrpSpPr/>
          <p:nvPr/>
        </p:nvGrpSpPr>
        <p:grpSpPr>
          <a:xfrm>
            <a:off x="704720" y="697319"/>
            <a:ext cx="1884368" cy="474481"/>
            <a:chOff x="571370" y="697319"/>
            <a:chExt cx="1884368" cy="47448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1037930-0DD8-5480-FD60-55A4EC1724A5}"/>
                </a:ext>
              </a:extLst>
            </p:cNvPr>
            <p:cNvSpPr txBox="1"/>
            <p:nvPr/>
          </p:nvSpPr>
          <p:spPr>
            <a:xfrm>
              <a:off x="1152458" y="740913"/>
              <a:ext cx="13032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拓展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45383B5-C189-981D-71C3-BD5D7131E0C4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DF055BC-4130-666D-F991-CA3C17CE1B2E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Freeform 23">
                <a:extLst>
                  <a:ext uri="{FF2B5EF4-FFF2-40B4-BE49-F238E27FC236}">
                    <a16:creationId xmlns:a16="http://schemas.microsoft.com/office/drawing/2014/main" id="{DBD17C34-82A9-887F-AC79-DC1EA5B5EF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7" name="图片 9">
            <a:extLst>
              <a:ext uri="{FF2B5EF4-FFF2-40B4-BE49-F238E27FC236}">
                <a16:creationId xmlns:a16="http://schemas.microsoft.com/office/drawing/2014/main" id="{73753951-05BE-55EA-7C1F-A5983834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3" y="1503955"/>
            <a:ext cx="9081409" cy="44553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AA8C84-7F0B-51D3-547F-A33F9C74A159}"/>
              </a:ext>
            </a:extLst>
          </p:cNvPr>
          <p:cNvSpPr/>
          <p:nvPr/>
        </p:nvSpPr>
        <p:spPr>
          <a:xfrm>
            <a:off x="4993241" y="5558319"/>
            <a:ext cx="5506002" cy="3082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06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5F883-05F8-68C3-1364-1D12EDF80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CB07BEB-CECE-6154-5C67-9B2DD9F98EB3}"/>
              </a:ext>
            </a:extLst>
          </p:cNvPr>
          <p:cNvGrpSpPr/>
          <p:nvPr/>
        </p:nvGrpSpPr>
        <p:grpSpPr>
          <a:xfrm>
            <a:off x="704720" y="697319"/>
            <a:ext cx="1884368" cy="474481"/>
            <a:chOff x="571370" y="697319"/>
            <a:chExt cx="1884368" cy="47448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0183D3F-A5B3-8D31-6960-495DF2503B0E}"/>
                </a:ext>
              </a:extLst>
            </p:cNvPr>
            <p:cNvSpPr txBox="1"/>
            <p:nvPr/>
          </p:nvSpPr>
          <p:spPr>
            <a:xfrm>
              <a:off x="1152458" y="740913"/>
              <a:ext cx="13032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拓展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11CA013-06BF-F924-AE3C-F3F53BB1B137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224053B5-F3FE-5A2C-A5AB-01067FFADA8B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Freeform 23">
                <a:extLst>
                  <a:ext uri="{FF2B5EF4-FFF2-40B4-BE49-F238E27FC236}">
                    <a16:creationId xmlns:a16="http://schemas.microsoft.com/office/drawing/2014/main" id="{5CE34370-4BBD-A7FD-3F74-1CBCCF3F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F2212E6-78B2-5A30-0A23-6B47CACC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07" y="1398113"/>
            <a:ext cx="8544924" cy="48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6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B535B2-1372-B37F-3EFD-F988EF726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46" y="1252541"/>
            <a:ext cx="10794642" cy="550785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6857017-A943-6B11-82B8-7623BD00AB84}"/>
              </a:ext>
            </a:extLst>
          </p:cNvPr>
          <p:cNvGrpSpPr/>
          <p:nvPr/>
        </p:nvGrpSpPr>
        <p:grpSpPr>
          <a:xfrm>
            <a:off x="704720" y="697319"/>
            <a:ext cx="1884368" cy="474481"/>
            <a:chOff x="571370" y="697319"/>
            <a:chExt cx="1884368" cy="4744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B096C54-F6C6-4236-EA0F-A88A744E0994}"/>
                </a:ext>
              </a:extLst>
            </p:cNvPr>
            <p:cNvSpPr txBox="1"/>
            <p:nvPr/>
          </p:nvSpPr>
          <p:spPr>
            <a:xfrm>
              <a:off x="1152458" y="740913"/>
              <a:ext cx="13032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拓展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05BDC28-817E-E1AB-4949-8CA02E05EB1D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E98C3CD-9C25-E7FC-376D-106671582A7E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Freeform 23">
                <a:extLst>
                  <a:ext uri="{FF2B5EF4-FFF2-40B4-BE49-F238E27FC236}">
                    <a16:creationId xmlns:a16="http://schemas.microsoft.com/office/drawing/2014/main" id="{9F436BD8-3574-7613-AE4B-ECCFE5CE3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3127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C3479C8-21EA-239D-545F-D0F8CB234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604" y="604837"/>
            <a:ext cx="4686300" cy="564832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E518409-D0AA-15DC-1B60-E6D019AEEB0E}"/>
              </a:ext>
            </a:extLst>
          </p:cNvPr>
          <p:cNvGrpSpPr/>
          <p:nvPr/>
        </p:nvGrpSpPr>
        <p:grpSpPr>
          <a:xfrm>
            <a:off x="704720" y="697319"/>
            <a:ext cx="1884368" cy="474481"/>
            <a:chOff x="571370" y="697319"/>
            <a:chExt cx="1884368" cy="4744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EA273F8F-355C-9375-C171-218F79889390}"/>
                </a:ext>
              </a:extLst>
            </p:cNvPr>
            <p:cNvSpPr txBox="1"/>
            <p:nvPr/>
          </p:nvSpPr>
          <p:spPr>
            <a:xfrm>
              <a:off x="1152458" y="740913"/>
              <a:ext cx="130328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拓展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6F066B8-779F-D623-BD8F-7578D93FAD15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262767B5-F4AB-0F1D-1C25-90ACC57D2C3C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Freeform 23">
                <a:extLst>
                  <a:ext uri="{FF2B5EF4-FFF2-40B4-BE49-F238E27FC236}">
                    <a16:creationId xmlns:a16="http://schemas.microsoft.com/office/drawing/2014/main" id="{7FF5B72F-564F-E422-71FE-4A56A295E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84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CD1669D-539D-4419-8B6D-858514686F69}"/>
              </a:ext>
            </a:extLst>
          </p:cNvPr>
          <p:cNvSpPr/>
          <p:nvPr/>
        </p:nvSpPr>
        <p:spPr>
          <a:xfrm>
            <a:off x="348343" y="352484"/>
            <a:ext cx="11495314" cy="6153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A513BC-0D1E-4B7B-A3A9-EE86AA2235A6}"/>
              </a:ext>
            </a:extLst>
          </p:cNvPr>
          <p:cNvGrpSpPr/>
          <p:nvPr/>
        </p:nvGrpSpPr>
        <p:grpSpPr>
          <a:xfrm>
            <a:off x="10493829" y="5619905"/>
            <a:ext cx="1698171" cy="1238094"/>
            <a:chOff x="6668995" y="2831314"/>
            <a:chExt cx="5523005" cy="4026686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060D0F0-9B25-4B9B-A152-70FF523F3E0A}"/>
                </a:ext>
              </a:extLst>
            </p:cNvPr>
            <p:cNvSpPr/>
            <p:nvPr/>
          </p:nvSpPr>
          <p:spPr>
            <a:xfrm flipH="1">
              <a:off x="6668995" y="2831314"/>
              <a:ext cx="5523005" cy="4026686"/>
            </a:xfrm>
            <a:custGeom>
              <a:avLst/>
              <a:gdLst>
                <a:gd name="connsiteX0" fmla="*/ 0 w 5523005"/>
                <a:gd name="connsiteY0" fmla="*/ 0 h 4026686"/>
                <a:gd name="connsiteX1" fmla="*/ 0 w 5523005"/>
                <a:gd name="connsiteY1" fmla="*/ 4026686 h 4026686"/>
                <a:gd name="connsiteX2" fmla="*/ 5523005 w 5523005"/>
                <a:gd name="connsiteY2" fmla="*/ 4026686 h 40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23005" h="4026686">
                  <a:moveTo>
                    <a:pt x="0" y="0"/>
                  </a:moveTo>
                  <a:lnTo>
                    <a:pt x="0" y="4026686"/>
                  </a:lnTo>
                  <a:lnTo>
                    <a:pt x="5523005" y="4026686"/>
                  </a:lnTo>
                  <a:close/>
                </a:path>
              </a:pathLst>
            </a:custGeom>
            <a:solidFill>
              <a:srgbClr val="4F7D94"/>
            </a:solidFill>
            <a:ln>
              <a:noFill/>
            </a:ln>
            <a:effectLst>
              <a:outerShdw blurRad="838200" dist="393700" dir="16200000" rotWithShape="0">
                <a:srgbClr val="6A9DB2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207F663-979E-4807-B530-8FAAB5B9AA5B}"/>
                </a:ext>
              </a:extLst>
            </p:cNvPr>
            <p:cNvSpPr/>
            <p:nvPr/>
          </p:nvSpPr>
          <p:spPr>
            <a:xfrm flipH="1">
              <a:off x="8425224" y="4111738"/>
              <a:ext cx="3766776" cy="2746262"/>
            </a:xfrm>
            <a:custGeom>
              <a:avLst/>
              <a:gdLst>
                <a:gd name="connsiteX0" fmla="*/ 0 w 3766776"/>
                <a:gd name="connsiteY0" fmla="*/ 0 h 2746262"/>
                <a:gd name="connsiteX1" fmla="*/ 0 w 3766776"/>
                <a:gd name="connsiteY1" fmla="*/ 2746262 h 2746262"/>
                <a:gd name="connsiteX2" fmla="*/ 3766776 w 3766776"/>
                <a:gd name="connsiteY2" fmla="*/ 2746262 h 274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6776" h="2746262">
                  <a:moveTo>
                    <a:pt x="0" y="0"/>
                  </a:moveTo>
                  <a:lnTo>
                    <a:pt x="0" y="2746262"/>
                  </a:lnTo>
                  <a:lnTo>
                    <a:pt x="3766776" y="2746262"/>
                  </a:lnTo>
                  <a:close/>
                </a:path>
              </a:pathLst>
            </a:custGeom>
            <a:solidFill>
              <a:srgbClr val="6A9DB2"/>
            </a:solidFill>
            <a:ln>
              <a:noFill/>
            </a:ln>
            <a:effectLst>
              <a:outerShdw blurRad="838200" dist="393700" dir="16200000" rotWithShape="0">
                <a:srgbClr val="2C1C82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D77477EE-6096-4D30-8326-E53DE287E83F}"/>
              </a:ext>
            </a:extLst>
          </p:cNvPr>
          <p:cNvSpPr/>
          <p:nvPr/>
        </p:nvSpPr>
        <p:spPr>
          <a:xfrm>
            <a:off x="704720" y="2044165"/>
            <a:ext cx="2675478" cy="316483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60400" dist="139700" dir="2700000" rotWithShape="0">
              <a:schemeClr val="tx2">
                <a:lumMod val="60000"/>
                <a:lumOff val="40000"/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A7744E-64A2-D9B9-F5C5-DE5589792D48}"/>
              </a:ext>
            </a:extLst>
          </p:cNvPr>
          <p:cNvGrpSpPr/>
          <p:nvPr/>
        </p:nvGrpSpPr>
        <p:grpSpPr>
          <a:xfrm>
            <a:off x="704720" y="697319"/>
            <a:ext cx="6096772" cy="474481"/>
            <a:chOff x="571370" y="697319"/>
            <a:chExt cx="6096772" cy="47448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F288B60-A633-AD2B-8883-2449E4DA587A}"/>
                </a:ext>
              </a:extLst>
            </p:cNvPr>
            <p:cNvSpPr txBox="1"/>
            <p:nvPr/>
          </p:nvSpPr>
          <p:spPr>
            <a:xfrm>
              <a:off x="1152458" y="740913"/>
              <a:ext cx="5515684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知识点与能力要求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DEBDB82-6F50-1C39-8D8A-64110963236D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BE88A42-53A5-D772-33FA-9D61EC621D4C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Freeform 23">
                <a:extLst>
                  <a:ext uri="{FF2B5EF4-FFF2-40B4-BE49-F238E27FC236}">
                    <a16:creationId xmlns:a16="http://schemas.microsoft.com/office/drawing/2014/main" id="{41F17EED-E7F9-AB4D-B4DE-BC20DCC14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8978AAB-6F72-83A4-D0A1-273A3C58BEC5}"/>
              </a:ext>
            </a:extLst>
          </p:cNvPr>
          <p:cNvSpPr txBox="1"/>
          <p:nvPr/>
        </p:nvSpPr>
        <p:spPr>
          <a:xfrm>
            <a:off x="3771740" y="2232906"/>
            <a:ext cx="7609025" cy="2145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8120" algn="l"/>
              </a:tabLst>
            </a:pPr>
            <a:r>
              <a:rPr lang="zh-CN" altLang="en-US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掌握在窗口中数据窗口控件的基本应用，实现对数据的增删改等基本处理。</a:t>
            </a:r>
            <a:r>
              <a:rPr lang="en-US" altLang="zh-CN" sz="2000" kern="100" dirty="0" err="1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InsertRow</a:t>
            </a:r>
            <a:r>
              <a:rPr lang="en-US" altLang="zh-CN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( )</a:t>
            </a:r>
            <a:r>
              <a:rPr lang="zh-CN" altLang="en-US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DeleteRow</a:t>
            </a:r>
            <a:r>
              <a:rPr lang="en-US" altLang="zh-CN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  )</a:t>
            </a:r>
            <a:r>
              <a:rPr lang="zh-CN" altLang="en-US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Update()</a:t>
            </a:r>
            <a:r>
              <a:rPr lang="zh-CN" altLang="en-US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Reset()</a:t>
            </a:r>
            <a:r>
              <a:rPr lang="zh-CN" altLang="en-US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kern="100" dirty="0" err="1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RowCount</a:t>
            </a:r>
            <a:r>
              <a:rPr lang="en-US" altLang="zh-CN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()</a:t>
            </a:r>
            <a:r>
              <a:rPr lang="zh-CN" altLang="en-US" sz="2000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函数</a:t>
            </a:r>
            <a:endParaRPr lang="zh-CN" altLang="en-US" sz="2400" kern="100" dirty="0">
              <a:solidFill>
                <a:schemeClr val="accent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98120" algn="l"/>
              </a:tabLst>
            </a:pPr>
            <a:r>
              <a:rPr lang="zh-CN" altLang="en-US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嵌入</a:t>
            </a:r>
            <a:r>
              <a:rPr lang="en-US" altLang="zh-CN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SQL</a:t>
            </a:r>
            <a:r>
              <a:rPr lang="zh-CN" altLang="en-US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语句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B5F49F-4C90-DE64-C9E4-CE328CEFE3EA}"/>
              </a:ext>
            </a:extLst>
          </p:cNvPr>
          <p:cNvGrpSpPr/>
          <p:nvPr/>
        </p:nvGrpSpPr>
        <p:grpSpPr>
          <a:xfrm>
            <a:off x="10072442" y="513249"/>
            <a:ext cx="1667499" cy="762859"/>
            <a:chOff x="10372040" y="76709"/>
            <a:chExt cx="1667499" cy="762859"/>
          </a:xfrm>
        </p:grpSpPr>
        <p:grpSp>
          <p:nvGrpSpPr>
            <p:cNvPr id="4" name="Group 2396">
              <a:extLst>
                <a:ext uri="{FF2B5EF4-FFF2-40B4-BE49-F238E27FC236}">
                  <a16:creationId xmlns:a16="http://schemas.microsoft.com/office/drawing/2014/main" id="{707C3903-7A32-63AF-F6FF-40D8F0C699D4}"/>
                </a:ext>
              </a:extLst>
            </p:cNvPr>
            <p:cNvGrpSpPr/>
            <p:nvPr/>
          </p:nvGrpSpPr>
          <p:grpSpPr>
            <a:xfrm>
              <a:off x="11234510" y="76709"/>
              <a:ext cx="805029" cy="760982"/>
              <a:chOff x="0" y="0"/>
              <a:chExt cx="1929651" cy="1929663"/>
            </a:xfrm>
          </p:grpSpPr>
          <p:sp>
            <p:nvSpPr>
              <p:cNvPr id="11" name="Shape 180">
                <a:extLst>
                  <a:ext uri="{FF2B5EF4-FFF2-40B4-BE49-F238E27FC236}">
                    <a16:creationId xmlns:a16="http://schemas.microsoft.com/office/drawing/2014/main" id="{3CEBBD1D-6B03-2DFE-F1F9-EA78FFD19DF5}"/>
                  </a:ext>
                </a:extLst>
              </p:cNvPr>
              <p:cNvSpPr/>
              <p:nvPr/>
            </p:nvSpPr>
            <p:spPr>
              <a:xfrm>
                <a:off x="335836" y="1141599"/>
                <a:ext cx="28880" cy="28905"/>
              </a:xfrm>
              <a:custGeom>
                <a:avLst/>
                <a:gdLst/>
                <a:ahLst/>
                <a:cxnLst/>
                <a:rect l="0" t="0" r="0" b="0"/>
                <a:pathLst>
                  <a:path w="28880" h="28905">
                    <a:moveTo>
                      <a:pt x="14440" y="0"/>
                    </a:moveTo>
                    <a:cubicBezTo>
                      <a:pt x="22415" y="0"/>
                      <a:pt x="28880" y="6477"/>
                      <a:pt x="28880" y="14453"/>
                    </a:cubicBezTo>
                    <a:cubicBezTo>
                      <a:pt x="28880" y="22428"/>
                      <a:pt x="22415" y="28905"/>
                      <a:pt x="14440" y="28905"/>
                    </a:cubicBezTo>
                    <a:cubicBezTo>
                      <a:pt x="6464" y="28905"/>
                      <a:pt x="0" y="22428"/>
                      <a:pt x="0" y="14453"/>
                    </a:cubicBezTo>
                    <a:cubicBezTo>
                      <a:pt x="0" y="6477"/>
                      <a:pt x="6464" y="0"/>
                      <a:pt x="14440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Shape 181">
                <a:extLst>
                  <a:ext uri="{FF2B5EF4-FFF2-40B4-BE49-F238E27FC236}">
                    <a16:creationId xmlns:a16="http://schemas.microsoft.com/office/drawing/2014/main" id="{004864E5-7730-A293-5BDA-3B147160F33D}"/>
                  </a:ext>
                </a:extLst>
              </p:cNvPr>
              <p:cNvSpPr/>
              <p:nvPr/>
            </p:nvSpPr>
            <p:spPr>
              <a:xfrm>
                <a:off x="0" y="0"/>
                <a:ext cx="1929651" cy="1929663"/>
              </a:xfrm>
              <a:custGeom>
                <a:avLst/>
                <a:gdLst/>
                <a:ahLst/>
                <a:cxnLst/>
                <a:rect l="0" t="0" r="0" b="0"/>
                <a:pathLst>
                  <a:path w="1929651" h="1929663">
                    <a:moveTo>
                      <a:pt x="964819" y="0"/>
                    </a:moveTo>
                    <a:cubicBezTo>
                      <a:pt x="1497686" y="0"/>
                      <a:pt x="1929651" y="431978"/>
                      <a:pt x="1929651" y="964832"/>
                    </a:cubicBezTo>
                    <a:cubicBezTo>
                      <a:pt x="1929651" y="1497698"/>
                      <a:pt x="1497686" y="1929663"/>
                      <a:pt x="964819" y="1929663"/>
                    </a:cubicBezTo>
                    <a:cubicBezTo>
                      <a:pt x="431965" y="1929663"/>
                      <a:pt x="0" y="1497698"/>
                      <a:pt x="0" y="964832"/>
                    </a:cubicBezTo>
                    <a:cubicBezTo>
                      <a:pt x="0" y="431978"/>
                      <a:pt x="431965" y="0"/>
                      <a:pt x="96481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Shape 182">
                <a:extLst>
                  <a:ext uri="{FF2B5EF4-FFF2-40B4-BE49-F238E27FC236}">
                    <a16:creationId xmlns:a16="http://schemas.microsoft.com/office/drawing/2014/main" id="{9B6F0A08-8DE0-0C1D-D1DC-12EAC86BCFAA}"/>
                  </a:ext>
                </a:extLst>
              </p:cNvPr>
              <p:cNvSpPr/>
              <p:nvPr/>
            </p:nvSpPr>
            <p:spPr>
              <a:xfrm>
                <a:off x="70413" y="70421"/>
                <a:ext cx="894417" cy="1788833"/>
              </a:xfrm>
              <a:custGeom>
                <a:avLst/>
                <a:gdLst/>
                <a:ahLst/>
                <a:cxnLst/>
                <a:rect l="0" t="0" r="0" b="0"/>
                <a:pathLst>
                  <a:path w="894417" h="1788833">
                    <a:moveTo>
                      <a:pt x="894410" y="0"/>
                    </a:moveTo>
                    <a:lnTo>
                      <a:pt x="894417" y="0"/>
                    </a:lnTo>
                    <a:lnTo>
                      <a:pt x="894417" y="244056"/>
                    </a:lnTo>
                    <a:lnTo>
                      <a:pt x="894410" y="244056"/>
                    </a:lnTo>
                    <a:cubicBezTo>
                      <a:pt x="535242" y="244056"/>
                      <a:pt x="244056" y="535229"/>
                      <a:pt x="244056" y="894410"/>
                    </a:cubicBezTo>
                    <a:cubicBezTo>
                      <a:pt x="244056" y="1253592"/>
                      <a:pt x="535242" y="1544777"/>
                      <a:pt x="894410" y="1544777"/>
                    </a:cubicBezTo>
                    <a:lnTo>
                      <a:pt x="894417" y="1544777"/>
                    </a:lnTo>
                    <a:lnTo>
                      <a:pt x="894417" y="1788833"/>
                    </a:lnTo>
                    <a:lnTo>
                      <a:pt x="894410" y="1788833"/>
                    </a:lnTo>
                    <a:cubicBezTo>
                      <a:pt x="400457" y="1788833"/>
                      <a:pt x="0" y="1388390"/>
                      <a:pt x="0" y="894410"/>
                    </a:cubicBezTo>
                    <a:cubicBezTo>
                      <a:pt x="0" y="400456"/>
                      <a:pt x="400457" y="0"/>
                      <a:pt x="894410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EFD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Shape 183">
                <a:extLst>
                  <a:ext uri="{FF2B5EF4-FFF2-40B4-BE49-F238E27FC236}">
                    <a16:creationId xmlns:a16="http://schemas.microsoft.com/office/drawing/2014/main" id="{3E4ABFFA-8DF5-F5E0-C3CB-2E0F97687CB4}"/>
                  </a:ext>
                </a:extLst>
              </p:cNvPr>
              <p:cNvSpPr/>
              <p:nvPr/>
            </p:nvSpPr>
            <p:spPr>
              <a:xfrm>
                <a:off x="964829" y="70422"/>
                <a:ext cx="894404" cy="1788832"/>
              </a:xfrm>
              <a:custGeom>
                <a:avLst/>
                <a:gdLst/>
                <a:ahLst/>
                <a:cxnLst/>
                <a:rect l="0" t="0" r="0" b="0"/>
                <a:pathLst>
                  <a:path w="894404" h="1788832">
                    <a:moveTo>
                      <a:pt x="0" y="0"/>
                    </a:moveTo>
                    <a:lnTo>
                      <a:pt x="91443" y="4618"/>
                    </a:lnTo>
                    <a:cubicBezTo>
                      <a:pt x="542463" y="50422"/>
                      <a:pt x="894404" y="431328"/>
                      <a:pt x="894404" y="894410"/>
                    </a:cubicBezTo>
                    <a:cubicBezTo>
                      <a:pt x="894404" y="1357515"/>
                      <a:pt x="542463" y="1738412"/>
                      <a:pt x="91443" y="1784215"/>
                    </a:cubicBezTo>
                    <a:lnTo>
                      <a:pt x="0" y="1788832"/>
                    </a:lnTo>
                    <a:lnTo>
                      <a:pt x="0" y="1544777"/>
                    </a:lnTo>
                    <a:lnTo>
                      <a:pt x="66489" y="1541419"/>
                    </a:lnTo>
                    <a:cubicBezTo>
                      <a:pt x="394436" y="1508113"/>
                      <a:pt x="650361" y="1231143"/>
                      <a:pt x="650361" y="894410"/>
                    </a:cubicBezTo>
                    <a:cubicBezTo>
                      <a:pt x="650361" y="557677"/>
                      <a:pt x="394436" y="280718"/>
                      <a:pt x="66489" y="247413"/>
                    </a:cubicBezTo>
                    <a:lnTo>
                      <a:pt x="0" y="244056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EFD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Shape 184">
                <a:extLst>
                  <a:ext uri="{FF2B5EF4-FFF2-40B4-BE49-F238E27FC236}">
                    <a16:creationId xmlns:a16="http://schemas.microsoft.com/office/drawing/2014/main" id="{BA45B48B-EA71-6991-FAC4-A0BB79ABBC79}"/>
                  </a:ext>
                </a:extLst>
              </p:cNvPr>
              <p:cNvSpPr/>
              <p:nvPr/>
            </p:nvSpPr>
            <p:spPr>
              <a:xfrm>
                <a:off x="155905" y="910492"/>
                <a:ext cx="15430" cy="81699"/>
              </a:xfrm>
              <a:custGeom>
                <a:avLst/>
                <a:gdLst/>
                <a:ahLst/>
                <a:cxnLst/>
                <a:rect l="0" t="0" r="0" b="0"/>
                <a:pathLst>
                  <a:path w="15430" h="81699">
                    <a:moveTo>
                      <a:pt x="4559" y="0"/>
                    </a:moveTo>
                    <a:lnTo>
                      <a:pt x="15430" y="622"/>
                    </a:lnTo>
                    <a:lnTo>
                      <a:pt x="10871" y="81699"/>
                    </a:lnTo>
                    <a:lnTo>
                      <a:pt x="0" y="81077"/>
                    </a:lnTo>
                    <a:lnTo>
                      <a:pt x="455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Shape 185">
                <a:extLst>
                  <a:ext uri="{FF2B5EF4-FFF2-40B4-BE49-F238E27FC236}">
                    <a16:creationId xmlns:a16="http://schemas.microsoft.com/office/drawing/2014/main" id="{57FD5452-1B8F-F59B-EECB-F60A38FF7586}"/>
                  </a:ext>
                </a:extLst>
              </p:cNvPr>
              <p:cNvSpPr/>
              <p:nvPr/>
            </p:nvSpPr>
            <p:spPr>
              <a:xfrm>
                <a:off x="184671" y="885042"/>
                <a:ext cx="69723" cy="135433"/>
              </a:xfrm>
              <a:custGeom>
                <a:avLst/>
                <a:gdLst/>
                <a:ahLst/>
                <a:cxnLst/>
                <a:rect l="0" t="0" r="0" b="0"/>
                <a:pathLst>
                  <a:path w="69723" h="135433">
                    <a:moveTo>
                      <a:pt x="7582" y="0"/>
                    </a:moveTo>
                    <a:lnTo>
                      <a:pt x="18453" y="597"/>
                    </a:lnTo>
                    <a:lnTo>
                      <a:pt x="14453" y="71691"/>
                    </a:lnTo>
                    <a:cubicBezTo>
                      <a:pt x="26518" y="82385"/>
                      <a:pt x="37186" y="92761"/>
                      <a:pt x="46444" y="102819"/>
                    </a:cubicBezTo>
                    <a:cubicBezTo>
                      <a:pt x="46584" y="81102"/>
                      <a:pt x="46723" y="60388"/>
                      <a:pt x="46837" y="40653"/>
                    </a:cubicBezTo>
                    <a:cubicBezTo>
                      <a:pt x="41999" y="44907"/>
                      <a:pt x="36728" y="49568"/>
                      <a:pt x="31026" y="54648"/>
                    </a:cubicBezTo>
                    <a:lnTo>
                      <a:pt x="24130" y="46304"/>
                    </a:lnTo>
                    <a:cubicBezTo>
                      <a:pt x="37554" y="32817"/>
                      <a:pt x="50101" y="21234"/>
                      <a:pt x="61747" y="11595"/>
                    </a:cubicBezTo>
                    <a:lnTo>
                      <a:pt x="69723" y="21615"/>
                    </a:lnTo>
                    <a:cubicBezTo>
                      <a:pt x="65926" y="24549"/>
                      <a:pt x="61709" y="27940"/>
                      <a:pt x="57074" y="31801"/>
                    </a:cubicBezTo>
                    <a:cubicBezTo>
                      <a:pt x="57175" y="56274"/>
                      <a:pt x="57429" y="81280"/>
                      <a:pt x="57861" y="106858"/>
                    </a:cubicBezTo>
                    <a:cubicBezTo>
                      <a:pt x="58014" y="110985"/>
                      <a:pt x="58852" y="115189"/>
                      <a:pt x="60388" y="119520"/>
                    </a:cubicBezTo>
                    <a:lnTo>
                      <a:pt x="47828" y="125438"/>
                    </a:lnTo>
                    <a:cubicBezTo>
                      <a:pt x="46330" y="120536"/>
                      <a:pt x="44209" y="116357"/>
                      <a:pt x="41453" y="112852"/>
                    </a:cubicBezTo>
                    <a:cubicBezTo>
                      <a:pt x="33617" y="103848"/>
                      <a:pt x="24333" y="95098"/>
                      <a:pt x="13614" y="86512"/>
                    </a:cubicBezTo>
                    <a:lnTo>
                      <a:pt x="10871" y="135433"/>
                    </a:lnTo>
                    <a:lnTo>
                      <a:pt x="0" y="134849"/>
                    </a:lnTo>
                    <a:lnTo>
                      <a:pt x="758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Shape 186">
                <a:extLst>
                  <a:ext uri="{FF2B5EF4-FFF2-40B4-BE49-F238E27FC236}">
                    <a16:creationId xmlns:a16="http://schemas.microsoft.com/office/drawing/2014/main" id="{70CE66AF-8C67-5B09-4684-4F81881E51CF}"/>
                  </a:ext>
                </a:extLst>
              </p:cNvPr>
              <p:cNvSpPr/>
              <p:nvPr/>
            </p:nvSpPr>
            <p:spPr>
              <a:xfrm>
                <a:off x="106629" y="876558"/>
                <a:ext cx="69977" cy="148539"/>
              </a:xfrm>
              <a:custGeom>
                <a:avLst/>
                <a:gdLst/>
                <a:ahLst/>
                <a:cxnLst/>
                <a:rect l="0" t="0" r="0" b="0"/>
                <a:pathLst>
                  <a:path w="69977" h="148539">
                    <a:moveTo>
                      <a:pt x="57963" y="0"/>
                    </a:moveTo>
                    <a:cubicBezTo>
                      <a:pt x="61709" y="3162"/>
                      <a:pt x="65710" y="6121"/>
                      <a:pt x="69977" y="8915"/>
                    </a:cubicBezTo>
                    <a:cubicBezTo>
                      <a:pt x="54572" y="36538"/>
                      <a:pt x="35319" y="57569"/>
                      <a:pt x="12205" y="71971"/>
                    </a:cubicBezTo>
                    <a:cubicBezTo>
                      <a:pt x="34214" y="92862"/>
                      <a:pt x="51587" y="115888"/>
                      <a:pt x="64313" y="141059"/>
                    </a:cubicBezTo>
                    <a:cubicBezTo>
                      <a:pt x="60655" y="143231"/>
                      <a:pt x="56934" y="145707"/>
                      <a:pt x="53137" y="148539"/>
                    </a:cubicBezTo>
                    <a:cubicBezTo>
                      <a:pt x="40323" y="119609"/>
                      <a:pt x="22606" y="95796"/>
                      <a:pt x="0" y="77038"/>
                    </a:cubicBezTo>
                    <a:lnTo>
                      <a:pt x="876" y="61328"/>
                    </a:lnTo>
                    <a:lnTo>
                      <a:pt x="4382" y="64313"/>
                    </a:lnTo>
                    <a:cubicBezTo>
                      <a:pt x="27965" y="48654"/>
                      <a:pt x="45822" y="27216"/>
                      <a:pt x="57963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Shape 187">
                <a:extLst>
                  <a:ext uri="{FF2B5EF4-FFF2-40B4-BE49-F238E27FC236}">
                    <a16:creationId xmlns:a16="http://schemas.microsoft.com/office/drawing/2014/main" id="{4829B48D-784F-298F-1B48-A8B20D6D987C}"/>
                  </a:ext>
                </a:extLst>
              </p:cNvPr>
              <p:cNvSpPr/>
              <p:nvPr/>
            </p:nvSpPr>
            <p:spPr>
              <a:xfrm>
                <a:off x="174803" y="760231"/>
                <a:ext cx="94628" cy="51702"/>
              </a:xfrm>
              <a:custGeom>
                <a:avLst/>
                <a:gdLst/>
                <a:ahLst/>
                <a:cxnLst/>
                <a:rect l="0" t="0" r="0" b="0"/>
                <a:pathLst>
                  <a:path w="94628" h="51702">
                    <a:moveTo>
                      <a:pt x="70739" y="0"/>
                    </a:moveTo>
                    <a:cubicBezTo>
                      <a:pt x="75654" y="1397"/>
                      <a:pt x="79794" y="2464"/>
                      <a:pt x="83172" y="3238"/>
                    </a:cubicBezTo>
                    <a:cubicBezTo>
                      <a:pt x="87287" y="21273"/>
                      <a:pt x="91110" y="36297"/>
                      <a:pt x="94628" y="48311"/>
                    </a:cubicBezTo>
                    <a:lnTo>
                      <a:pt x="82868" y="51702"/>
                    </a:lnTo>
                    <a:cubicBezTo>
                      <a:pt x="81204" y="47498"/>
                      <a:pt x="77546" y="44412"/>
                      <a:pt x="71895" y="42443"/>
                    </a:cubicBezTo>
                    <a:lnTo>
                      <a:pt x="16853" y="23355"/>
                    </a:lnTo>
                    <a:lnTo>
                      <a:pt x="10008" y="43091"/>
                    </a:lnTo>
                    <a:lnTo>
                      <a:pt x="0" y="39611"/>
                    </a:lnTo>
                    <a:lnTo>
                      <a:pt x="10706" y="8750"/>
                    </a:lnTo>
                    <a:lnTo>
                      <a:pt x="78257" y="32195"/>
                    </a:lnTo>
                    <a:cubicBezTo>
                      <a:pt x="76149" y="22441"/>
                      <a:pt x="73647" y="11709"/>
                      <a:pt x="7073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Shape 188">
                <a:extLst>
                  <a:ext uri="{FF2B5EF4-FFF2-40B4-BE49-F238E27FC236}">
                    <a16:creationId xmlns:a16="http://schemas.microsoft.com/office/drawing/2014/main" id="{8F099124-F252-2406-DC0D-ABA9CE6DCD67}"/>
                  </a:ext>
                </a:extLst>
              </p:cNvPr>
              <p:cNvSpPr/>
              <p:nvPr/>
            </p:nvSpPr>
            <p:spPr>
              <a:xfrm>
                <a:off x="134557" y="756040"/>
                <a:ext cx="35509" cy="24981"/>
              </a:xfrm>
              <a:custGeom>
                <a:avLst/>
                <a:gdLst/>
                <a:ahLst/>
                <a:cxnLst/>
                <a:rect l="0" t="0" r="0" b="0"/>
                <a:pathLst>
                  <a:path w="35509" h="24981">
                    <a:moveTo>
                      <a:pt x="30696" y="0"/>
                    </a:moveTo>
                    <a:lnTo>
                      <a:pt x="35509" y="12573"/>
                    </a:lnTo>
                    <a:cubicBezTo>
                      <a:pt x="25794" y="15748"/>
                      <a:pt x="15430" y="19876"/>
                      <a:pt x="4432" y="24981"/>
                    </a:cubicBezTo>
                    <a:lnTo>
                      <a:pt x="0" y="13957"/>
                    </a:lnTo>
                    <a:cubicBezTo>
                      <a:pt x="13881" y="7468"/>
                      <a:pt x="24117" y="2807"/>
                      <a:pt x="3069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Shape 189">
                <a:extLst>
                  <a:ext uri="{FF2B5EF4-FFF2-40B4-BE49-F238E27FC236}">
                    <a16:creationId xmlns:a16="http://schemas.microsoft.com/office/drawing/2014/main" id="{777C6408-D29A-6B73-790A-E02639C1ACDB}"/>
                  </a:ext>
                </a:extLst>
              </p:cNvPr>
              <p:cNvSpPr/>
              <p:nvPr/>
            </p:nvSpPr>
            <p:spPr>
              <a:xfrm>
                <a:off x="157302" y="662543"/>
                <a:ext cx="140348" cy="96596"/>
              </a:xfrm>
              <a:custGeom>
                <a:avLst/>
                <a:gdLst/>
                <a:ahLst/>
                <a:cxnLst/>
                <a:rect l="0" t="0" r="0" b="0"/>
                <a:pathLst>
                  <a:path w="140348" h="96596">
                    <a:moveTo>
                      <a:pt x="66078" y="0"/>
                    </a:moveTo>
                    <a:lnTo>
                      <a:pt x="76086" y="3480"/>
                    </a:lnTo>
                    <a:lnTo>
                      <a:pt x="61963" y="44183"/>
                    </a:lnTo>
                    <a:lnTo>
                      <a:pt x="140348" y="71399"/>
                    </a:lnTo>
                    <a:lnTo>
                      <a:pt x="136207" y="83350"/>
                    </a:lnTo>
                    <a:lnTo>
                      <a:pt x="57810" y="56147"/>
                    </a:lnTo>
                    <a:lnTo>
                      <a:pt x="43777" y="96596"/>
                    </a:lnTo>
                    <a:lnTo>
                      <a:pt x="33769" y="93116"/>
                    </a:lnTo>
                    <a:lnTo>
                      <a:pt x="47803" y="52667"/>
                    </a:lnTo>
                    <a:lnTo>
                      <a:pt x="0" y="36081"/>
                    </a:lnTo>
                    <a:lnTo>
                      <a:pt x="4140" y="24130"/>
                    </a:lnTo>
                    <a:lnTo>
                      <a:pt x="51956" y="40729"/>
                    </a:lnTo>
                    <a:lnTo>
                      <a:pt x="6607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Shape 190">
                <a:extLst>
                  <a:ext uri="{FF2B5EF4-FFF2-40B4-BE49-F238E27FC236}">
                    <a16:creationId xmlns:a16="http://schemas.microsoft.com/office/drawing/2014/main" id="{FFCE142C-80CC-2F8D-21AE-8B1BD159D5BB}"/>
                  </a:ext>
                </a:extLst>
              </p:cNvPr>
              <p:cNvSpPr/>
              <p:nvPr/>
            </p:nvSpPr>
            <p:spPr>
              <a:xfrm>
                <a:off x="236473" y="528631"/>
                <a:ext cx="117399" cy="101905"/>
              </a:xfrm>
              <a:custGeom>
                <a:avLst/>
                <a:gdLst/>
                <a:ahLst/>
                <a:cxnLst/>
                <a:rect l="0" t="0" r="0" b="0"/>
                <a:pathLst>
                  <a:path w="117399" h="101905">
                    <a:moveTo>
                      <a:pt x="9258" y="0"/>
                    </a:moveTo>
                    <a:cubicBezTo>
                      <a:pt x="17590" y="11062"/>
                      <a:pt x="24867" y="21869"/>
                      <a:pt x="31077" y="32398"/>
                    </a:cubicBezTo>
                    <a:lnTo>
                      <a:pt x="117399" y="93015"/>
                    </a:lnTo>
                    <a:lnTo>
                      <a:pt x="111150" y="101905"/>
                    </a:lnTo>
                    <a:lnTo>
                      <a:pt x="42456" y="53683"/>
                    </a:lnTo>
                    <a:cubicBezTo>
                      <a:pt x="46330" y="61913"/>
                      <a:pt x="49505" y="69977"/>
                      <a:pt x="52019" y="77838"/>
                    </a:cubicBezTo>
                    <a:cubicBezTo>
                      <a:pt x="47739" y="76759"/>
                      <a:pt x="43523" y="75781"/>
                      <a:pt x="39357" y="74867"/>
                    </a:cubicBezTo>
                    <a:cubicBezTo>
                      <a:pt x="30137" y="50787"/>
                      <a:pt x="17031" y="28334"/>
                      <a:pt x="0" y="7518"/>
                    </a:cubicBezTo>
                    <a:lnTo>
                      <a:pt x="925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Shape 191">
                <a:extLst>
                  <a:ext uri="{FF2B5EF4-FFF2-40B4-BE49-F238E27FC236}">
                    <a16:creationId xmlns:a16="http://schemas.microsoft.com/office/drawing/2014/main" id="{E304CF2C-2098-CBDA-087E-4018557B9C88}"/>
                  </a:ext>
                </a:extLst>
              </p:cNvPr>
              <p:cNvSpPr/>
              <p:nvPr/>
            </p:nvSpPr>
            <p:spPr>
              <a:xfrm>
                <a:off x="322579" y="512021"/>
                <a:ext cx="42469" cy="90303"/>
              </a:xfrm>
              <a:custGeom>
                <a:avLst/>
                <a:gdLst/>
                <a:ahLst/>
                <a:cxnLst/>
                <a:rect l="0" t="0" r="0" b="0"/>
                <a:pathLst>
                  <a:path w="42469" h="90303">
                    <a:moveTo>
                      <a:pt x="42469" y="0"/>
                    </a:moveTo>
                    <a:lnTo>
                      <a:pt x="42469" y="17410"/>
                    </a:lnTo>
                    <a:lnTo>
                      <a:pt x="14694" y="56971"/>
                    </a:lnTo>
                    <a:lnTo>
                      <a:pt x="35166" y="71335"/>
                    </a:lnTo>
                    <a:lnTo>
                      <a:pt x="42469" y="60934"/>
                    </a:lnTo>
                    <a:lnTo>
                      <a:pt x="42469" y="90303"/>
                    </a:lnTo>
                    <a:lnTo>
                      <a:pt x="0" y="60502"/>
                    </a:lnTo>
                    <a:lnTo>
                      <a:pt x="4246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Shape 192">
                <a:extLst>
                  <a:ext uri="{FF2B5EF4-FFF2-40B4-BE49-F238E27FC236}">
                    <a16:creationId xmlns:a16="http://schemas.microsoft.com/office/drawing/2014/main" id="{8F7654E1-9E9B-238B-3B4D-D9CFB6B0104D}"/>
                  </a:ext>
                </a:extLst>
              </p:cNvPr>
              <p:cNvSpPr/>
              <p:nvPr/>
            </p:nvSpPr>
            <p:spPr>
              <a:xfrm>
                <a:off x="302145" y="489109"/>
                <a:ext cx="58052" cy="76784"/>
              </a:xfrm>
              <a:custGeom>
                <a:avLst/>
                <a:gdLst/>
                <a:ahLst/>
                <a:cxnLst/>
                <a:rect l="0" t="0" r="0" b="0"/>
                <a:pathLst>
                  <a:path w="58052" h="76784">
                    <a:moveTo>
                      <a:pt x="49860" y="0"/>
                    </a:moveTo>
                    <a:lnTo>
                      <a:pt x="58052" y="5753"/>
                    </a:lnTo>
                    <a:lnTo>
                      <a:pt x="8179" y="76784"/>
                    </a:lnTo>
                    <a:lnTo>
                      <a:pt x="0" y="71044"/>
                    </a:lnTo>
                    <a:lnTo>
                      <a:pt x="4986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Shape 193">
                <a:extLst>
                  <a:ext uri="{FF2B5EF4-FFF2-40B4-BE49-F238E27FC236}">
                    <a16:creationId xmlns:a16="http://schemas.microsoft.com/office/drawing/2014/main" id="{D9880E3E-6985-FA8A-B782-E746863C4D79}"/>
                  </a:ext>
                </a:extLst>
              </p:cNvPr>
              <p:cNvSpPr/>
              <p:nvPr/>
            </p:nvSpPr>
            <p:spPr>
              <a:xfrm>
                <a:off x="282752" y="475507"/>
                <a:ext cx="58077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58077" h="76771">
                    <a:moveTo>
                      <a:pt x="49886" y="0"/>
                    </a:moveTo>
                    <a:lnTo>
                      <a:pt x="58077" y="5740"/>
                    </a:lnTo>
                    <a:lnTo>
                      <a:pt x="8179" y="76771"/>
                    </a:lnTo>
                    <a:lnTo>
                      <a:pt x="0" y="71031"/>
                    </a:lnTo>
                    <a:lnTo>
                      <a:pt x="4988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Shape 194">
                <a:extLst>
                  <a:ext uri="{FF2B5EF4-FFF2-40B4-BE49-F238E27FC236}">
                    <a16:creationId xmlns:a16="http://schemas.microsoft.com/office/drawing/2014/main" id="{1F461E10-73AC-F619-7775-30B444A8183A}"/>
                  </a:ext>
                </a:extLst>
              </p:cNvPr>
              <p:cNvSpPr/>
              <p:nvPr/>
            </p:nvSpPr>
            <p:spPr>
              <a:xfrm>
                <a:off x="258482" y="454616"/>
                <a:ext cx="67945" cy="90678"/>
              </a:xfrm>
              <a:custGeom>
                <a:avLst/>
                <a:gdLst/>
                <a:ahLst/>
                <a:cxnLst/>
                <a:rect l="0" t="0" r="0" b="0"/>
                <a:pathLst>
                  <a:path w="67945" h="90678">
                    <a:moveTo>
                      <a:pt x="59512" y="0"/>
                    </a:moveTo>
                    <a:lnTo>
                      <a:pt x="67945" y="5918"/>
                    </a:lnTo>
                    <a:lnTo>
                      <a:pt x="8433" y="90678"/>
                    </a:lnTo>
                    <a:lnTo>
                      <a:pt x="0" y="84772"/>
                    </a:lnTo>
                    <a:lnTo>
                      <a:pt x="27597" y="45453"/>
                    </a:lnTo>
                    <a:cubicBezTo>
                      <a:pt x="21768" y="44958"/>
                      <a:pt x="15926" y="44590"/>
                      <a:pt x="10046" y="44348"/>
                    </a:cubicBezTo>
                    <a:lnTo>
                      <a:pt x="11481" y="33338"/>
                    </a:lnTo>
                    <a:cubicBezTo>
                      <a:pt x="17843" y="33477"/>
                      <a:pt x="24435" y="33858"/>
                      <a:pt x="31217" y="34417"/>
                    </a:cubicBezTo>
                    <a:lnTo>
                      <a:pt x="30302" y="41593"/>
                    </a:lnTo>
                    <a:lnTo>
                      <a:pt x="5951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Shape 195">
                <a:extLst>
                  <a:ext uri="{FF2B5EF4-FFF2-40B4-BE49-F238E27FC236}">
                    <a16:creationId xmlns:a16="http://schemas.microsoft.com/office/drawing/2014/main" id="{E31C284D-6EC3-E23B-7872-F07D8D3D6BB6}"/>
                  </a:ext>
                </a:extLst>
              </p:cNvPr>
              <p:cNvSpPr/>
              <p:nvPr/>
            </p:nvSpPr>
            <p:spPr>
              <a:xfrm>
                <a:off x="365048" y="504006"/>
                <a:ext cx="49695" cy="99441"/>
              </a:xfrm>
              <a:custGeom>
                <a:avLst/>
                <a:gdLst/>
                <a:ahLst/>
                <a:cxnLst/>
                <a:rect l="0" t="0" r="0" b="0"/>
                <a:pathLst>
                  <a:path w="49695" h="99441">
                    <a:moveTo>
                      <a:pt x="5626" y="0"/>
                    </a:moveTo>
                    <a:lnTo>
                      <a:pt x="49695" y="30950"/>
                    </a:lnTo>
                    <a:lnTo>
                      <a:pt x="43180" y="40208"/>
                    </a:lnTo>
                    <a:lnTo>
                      <a:pt x="35966" y="35141"/>
                    </a:lnTo>
                    <a:lnTo>
                      <a:pt x="889" y="85115"/>
                    </a:lnTo>
                    <a:lnTo>
                      <a:pt x="8103" y="90183"/>
                    </a:lnTo>
                    <a:lnTo>
                      <a:pt x="1600" y="99441"/>
                    </a:lnTo>
                    <a:lnTo>
                      <a:pt x="0" y="98318"/>
                    </a:lnTo>
                    <a:lnTo>
                      <a:pt x="0" y="68949"/>
                    </a:lnTo>
                    <a:lnTo>
                      <a:pt x="27775" y="29388"/>
                    </a:lnTo>
                    <a:lnTo>
                      <a:pt x="7302" y="15024"/>
                    </a:lnTo>
                    <a:lnTo>
                      <a:pt x="0" y="25425"/>
                    </a:lnTo>
                    <a:lnTo>
                      <a:pt x="0" y="8015"/>
                    </a:lnTo>
                    <a:lnTo>
                      <a:pt x="562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Shape 196">
                <a:extLst>
                  <a:ext uri="{FF2B5EF4-FFF2-40B4-BE49-F238E27FC236}">
                    <a16:creationId xmlns:a16="http://schemas.microsoft.com/office/drawing/2014/main" id="{1A83D750-E922-87A1-BB48-FC728E86B68B}"/>
                  </a:ext>
                </a:extLst>
              </p:cNvPr>
              <p:cNvSpPr/>
              <p:nvPr/>
            </p:nvSpPr>
            <p:spPr>
              <a:xfrm>
                <a:off x="437707" y="439313"/>
                <a:ext cx="20472" cy="37084"/>
              </a:xfrm>
              <a:custGeom>
                <a:avLst/>
                <a:gdLst/>
                <a:ahLst/>
                <a:cxnLst/>
                <a:rect l="0" t="0" r="0" b="0"/>
                <a:pathLst>
                  <a:path w="20472" h="37084">
                    <a:moveTo>
                      <a:pt x="10655" y="0"/>
                    </a:moveTo>
                    <a:cubicBezTo>
                      <a:pt x="14719" y="11849"/>
                      <a:pt x="17996" y="23025"/>
                      <a:pt x="20472" y="33515"/>
                    </a:cubicBezTo>
                    <a:cubicBezTo>
                      <a:pt x="17170" y="34442"/>
                      <a:pt x="13462" y="35624"/>
                      <a:pt x="9335" y="37084"/>
                    </a:cubicBezTo>
                    <a:cubicBezTo>
                      <a:pt x="7683" y="27445"/>
                      <a:pt x="4572" y="16370"/>
                      <a:pt x="0" y="3912"/>
                    </a:cubicBezTo>
                    <a:lnTo>
                      <a:pt x="1065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Shape 197">
                <a:extLst>
                  <a:ext uri="{FF2B5EF4-FFF2-40B4-BE49-F238E27FC236}">
                    <a16:creationId xmlns:a16="http://schemas.microsoft.com/office/drawing/2014/main" id="{07919E52-FCE8-0818-73A9-C990C75A0C5A}"/>
                  </a:ext>
                </a:extLst>
              </p:cNvPr>
              <p:cNvSpPr/>
              <p:nvPr/>
            </p:nvSpPr>
            <p:spPr>
              <a:xfrm>
                <a:off x="455639" y="423489"/>
                <a:ext cx="12617" cy="22566"/>
              </a:xfrm>
              <a:custGeom>
                <a:avLst/>
                <a:gdLst/>
                <a:ahLst/>
                <a:cxnLst/>
                <a:rect l="0" t="0" r="0" b="0"/>
                <a:pathLst>
                  <a:path w="12617" h="22566">
                    <a:moveTo>
                      <a:pt x="8687" y="0"/>
                    </a:moveTo>
                    <a:lnTo>
                      <a:pt x="12617" y="4839"/>
                    </a:lnTo>
                    <a:lnTo>
                      <a:pt x="12617" y="22566"/>
                    </a:lnTo>
                    <a:lnTo>
                      <a:pt x="0" y="7049"/>
                    </a:lnTo>
                    <a:lnTo>
                      <a:pt x="868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Shape 198">
                <a:extLst>
                  <a:ext uri="{FF2B5EF4-FFF2-40B4-BE49-F238E27FC236}">
                    <a16:creationId xmlns:a16="http://schemas.microsoft.com/office/drawing/2014/main" id="{BD1B18D0-0325-6079-8E6B-1646117D1A8F}"/>
                  </a:ext>
                </a:extLst>
              </p:cNvPr>
              <p:cNvSpPr/>
              <p:nvPr/>
            </p:nvSpPr>
            <p:spPr>
              <a:xfrm>
                <a:off x="389460" y="309560"/>
                <a:ext cx="78797" cy="126388"/>
              </a:xfrm>
              <a:custGeom>
                <a:avLst/>
                <a:gdLst/>
                <a:ahLst/>
                <a:cxnLst/>
                <a:rect l="0" t="0" r="0" b="0"/>
                <a:pathLst>
                  <a:path w="78797" h="126388">
                    <a:moveTo>
                      <a:pt x="78797" y="0"/>
                    </a:moveTo>
                    <a:lnTo>
                      <a:pt x="78797" y="12896"/>
                    </a:lnTo>
                    <a:lnTo>
                      <a:pt x="15100" y="64679"/>
                    </a:lnTo>
                    <a:lnTo>
                      <a:pt x="22809" y="74153"/>
                    </a:lnTo>
                    <a:lnTo>
                      <a:pt x="78797" y="28637"/>
                    </a:lnTo>
                    <a:lnTo>
                      <a:pt x="78797" y="40767"/>
                    </a:lnTo>
                    <a:lnTo>
                      <a:pt x="28753" y="81469"/>
                    </a:lnTo>
                    <a:lnTo>
                      <a:pt x="36550" y="91044"/>
                    </a:lnTo>
                    <a:lnTo>
                      <a:pt x="78797" y="56701"/>
                    </a:lnTo>
                    <a:lnTo>
                      <a:pt x="78797" y="68843"/>
                    </a:lnTo>
                    <a:lnTo>
                      <a:pt x="42482" y="98360"/>
                    </a:lnTo>
                    <a:lnTo>
                      <a:pt x="50267" y="107935"/>
                    </a:lnTo>
                    <a:lnTo>
                      <a:pt x="78797" y="84747"/>
                    </a:lnTo>
                    <a:lnTo>
                      <a:pt x="78797" y="97652"/>
                    </a:lnTo>
                    <a:lnTo>
                      <a:pt x="56591" y="115708"/>
                    </a:lnTo>
                    <a:lnTo>
                      <a:pt x="59474" y="119238"/>
                    </a:lnTo>
                    <a:lnTo>
                      <a:pt x="50673" y="126388"/>
                    </a:lnTo>
                    <a:lnTo>
                      <a:pt x="0" y="64057"/>
                    </a:lnTo>
                    <a:lnTo>
                      <a:pt x="27915" y="41375"/>
                    </a:lnTo>
                    <a:cubicBezTo>
                      <a:pt x="26238" y="35964"/>
                      <a:pt x="24409" y="30948"/>
                      <a:pt x="22428" y="26312"/>
                    </a:cubicBezTo>
                    <a:lnTo>
                      <a:pt x="33274" y="21474"/>
                    </a:lnTo>
                    <a:cubicBezTo>
                      <a:pt x="34646" y="25728"/>
                      <a:pt x="35865" y="29919"/>
                      <a:pt x="36944" y="34034"/>
                    </a:cubicBezTo>
                    <a:lnTo>
                      <a:pt x="7879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Shape 199">
                <a:extLst>
                  <a:ext uri="{FF2B5EF4-FFF2-40B4-BE49-F238E27FC236}">
                    <a16:creationId xmlns:a16="http://schemas.microsoft.com/office/drawing/2014/main" id="{DDAD2F3D-960D-7E3B-BB1C-1A52D596EFC7}"/>
                  </a:ext>
                </a:extLst>
              </p:cNvPr>
              <p:cNvSpPr/>
              <p:nvPr/>
            </p:nvSpPr>
            <p:spPr>
              <a:xfrm>
                <a:off x="474600" y="402788"/>
                <a:ext cx="29642" cy="14453"/>
              </a:xfrm>
              <a:custGeom>
                <a:avLst/>
                <a:gdLst/>
                <a:ahLst/>
                <a:cxnLst/>
                <a:rect l="0" t="0" r="0" b="0"/>
                <a:pathLst>
                  <a:path w="29642" h="14453">
                    <a:moveTo>
                      <a:pt x="1892" y="0"/>
                    </a:moveTo>
                    <a:cubicBezTo>
                      <a:pt x="9995" y="495"/>
                      <a:pt x="19240" y="1435"/>
                      <a:pt x="29642" y="2857"/>
                    </a:cubicBezTo>
                    <a:lnTo>
                      <a:pt x="27496" y="14453"/>
                    </a:lnTo>
                    <a:cubicBezTo>
                      <a:pt x="16472" y="12421"/>
                      <a:pt x="7315" y="11024"/>
                      <a:pt x="0" y="10249"/>
                    </a:cubicBezTo>
                    <a:lnTo>
                      <a:pt x="189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Shape 200">
                <a:extLst>
                  <a:ext uri="{FF2B5EF4-FFF2-40B4-BE49-F238E27FC236}">
                    <a16:creationId xmlns:a16="http://schemas.microsoft.com/office/drawing/2014/main" id="{2DBDB3C6-71F0-D120-77E1-FF333ECA5B6A}"/>
                  </a:ext>
                </a:extLst>
              </p:cNvPr>
              <p:cNvSpPr/>
              <p:nvPr/>
            </p:nvSpPr>
            <p:spPr>
              <a:xfrm>
                <a:off x="468257" y="387485"/>
                <a:ext cx="69298" cy="70993"/>
              </a:xfrm>
              <a:custGeom>
                <a:avLst/>
                <a:gdLst/>
                <a:ahLst/>
                <a:cxnLst/>
                <a:rect l="0" t="0" r="0" b="0"/>
                <a:pathLst>
                  <a:path w="69298" h="70993">
                    <a:moveTo>
                      <a:pt x="57614" y="0"/>
                    </a:moveTo>
                    <a:cubicBezTo>
                      <a:pt x="60966" y="5994"/>
                      <a:pt x="63481" y="10960"/>
                      <a:pt x="65170" y="14910"/>
                    </a:cubicBezTo>
                    <a:cubicBezTo>
                      <a:pt x="69298" y="23559"/>
                      <a:pt x="66567" y="31775"/>
                      <a:pt x="56979" y="39573"/>
                    </a:cubicBezTo>
                    <a:lnTo>
                      <a:pt x="28213" y="62967"/>
                    </a:lnTo>
                    <a:cubicBezTo>
                      <a:pt x="18320" y="70993"/>
                      <a:pt x="9531" y="70307"/>
                      <a:pt x="1861" y="60858"/>
                    </a:cubicBezTo>
                    <a:lnTo>
                      <a:pt x="0" y="58570"/>
                    </a:lnTo>
                    <a:lnTo>
                      <a:pt x="0" y="40844"/>
                    </a:lnTo>
                    <a:lnTo>
                      <a:pt x="9697" y="52781"/>
                    </a:lnTo>
                    <a:cubicBezTo>
                      <a:pt x="13532" y="57506"/>
                      <a:pt x="17964" y="57823"/>
                      <a:pt x="22993" y="53746"/>
                    </a:cubicBezTo>
                    <a:lnTo>
                      <a:pt x="48343" y="33147"/>
                    </a:lnTo>
                    <a:cubicBezTo>
                      <a:pt x="54426" y="28181"/>
                      <a:pt x="56255" y="23228"/>
                      <a:pt x="53842" y="18225"/>
                    </a:cubicBezTo>
                    <a:cubicBezTo>
                      <a:pt x="52381" y="14872"/>
                      <a:pt x="49778" y="10097"/>
                      <a:pt x="46019" y="3924"/>
                    </a:cubicBezTo>
                    <a:cubicBezTo>
                      <a:pt x="49765" y="2781"/>
                      <a:pt x="53626" y="1486"/>
                      <a:pt x="5761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Shape 201">
                <a:extLst>
                  <a:ext uri="{FF2B5EF4-FFF2-40B4-BE49-F238E27FC236}">
                    <a16:creationId xmlns:a16="http://schemas.microsoft.com/office/drawing/2014/main" id="{7F3583C5-D81C-355E-85DA-27954F97FECB}"/>
                  </a:ext>
                </a:extLst>
              </p:cNvPr>
              <p:cNvSpPr/>
              <p:nvPr/>
            </p:nvSpPr>
            <p:spPr>
              <a:xfrm>
                <a:off x="522530" y="369819"/>
                <a:ext cx="34671" cy="17374"/>
              </a:xfrm>
              <a:custGeom>
                <a:avLst/>
                <a:gdLst/>
                <a:ahLst/>
                <a:cxnLst/>
                <a:rect l="0" t="0" r="0" b="0"/>
                <a:pathLst>
                  <a:path w="34671" h="17374">
                    <a:moveTo>
                      <a:pt x="2451" y="0"/>
                    </a:moveTo>
                    <a:cubicBezTo>
                      <a:pt x="12611" y="1473"/>
                      <a:pt x="23355" y="3416"/>
                      <a:pt x="34671" y="5842"/>
                    </a:cubicBezTo>
                    <a:lnTo>
                      <a:pt x="31928" y="17374"/>
                    </a:lnTo>
                    <a:cubicBezTo>
                      <a:pt x="21057" y="14580"/>
                      <a:pt x="10414" y="12306"/>
                      <a:pt x="0" y="10528"/>
                    </a:cubicBezTo>
                    <a:lnTo>
                      <a:pt x="2451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Shape 202">
                <a:extLst>
                  <a:ext uri="{FF2B5EF4-FFF2-40B4-BE49-F238E27FC236}">
                    <a16:creationId xmlns:a16="http://schemas.microsoft.com/office/drawing/2014/main" id="{4732BC8D-8AC9-01EB-4F72-FAA9C5C92EFD}"/>
                  </a:ext>
                </a:extLst>
              </p:cNvPr>
              <p:cNvSpPr/>
              <p:nvPr/>
            </p:nvSpPr>
            <p:spPr>
              <a:xfrm>
                <a:off x="468257" y="306611"/>
                <a:ext cx="54299" cy="100600"/>
              </a:xfrm>
              <a:custGeom>
                <a:avLst/>
                <a:gdLst/>
                <a:ahLst/>
                <a:cxnLst/>
                <a:rect l="0" t="0" r="0" b="0"/>
                <a:pathLst>
                  <a:path w="54299" h="100600">
                    <a:moveTo>
                      <a:pt x="3626" y="0"/>
                    </a:moveTo>
                    <a:lnTo>
                      <a:pt x="54299" y="62344"/>
                    </a:lnTo>
                    <a:lnTo>
                      <a:pt x="45510" y="69482"/>
                    </a:lnTo>
                    <a:lnTo>
                      <a:pt x="42627" y="65938"/>
                    </a:lnTo>
                    <a:lnTo>
                      <a:pt x="0" y="100600"/>
                    </a:lnTo>
                    <a:lnTo>
                      <a:pt x="0" y="87695"/>
                    </a:lnTo>
                    <a:lnTo>
                      <a:pt x="36316" y="58179"/>
                    </a:lnTo>
                    <a:lnTo>
                      <a:pt x="28531" y="48603"/>
                    </a:lnTo>
                    <a:lnTo>
                      <a:pt x="0" y="71792"/>
                    </a:lnTo>
                    <a:lnTo>
                      <a:pt x="0" y="59649"/>
                    </a:lnTo>
                    <a:lnTo>
                      <a:pt x="22587" y="41288"/>
                    </a:lnTo>
                    <a:lnTo>
                      <a:pt x="14789" y="31687"/>
                    </a:lnTo>
                    <a:lnTo>
                      <a:pt x="0" y="43715"/>
                    </a:lnTo>
                    <a:lnTo>
                      <a:pt x="0" y="31585"/>
                    </a:lnTo>
                    <a:lnTo>
                      <a:pt x="8858" y="24384"/>
                    </a:lnTo>
                    <a:lnTo>
                      <a:pt x="1149" y="14910"/>
                    </a:lnTo>
                    <a:lnTo>
                      <a:pt x="0" y="15844"/>
                    </a:lnTo>
                    <a:lnTo>
                      <a:pt x="0" y="2948"/>
                    </a:lnTo>
                    <a:lnTo>
                      <a:pt x="362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Shape 203">
                <a:extLst>
                  <a:ext uri="{FF2B5EF4-FFF2-40B4-BE49-F238E27FC236}">
                    <a16:creationId xmlns:a16="http://schemas.microsoft.com/office/drawing/2014/main" id="{3B562D15-3350-99BB-DD36-AF9B54F1B403}"/>
                  </a:ext>
                </a:extLst>
              </p:cNvPr>
              <p:cNvSpPr/>
              <p:nvPr/>
            </p:nvSpPr>
            <p:spPr>
              <a:xfrm>
                <a:off x="586926" y="218468"/>
                <a:ext cx="60465" cy="139141"/>
              </a:xfrm>
              <a:custGeom>
                <a:avLst/>
                <a:gdLst/>
                <a:ahLst/>
                <a:cxnLst/>
                <a:rect l="0" t="0" r="0" b="0"/>
                <a:pathLst>
                  <a:path w="60465" h="139141">
                    <a:moveTo>
                      <a:pt x="19329" y="0"/>
                    </a:moveTo>
                    <a:cubicBezTo>
                      <a:pt x="19850" y="13030"/>
                      <a:pt x="19723" y="25527"/>
                      <a:pt x="18948" y="37554"/>
                    </a:cubicBezTo>
                    <a:lnTo>
                      <a:pt x="60465" y="134277"/>
                    </a:lnTo>
                    <a:lnTo>
                      <a:pt x="49124" y="139141"/>
                    </a:lnTo>
                    <a:lnTo>
                      <a:pt x="16332" y="62776"/>
                    </a:lnTo>
                    <a:cubicBezTo>
                      <a:pt x="14808" y="73025"/>
                      <a:pt x="12763" y="82931"/>
                      <a:pt x="10185" y="92469"/>
                    </a:cubicBezTo>
                    <a:cubicBezTo>
                      <a:pt x="6998" y="89256"/>
                      <a:pt x="3581" y="86068"/>
                      <a:pt x="0" y="82906"/>
                    </a:cubicBezTo>
                    <a:cubicBezTo>
                      <a:pt x="6744" y="55359"/>
                      <a:pt x="8776" y="28283"/>
                      <a:pt x="6109" y="1676"/>
                    </a:cubicBezTo>
                    <a:lnTo>
                      <a:pt x="1932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Shape 204">
                <a:extLst>
                  <a:ext uri="{FF2B5EF4-FFF2-40B4-BE49-F238E27FC236}">
                    <a16:creationId xmlns:a16="http://schemas.microsoft.com/office/drawing/2014/main" id="{71301AAF-A8DC-6842-04A6-773ED3BBD947}"/>
                  </a:ext>
                </a:extLst>
              </p:cNvPr>
              <p:cNvSpPr/>
              <p:nvPr/>
            </p:nvSpPr>
            <p:spPr>
              <a:xfrm>
                <a:off x="630410" y="200459"/>
                <a:ext cx="110554" cy="128727"/>
              </a:xfrm>
              <a:custGeom>
                <a:avLst/>
                <a:gdLst/>
                <a:ahLst/>
                <a:cxnLst/>
                <a:rect l="0" t="0" r="0" b="0"/>
                <a:pathLst>
                  <a:path w="110554" h="128727">
                    <a:moveTo>
                      <a:pt x="54724" y="0"/>
                    </a:moveTo>
                    <a:lnTo>
                      <a:pt x="67653" y="2921"/>
                    </a:lnTo>
                    <a:cubicBezTo>
                      <a:pt x="62039" y="25997"/>
                      <a:pt x="53035" y="47930"/>
                      <a:pt x="40665" y="68707"/>
                    </a:cubicBezTo>
                    <a:lnTo>
                      <a:pt x="57061" y="106896"/>
                    </a:lnTo>
                    <a:cubicBezTo>
                      <a:pt x="59690" y="113043"/>
                      <a:pt x="64249" y="114706"/>
                      <a:pt x="70739" y="111912"/>
                    </a:cubicBezTo>
                    <a:lnTo>
                      <a:pt x="87909" y="104559"/>
                    </a:lnTo>
                    <a:cubicBezTo>
                      <a:pt x="94043" y="101918"/>
                      <a:pt x="96342" y="97460"/>
                      <a:pt x="94818" y="91173"/>
                    </a:cubicBezTo>
                    <a:cubicBezTo>
                      <a:pt x="93447" y="84518"/>
                      <a:pt x="91224" y="77089"/>
                      <a:pt x="88151" y="68897"/>
                    </a:cubicBezTo>
                    <a:cubicBezTo>
                      <a:pt x="92545" y="68720"/>
                      <a:pt x="97066" y="68326"/>
                      <a:pt x="101714" y="67704"/>
                    </a:cubicBezTo>
                    <a:cubicBezTo>
                      <a:pt x="104254" y="75590"/>
                      <a:pt x="106274" y="82956"/>
                      <a:pt x="107810" y="89764"/>
                    </a:cubicBezTo>
                    <a:cubicBezTo>
                      <a:pt x="110554" y="100851"/>
                      <a:pt x="106286" y="108826"/>
                      <a:pt x="95034" y="113665"/>
                    </a:cubicBezTo>
                    <a:lnTo>
                      <a:pt x="72187" y="123457"/>
                    </a:lnTo>
                    <a:cubicBezTo>
                      <a:pt x="59919" y="128727"/>
                      <a:pt x="51206" y="125324"/>
                      <a:pt x="46012" y="113246"/>
                    </a:cubicBezTo>
                    <a:lnTo>
                      <a:pt x="32436" y="81610"/>
                    </a:lnTo>
                    <a:cubicBezTo>
                      <a:pt x="26327" y="90627"/>
                      <a:pt x="19583" y="99390"/>
                      <a:pt x="12192" y="107912"/>
                    </a:cubicBezTo>
                    <a:cubicBezTo>
                      <a:pt x="9017" y="105753"/>
                      <a:pt x="5499" y="103530"/>
                      <a:pt x="1638" y="101244"/>
                    </a:cubicBezTo>
                    <a:cubicBezTo>
                      <a:pt x="11087" y="90665"/>
                      <a:pt x="19406" y="79604"/>
                      <a:pt x="26607" y="68021"/>
                    </a:cubicBezTo>
                    <a:lnTo>
                      <a:pt x="0" y="6045"/>
                    </a:lnTo>
                    <a:lnTo>
                      <a:pt x="11620" y="1054"/>
                    </a:lnTo>
                    <a:lnTo>
                      <a:pt x="34480" y="54318"/>
                    </a:lnTo>
                    <a:cubicBezTo>
                      <a:pt x="43498" y="37275"/>
                      <a:pt x="50254" y="19164"/>
                      <a:pt x="5472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Shape 205">
                <a:extLst>
                  <a:ext uri="{FF2B5EF4-FFF2-40B4-BE49-F238E27FC236}">
                    <a16:creationId xmlns:a16="http://schemas.microsoft.com/office/drawing/2014/main" id="{414D3633-6F75-E07B-6B10-FA01A84036F3}"/>
                  </a:ext>
                </a:extLst>
              </p:cNvPr>
              <p:cNvSpPr/>
              <p:nvPr/>
            </p:nvSpPr>
            <p:spPr>
              <a:xfrm>
                <a:off x="834505" y="251263"/>
                <a:ext cx="25978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25978" h="32534">
                    <a:moveTo>
                      <a:pt x="25978" y="0"/>
                    </a:moveTo>
                    <a:lnTo>
                      <a:pt x="25978" y="15437"/>
                    </a:lnTo>
                    <a:lnTo>
                      <a:pt x="9690" y="32534"/>
                    </a:lnTo>
                    <a:cubicBezTo>
                      <a:pt x="6401" y="29296"/>
                      <a:pt x="3175" y="26438"/>
                      <a:pt x="0" y="23974"/>
                    </a:cubicBezTo>
                    <a:cubicBezTo>
                      <a:pt x="8357" y="18043"/>
                      <a:pt x="15850" y="11579"/>
                      <a:pt x="22474" y="4583"/>
                    </a:cubicBezTo>
                    <a:lnTo>
                      <a:pt x="2597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Shape 206">
                <a:extLst>
                  <a:ext uri="{FF2B5EF4-FFF2-40B4-BE49-F238E27FC236}">
                    <a16:creationId xmlns:a16="http://schemas.microsoft.com/office/drawing/2014/main" id="{57FA2A83-965A-1B60-A455-0693C23BBB6F}"/>
                  </a:ext>
                </a:extLst>
              </p:cNvPr>
              <p:cNvSpPr/>
              <p:nvPr/>
            </p:nvSpPr>
            <p:spPr>
              <a:xfrm>
                <a:off x="833463" y="225223"/>
                <a:ext cx="27019" cy="13069"/>
              </a:xfrm>
              <a:custGeom>
                <a:avLst/>
                <a:gdLst/>
                <a:ahLst/>
                <a:cxnLst/>
                <a:rect l="0" t="0" r="0" b="0"/>
                <a:pathLst>
                  <a:path w="27019" h="13069">
                    <a:moveTo>
                      <a:pt x="27019" y="0"/>
                    </a:moveTo>
                    <a:lnTo>
                      <a:pt x="27019" y="9791"/>
                    </a:lnTo>
                    <a:lnTo>
                      <a:pt x="1244" y="13069"/>
                    </a:lnTo>
                    <a:lnTo>
                      <a:pt x="0" y="3430"/>
                    </a:lnTo>
                    <a:lnTo>
                      <a:pt x="2701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Shape 207">
                <a:extLst>
                  <a:ext uri="{FF2B5EF4-FFF2-40B4-BE49-F238E27FC236}">
                    <a16:creationId xmlns:a16="http://schemas.microsoft.com/office/drawing/2014/main" id="{C8006D5F-6BD7-3BEF-82CA-9F20CE00CACB}"/>
                  </a:ext>
                </a:extLst>
              </p:cNvPr>
              <p:cNvSpPr/>
              <p:nvPr/>
            </p:nvSpPr>
            <p:spPr>
              <a:xfrm>
                <a:off x="789445" y="197310"/>
                <a:ext cx="53492" cy="84671"/>
              </a:xfrm>
              <a:custGeom>
                <a:avLst/>
                <a:gdLst/>
                <a:ahLst/>
                <a:cxnLst/>
                <a:rect l="0" t="0" r="0" b="0"/>
                <a:pathLst>
                  <a:path w="53492" h="84671">
                    <a:moveTo>
                      <a:pt x="27000" y="0"/>
                    </a:moveTo>
                    <a:lnTo>
                      <a:pt x="34709" y="60706"/>
                    </a:lnTo>
                    <a:cubicBezTo>
                      <a:pt x="39027" y="55817"/>
                      <a:pt x="43828" y="50063"/>
                      <a:pt x="49124" y="43447"/>
                    </a:cubicBezTo>
                    <a:cubicBezTo>
                      <a:pt x="50432" y="47536"/>
                      <a:pt x="51892" y="51613"/>
                      <a:pt x="53492" y="55651"/>
                    </a:cubicBezTo>
                    <a:cubicBezTo>
                      <a:pt x="47015" y="62992"/>
                      <a:pt x="41427" y="69647"/>
                      <a:pt x="36741" y="75565"/>
                    </a:cubicBezTo>
                    <a:cubicBezTo>
                      <a:pt x="34392" y="78740"/>
                      <a:pt x="32296" y="81775"/>
                      <a:pt x="30493" y="84671"/>
                    </a:cubicBezTo>
                    <a:lnTo>
                      <a:pt x="21107" y="76225"/>
                    </a:lnTo>
                    <a:cubicBezTo>
                      <a:pt x="23762" y="73025"/>
                      <a:pt x="24740" y="68643"/>
                      <a:pt x="24041" y="63106"/>
                    </a:cubicBezTo>
                    <a:lnTo>
                      <a:pt x="17539" y="12027"/>
                    </a:lnTo>
                    <a:lnTo>
                      <a:pt x="1346" y="14084"/>
                    </a:lnTo>
                    <a:lnTo>
                      <a:pt x="0" y="3429"/>
                    </a:lnTo>
                    <a:lnTo>
                      <a:pt x="2700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Shape 208">
                <a:extLst>
                  <a:ext uri="{FF2B5EF4-FFF2-40B4-BE49-F238E27FC236}">
                    <a16:creationId xmlns:a16="http://schemas.microsoft.com/office/drawing/2014/main" id="{3C8A7C00-4DF1-9162-F4B9-5B39CDC86C6D}"/>
                  </a:ext>
                </a:extLst>
              </p:cNvPr>
              <p:cNvSpPr/>
              <p:nvPr/>
            </p:nvSpPr>
            <p:spPr>
              <a:xfrm>
                <a:off x="792861" y="153292"/>
                <a:ext cx="31407" cy="29058"/>
              </a:xfrm>
              <a:custGeom>
                <a:avLst/>
                <a:gdLst/>
                <a:ahLst/>
                <a:cxnLst/>
                <a:rect l="0" t="0" r="0" b="0"/>
                <a:pathLst>
                  <a:path w="31407" h="29058">
                    <a:moveTo>
                      <a:pt x="6858" y="0"/>
                    </a:moveTo>
                    <a:cubicBezTo>
                      <a:pt x="16701" y="7353"/>
                      <a:pt x="24867" y="14199"/>
                      <a:pt x="31407" y="20472"/>
                    </a:cubicBezTo>
                    <a:lnTo>
                      <a:pt x="23305" y="29058"/>
                    </a:lnTo>
                    <a:cubicBezTo>
                      <a:pt x="15380" y="21171"/>
                      <a:pt x="7607" y="14122"/>
                      <a:pt x="0" y="7861"/>
                    </a:cubicBezTo>
                    <a:lnTo>
                      <a:pt x="685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Shape 209">
                <a:extLst>
                  <a:ext uri="{FF2B5EF4-FFF2-40B4-BE49-F238E27FC236}">
                    <a16:creationId xmlns:a16="http://schemas.microsoft.com/office/drawing/2014/main" id="{B828EFA4-3D2E-D0D7-E9A5-E7CAB14D20E9}"/>
                  </a:ext>
                </a:extLst>
              </p:cNvPr>
              <p:cNvSpPr/>
              <p:nvPr/>
            </p:nvSpPr>
            <p:spPr>
              <a:xfrm>
                <a:off x="831317" y="148547"/>
                <a:ext cx="29166" cy="67914"/>
              </a:xfrm>
              <a:custGeom>
                <a:avLst/>
                <a:gdLst/>
                <a:ahLst/>
                <a:cxnLst/>
                <a:rect l="0" t="0" r="0" b="0"/>
                <a:pathLst>
                  <a:path w="29166" h="67914">
                    <a:moveTo>
                      <a:pt x="29166" y="0"/>
                    </a:moveTo>
                    <a:lnTo>
                      <a:pt x="29166" y="9494"/>
                    </a:lnTo>
                    <a:lnTo>
                      <a:pt x="11405" y="11755"/>
                    </a:lnTo>
                    <a:lnTo>
                      <a:pt x="13437" y="27655"/>
                    </a:lnTo>
                    <a:lnTo>
                      <a:pt x="29166" y="25660"/>
                    </a:lnTo>
                    <a:lnTo>
                      <a:pt x="29166" y="34860"/>
                    </a:lnTo>
                    <a:lnTo>
                      <a:pt x="14580" y="36710"/>
                    </a:lnTo>
                    <a:lnTo>
                      <a:pt x="16599" y="52610"/>
                    </a:lnTo>
                    <a:lnTo>
                      <a:pt x="29166" y="51012"/>
                    </a:lnTo>
                    <a:lnTo>
                      <a:pt x="29166" y="60510"/>
                    </a:lnTo>
                    <a:lnTo>
                      <a:pt x="17793" y="61958"/>
                    </a:lnTo>
                    <a:lnTo>
                      <a:pt x="18390" y="66619"/>
                    </a:lnTo>
                    <a:lnTo>
                      <a:pt x="8166" y="67914"/>
                    </a:lnTo>
                    <a:lnTo>
                      <a:pt x="0" y="3703"/>
                    </a:lnTo>
                    <a:lnTo>
                      <a:pt x="2916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Shape 210">
                <a:extLst>
                  <a:ext uri="{FF2B5EF4-FFF2-40B4-BE49-F238E27FC236}">
                    <a16:creationId xmlns:a16="http://schemas.microsoft.com/office/drawing/2014/main" id="{97DA3229-6671-14FB-BCD7-B65C44B4D47D}"/>
                  </a:ext>
                </a:extLst>
              </p:cNvPr>
              <p:cNvSpPr/>
              <p:nvPr/>
            </p:nvSpPr>
            <p:spPr>
              <a:xfrm>
                <a:off x="860482" y="143767"/>
                <a:ext cx="37655" cy="140779"/>
              </a:xfrm>
              <a:custGeom>
                <a:avLst/>
                <a:gdLst/>
                <a:ahLst/>
                <a:cxnLst/>
                <a:rect l="0" t="0" r="0" b="0"/>
                <a:pathLst>
                  <a:path w="37655" h="140779">
                    <a:moveTo>
                      <a:pt x="37655" y="0"/>
                    </a:moveTo>
                    <a:lnTo>
                      <a:pt x="37655" y="9488"/>
                    </a:lnTo>
                    <a:lnTo>
                      <a:pt x="19895" y="11747"/>
                    </a:lnTo>
                    <a:lnTo>
                      <a:pt x="21914" y="27648"/>
                    </a:lnTo>
                    <a:lnTo>
                      <a:pt x="37655" y="25652"/>
                    </a:lnTo>
                    <a:lnTo>
                      <a:pt x="37655" y="34848"/>
                    </a:lnTo>
                    <a:lnTo>
                      <a:pt x="23070" y="36690"/>
                    </a:lnTo>
                    <a:lnTo>
                      <a:pt x="25089" y="52603"/>
                    </a:lnTo>
                    <a:lnTo>
                      <a:pt x="37655" y="51010"/>
                    </a:lnTo>
                    <a:lnTo>
                      <a:pt x="37655" y="60503"/>
                    </a:lnTo>
                    <a:lnTo>
                      <a:pt x="26283" y="61950"/>
                    </a:lnTo>
                    <a:lnTo>
                      <a:pt x="28289" y="77851"/>
                    </a:lnTo>
                    <a:lnTo>
                      <a:pt x="37655" y="76662"/>
                    </a:lnTo>
                    <a:lnTo>
                      <a:pt x="37655" y="86451"/>
                    </a:lnTo>
                    <a:lnTo>
                      <a:pt x="34779" y="86817"/>
                    </a:lnTo>
                    <a:lnTo>
                      <a:pt x="37655" y="88995"/>
                    </a:lnTo>
                    <a:lnTo>
                      <a:pt x="37655" y="99155"/>
                    </a:lnTo>
                    <a:lnTo>
                      <a:pt x="30118" y="92151"/>
                    </a:lnTo>
                    <a:lnTo>
                      <a:pt x="36125" y="139446"/>
                    </a:lnTo>
                    <a:lnTo>
                      <a:pt x="25622" y="140779"/>
                    </a:lnTo>
                    <a:lnTo>
                      <a:pt x="19666" y="93942"/>
                    </a:lnTo>
                    <a:cubicBezTo>
                      <a:pt x="14662" y="103365"/>
                      <a:pt x="9163" y="111922"/>
                      <a:pt x="3170" y="119605"/>
                    </a:cubicBezTo>
                    <a:lnTo>
                      <a:pt x="0" y="122933"/>
                    </a:lnTo>
                    <a:lnTo>
                      <a:pt x="0" y="107496"/>
                    </a:lnTo>
                    <a:lnTo>
                      <a:pt x="13760" y="89497"/>
                    </a:lnTo>
                    <a:lnTo>
                      <a:pt x="0" y="91247"/>
                    </a:lnTo>
                    <a:lnTo>
                      <a:pt x="0" y="81457"/>
                    </a:lnTo>
                    <a:lnTo>
                      <a:pt x="17799" y="79197"/>
                    </a:lnTo>
                    <a:lnTo>
                      <a:pt x="15767" y="63284"/>
                    </a:lnTo>
                    <a:lnTo>
                      <a:pt x="0" y="65291"/>
                    </a:lnTo>
                    <a:lnTo>
                      <a:pt x="0" y="55792"/>
                    </a:lnTo>
                    <a:lnTo>
                      <a:pt x="14586" y="53937"/>
                    </a:lnTo>
                    <a:lnTo>
                      <a:pt x="12554" y="38049"/>
                    </a:lnTo>
                    <a:lnTo>
                      <a:pt x="0" y="39641"/>
                    </a:lnTo>
                    <a:lnTo>
                      <a:pt x="0" y="30441"/>
                    </a:lnTo>
                    <a:lnTo>
                      <a:pt x="11411" y="28994"/>
                    </a:lnTo>
                    <a:lnTo>
                      <a:pt x="9379" y="13081"/>
                    </a:lnTo>
                    <a:lnTo>
                      <a:pt x="0" y="14275"/>
                    </a:lnTo>
                    <a:lnTo>
                      <a:pt x="0" y="4781"/>
                    </a:lnTo>
                    <a:lnTo>
                      <a:pt x="3765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Shape 211">
                <a:extLst>
                  <a:ext uri="{FF2B5EF4-FFF2-40B4-BE49-F238E27FC236}">
                    <a16:creationId xmlns:a16="http://schemas.microsoft.com/office/drawing/2014/main" id="{9D88FAB5-68B1-1CD5-7E7A-BEA5473DB392}"/>
                  </a:ext>
                </a:extLst>
              </p:cNvPr>
              <p:cNvSpPr/>
              <p:nvPr/>
            </p:nvSpPr>
            <p:spPr>
              <a:xfrm>
                <a:off x="898138" y="232762"/>
                <a:ext cx="45968" cy="36976"/>
              </a:xfrm>
              <a:custGeom>
                <a:avLst/>
                <a:gdLst/>
                <a:ahLst/>
                <a:cxnLst/>
                <a:rect l="0" t="0" r="0" b="0"/>
                <a:pathLst>
                  <a:path w="45968" h="36976">
                    <a:moveTo>
                      <a:pt x="0" y="0"/>
                    </a:moveTo>
                    <a:lnTo>
                      <a:pt x="19812" y="14999"/>
                    </a:lnTo>
                    <a:cubicBezTo>
                      <a:pt x="27953" y="19552"/>
                      <a:pt x="36671" y="22930"/>
                      <a:pt x="45968" y="25127"/>
                    </a:cubicBezTo>
                    <a:cubicBezTo>
                      <a:pt x="44012" y="29140"/>
                      <a:pt x="42081" y="33090"/>
                      <a:pt x="40215" y="36976"/>
                    </a:cubicBezTo>
                    <a:cubicBezTo>
                      <a:pt x="30804" y="33503"/>
                      <a:pt x="22117" y="28950"/>
                      <a:pt x="14157" y="23314"/>
                    </a:cubicBezTo>
                    <a:lnTo>
                      <a:pt x="0" y="1016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Shape 212">
                <a:extLst>
                  <a:ext uri="{FF2B5EF4-FFF2-40B4-BE49-F238E27FC236}">
                    <a16:creationId xmlns:a16="http://schemas.microsoft.com/office/drawing/2014/main" id="{A9266EF5-3CF7-9764-61EC-1357C8166E95}"/>
                  </a:ext>
                </a:extLst>
              </p:cNvPr>
              <p:cNvSpPr/>
              <p:nvPr/>
            </p:nvSpPr>
            <p:spPr>
              <a:xfrm>
                <a:off x="898138" y="215801"/>
                <a:ext cx="37700" cy="14417"/>
              </a:xfrm>
              <a:custGeom>
                <a:avLst/>
                <a:gdLst/>
                <a:ahLst/>
                <a:cxnLst/>
                <a:rect l="0" t="0" r="0" b="0"/>
                <a:pathLst>
                  <a:path w="37700" h="14417">
                    <a:moveTo>
                      <a:pt x="36468" y="0"/>
                    </a:moveTo>
                    <a:lnTo>
                      <a:pt x="37700" y="9627"/>
                    </a:lnTo>
                    <a:lnTo>
                      <a:pt x="0" y="14417"/>
                    </a:lnTo>
                    <a:lnTo>
                      <a:pt x="0" y="4628"/>
                    </a:lnTo>
                    <a:lnTo>
                      <a:pt x="3646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Shape 213">
                <a:extLst>
                  <a:ext uri="{FF2B5EF4-FFF2-40B4-BE49-F238E27FC236}">
                    <a16:creationId xmlns:a16="http://schemas.microsoft.com/office/drawing/2014/main" id="{36B13F87-195E-2969-A01A-E59E763E35CF}"/>
                  </a:ext>
                </a:extLst>
              </p:cNvPr>
              <p:cNvSpPr/>
              <p:nvPr/>
            </p:nvSpPr>
            <p:spPr>
              <a:xfrm>
                <a:off x="898138" y="141430"/>
                <a:ext cx="26587" cy="65507"/>
              </a:xfrm>
              <a:custGeom>
                <a:avLst/>
                <a:gdLst/>
                <a:ahLst/>
                <a:cxnLst/>
                <a:rect l="0" t="0" r="0" b="0"/>
                <a:pathLst>
                  <a:path w="26587" h="65507">
                    <a:moveTo>
                      <a:pt x="18409" y="0"/>
                    </a:moveTo>
                    <a:lnTo>
                      <a:pt x="26587" y="64199"/>
                    </a:lnTo>
                    <a:lnTo>
                      <a:pt x="16364" y="65507"/>
                    </a:lnTo>
                    <a:lnTo>
                      <a:pt x="15767" y="60833"/>
                    </a:lnTo>
                    <a:lnTo>
                      <a:pt x="0" y="62840"/>
                    </a:lnTo>
                    <a:lnTo>
                      <a:pt x="0" y="53347"/>
                    </a:lnTo>
                    <a:lnTo>
                      <a:pt x="14586" y="51499"/>
                    </a:lnTo>
                    <a:lnTo>
                      <a:pt x="12567" y="35598"/>
                    </a:lnTo>
                    <a:lnTo>
                      <a:pt x="0" y="37185"/>
                    </a:lnTo>
                    <a:lnTo>
                      <a:pt x="0" y="27989"/>
                    </a:lnTo>
                    <a:lnTo>
                      <a:pt x="11411" y="26543"/>
                    </a:lnTo>
                    <a:lnTo>
                      <a:pt x="9392" y="10630"/>
                    </a:lnTo>
                    <a:lnTo>
                      <a:pt x="0" y="11825"/>
                    </a:lnTo>
                    <a:lnTo>
                      <a:pt x="0" y="2337"/>
                    </a:lnTo>
                    <a:lnTo>
                      <a:pt x="1840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Shape 214">
                <a:extLst>
                  <a:ext uri="{FF2B5EF4-FFF2-40B4-BE49-F238E27FC236}">
                    <a16:creationId xmlns:a16="http://schemas.microsoft.com/office/drawing/2014/main" id="{866CD392-B8A5-86DD-B7D6-1F7C7AA687C7}"/>
                  </a:ext>
                </a:extLst>
              </p:cNvPr>
              <p:cNvSpPr/>
              <p:nvPr/>
            </p:nvSpPr>
            <p:spPr>
              <a:xfrm>
                <a:off x="1050695" y="207919"/>
                <a:ext cx="63690" cy="79328"/>
              </a:xfrm>
              <a:custGeom>
                <a:avLst/>
                <a:gdLst/>
                <a:ahLst/>
                <a:cxnLst/>
                <a:rect l="0" t="0" r="0" b="0"/>
                <a:pathLst>
                  <a:path w="63690" h="79328">
                    <a:moveTo>
                      <a:pt x="15647" y="0"/>
                    </a:moveTo>
                    <a:lnTo>
                      <a:pt x="63690" y="7180"/>
                    </a:lnTo>
                    <a:lnTo>
                      <a:pt x="63690" y="17155"/>
                    </a:lnTo>
                    <a:lnTo>
                      <a:pt x="62344" y="16954"/>
                    </a:lnTo>
                    <a:lnTo>
                      <a:pt x="59385" y="36728"/>
                    </a:lnTo>
                    <a:lnTo>
                      <a:pt x="63690" y="37373"/>
                    </a:lnTo>
                    <a:lnTo>
                      <a:pt x="63690" y="47343"/>
                    </a:lnTo>
                    <a:lnTo>
                      <a:pt x="57938" y="46482"/>
                    </a:lnTo>
                    <a:lnTo>
                      <a:pt x="54712" y="68021"/>
                    </a:lnTo>
                    <a:lnTo>
                      <a:pt x="63690" y="69367"/>
                    </a:lnTo>
                    <a:lnTo>
                      <a:pt x="63690" y="79328"/>
                    </a:lnTo>
                    <a:lnTo>
                      <a:pt x="0" y="69812"/>
                    </a:lnTo>
                    <a:lnTo>
                      <a:pt x="1461" y="60046"/>
                    </a:lnTo>
                    <a:lnTo>
                      <a:pt x="43066" y="66281"/>
                    </a:lnTo>
                    <a:lnTo>
                      <a:pt x="46292" y="44742"/>
                    </a:lnTo>
                    <a:lnTo>
                      <a:pt x="13259" y="39814"/>
                    </a:lnTo>
                    <a:lnTo>
                      <a:pt x="14719" y="30048"/>
                    </a:lnTo>
                    <a:lnTo>
                      <a:pt x="47752" y="35001"/>
                    </a:lnTo>
                    <a:lnTo>
                      <a:pt x="50698" y="15215"/>
                    </a:lnTo>
                    <a:lnTo>
                      <a:pt x="14186" y="9741"/>
                    </a:lnTo>
                    <a:lnTo>
                      <a:pt x="1564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Shape 215">
                <a:extLst>
                  <a:ext uri="{FF2B5EF4-FFF2-40B4-BE49-F238E27FC236}">
                    <a16:creationId xmlns:a16="http://schemas.microsoft.com/office/drawing/2014/main" id="{9BB739FD-FFA0-CF7F-5443-F40E181BA89F}"/>
                  </a:ext>
                </a:extLst>
              </p:cNvPr>
              <p:cNvSpPr/>
              <p:nvPr/>
            </p:nvSpPr>
            <p:spPr>
              <a:xfrm>
                <a:off x="1074127" y="150693"/>
                <a:ext cx="40259" cy="51562"/>
              </a:xfrm>
              <a:custGeom>
                <a:avLst/>
                <a:gdLst/>
                <a:ahLst/>
                <a:cxnLst/>
                <a:rect l="0" t="0" r="0" b="0"/>
                <a:pathLst>
                  <a:path w="40259" h="51562">
                    <a:moveTo>
                      <a:pt x="7468" y="0"/>
                    </a:moveTo>
                    <a:lnTo>
                      <a:pt x="40259" y="4911"/>
                    </a:lnTo>
                    <a:lnTo>
                      <a:pt x="40259" y="15020"/>
                    </a:lnTo>
                    <a:lnTo>
                      <a:pt x="17044" y="11544"/>
                    </a:lnTo>
                    <a:lnTo>
                      <a:pt x="13424" y="35700"/>
                    </a:lnTo>
                    <a:lnTo>
                      <a:pt x="40259" y="39709"/>
                    </a:lnTo>
                    <a:lnTo>
                      <a:pt x="40259" y="49830"/>
                    </a:lnTo>
                    <a:lnTo>
                      <a:pt x="11951" y="45593"/>
                    </a:lnTo>
                    <a:lnTo>
                      <a:pt x="11049" y="51562"/>
                    </a:lnTo>
                    <a:lnTo>
                      <a:pt x="0" y="49911"/>
                    </a:lnTo>
                    <a:lnTo>
                      <a:pt x="746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Shape 216">
                <a:extLst>
                  <a:ext uri="{FF2B5EF4-FFF2-40B4-BE49-F238E27FC236}">
                    <a16:creationId xmlns:a16="http://schemas.microsoft.com/office/drawing/2014/main" id="{A427E17A-C730-5249-0E1D-10D84B86236B}"/>
                  </a:ext>
                </a:extLst>
              </p:cNvPr>
              <p:cNvSpPr/>
              <p:nvPr/>
            </p:nvSpPr>
            <p:spPr>
              <a:xfrm>
                <a:off x="1004239" y="147531"/>
                <a:ext cx="68796" cy="135598"/>
              </a:xfrm>
              <a:custGeom>
                <a:avLst/>
                <a:gdLst/>
                <a:ahLst/>
                <a:cxnLst/>
                <a:rect l="0" t="0" r="0" b="0"/>
                <a:pathLst>
                  <a:path w="68796" h="135598">
                    <a:moveTo>
                      <a:pt x="67119" y="0"/>
                    </a:moveTo>
                    <a:lnTo>
                      <a:pt x="68796" y="10668"/>
                    </a:lnTo>
                    <a:cubicBezTo>
                      <a:pt x="61849" y="11011"/>
                      <a:pt x="54724" y="11240"/>
                      <a:pt x="47422" y="11341"/>
                    </a:cubicBezTo>
                    <a:lnTo>
                      <a:pt x="43777" y="35636"/>
                    </a:lnTo>
                    <a:lnTo>
                      <a:pt x="64008" y="38646"/>
                    </a:lnTo>
                    <a:lnTo>
                      <a:pt x="62573" y="48260"/>
                    </a:lnTo>
                    <a:lnTo>
                      <a:pt x="42354" y="45225"/>
                    </a:lnTo>
                    <a:lnTo>
                      <a:pt x="39472" y="64440"/>
                    </a:lnTo>
                    <a:lnTo>
                      <a:pt x="45898" y="60338"/>
                    </a:lnTo>
                    <a:cubicBezTo>
                      <a:pt x="49187" y="64897"/>
                      <a:pt x="53899" y="72098"/>
                      <a:pt x="60058" y="81940"/>
                    </a:cubicBezTo>
                    <a:lnTo>
                      <a:pt x="50279" y="87770"/>
                    </a:lnTo>
                    <a:cubicBezTo>
                      <a:pt x="45707" y="79756"/>
                      <a:pt x="41935" y="73266"/>
                      <a:pt x="38900" y="68301"/>
                    </a:cubicBezTo>
                    <a:lnTo>
                      <a:pt x="28842" y="135598"/>
                    </a:lnTo>
                    <a:lnTo>
                      <a:pt x="18364" y="134023"/>
                    </a:lnTo>
                    <a:lnTo>
                      <a:pt x="28778" y="64326"/>
                    </a:lnTo>
                    <a:cubicBezTo>
                      <a:pt x="21145" y="80239"/>
                      <a:pt x="12573" y="93193"/>
                      <a:pt x="3048" y="103162"/>
                    </a:cubicBezTo>
                    <a:cubicBezTo>
                      <a:pt x="2108" y="98768"/>
                      <a:pt x="1105" y="94310"/>
                      <a:pt x="0" y="89776"/>
                    </a:cubicBezTo>
                    <a:cubicBezTo>
                      <a:pt x="11697" y="77203"/>
                      <a:pt x="21539" y="61697"/>
                      <a:pt x="29540" y="43320"/>
                    </a:cubicBezTo>
                    <a:lnTo>
                      <a:pt x="9182" y="40272"/>
                    </a:lnTo>
                    <a:lnTo>
                      <a:pt x="10630" y="30671"/>
                    </a:lnTo>
                    <a:lnTo>
                      <a:pt x="33325" y="34074"/>
                    </a:lnTo>
                    <a:lnTo>
                      <a:pt x="36703" y="11303"/>
                    </a:lnTo>
                    <a:cubicBezTo>
                      <a:pt x="30480" y="11265"/>
                      <a:pt x="24092" y="11125"/>
                      <a:pt x="17602" y="10884"/>
                    </a:cubicBezTo>
                    <a:cubicBezTo>
                      <a:pt x="17310" y="7480"/>
                      <a:pt x="16789" y="3975"/>
                      <a:pt x="16040" y="394"/>
                    </a:cubicBezTo>
                    <a:cubicBezTo>
                      <a:pt x="32728" y="1499"/>
                      <a:pt x="49759" y="1372"/>
                      <a:pt x="6711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Shape 217">
                <a:extLst>
                  <a:ext uri="{FF2B5EF4-FFF2-40B4-BE49-F238E27FC236}">
                    <a16:creationId xmlns:a16="http://schemas.microsoft.com/office/drawing/2014/main" id="{244121FE-9622-CB78-85FF-D21A72E13F51}"/>
                  </a:ext>
                </a:extLst>
              </p:cNvPr>
              <p:cNvSpPr/>
              <p:nvPr/>
            </p:nvSpPr>
            <p:spPr>
              <a:xfrm>
                <a:off x="1114386" y="277286"/>
                <a:ext cx="32626" cy="14618"/>
              </a:xfrm>
              <a:custGeom>
                <a:avLst/>
                <a:gdLst/>
                <a:ahLst/>
                <a:cxnLst/>
                <a:rect l="0" t="0" r="0" b="0"/>
                <a:pathLst>
                  <a:path w="32626" h="14618">
                    <a:moveTo>
                      <a:pt x="0" y="0"/>
                    </a:moveTo>
                    <a:lnTo>
                      <a:pt x="32626" y="4890"/>
                    </a:lnTo>
                    <a:lnTo>
                      <a:pt x="31166" y="14618"/>
                    </a:lnTo>
                    <a:lnTo>
                      <a:pt x="0" y="9961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Shape 218">
                <a:extLst>
                  <a:ext uri="{FF2B5EF4-FFF2-40B4-BE49-F238E27FC236}">
                    <a16:creationId xmlns:a16="http://schemas.microsoft.com/office/drawing/2014/main" id="{A6EBE109-AC0A-49F4-3E0B-2A3FD8B13B39}"/>
                  </a:ext>
                </a:extLst>
              </p:cNvPr>
              <p:cNvSpPr/>
              <p:nvPr/>
            </p:nvSpPr>
            <p:spPr>
              <a:xfrm>
                <a:off x="1114386" y="245292"/>
                <a:ext cx="28715" cy="14050"/>
              </a:xfrm>
              <a:custGeom>
                <a:avLst/>
                <a:gdLst/>
                <a:ahLst/>
                <a:cxnLst/>
                <a:rect l="0" t="0" r="0" b="0"/>
                <a:pathLst>
                  <a:path w="28715" h="14050">
                    <a:moveTo>
                      <a:pt x="0" y="0"/>
                    </a:moveTo>
                    <a:lnTo>
                      <a:pt x="28715" y="4296"/>
                    </a:lnTo>
                    <a:lnTo>
                      <a:pt x="27267" y="14050"/>
                    </a:lnTo>
                    <a:lnTo>
                      <a:pt x="0" y="997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Shape 219">
                <a:extLst>
                  <a:ext uri="{FF2B5EF4-FFF2-40B4-BE49-F238E27FC236}">
                    <a16:creationId xmlns:a16="http://schemas.microsoft.com/office/drawing/2014/main" id="{F2E831E9-9882-B1FA-BBE9-03B902CABFF7}"/>
                  </a:ext>
                </a:extLst>
              </p:cNvPr>
              <p:cNvSpPr/>
              <p:nvPr/>
            </p:nvSpPr>
            <p:spPr>
              <a:xfrm>
                <a:off x="1114386" y="215099"/>
                <a:ext cx="36767" cy="15248"/>
              </a:xfrm>
              <a:custGeom>
                <a:avLst/>
                <a:gdLst/>
                <a:ahLst/>
                <a:cxnLst/>
                <a:rect l="0" t="0" r="0" b="0"/>
                <a:pathLst>
                  <a:path w="36767" h="15248">
                    <a:moveTo>
                      <a:pt x="0" y="0"/>
                    </a:moveTo>
                    <a:lnTo>
                      <a:pt x="36767" y="5495"/>
                    </a:lnTo>
                    <a:lnTo>
                      <a:pt x="35319" y="15248"/>
                    </a:lnTo>
                    <a:lnTo>
                      <a:pt x="0" y="9975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Shape 220">
                <a:extLst>
                  <a:ext uri="{FF2B5EF4-FFF2-40B4-BE49-F238E27FC236}">
                    <a16:creationId xmlns:a16="http://schemas.microsoft.com/office/drawing/2014/main" id="{374258C2-6E2C-95EC-8C47-74A41927D207}"/>
                  </a:ext>
                </a:extLst>
              </p:cNvPr>
              <p:cNvSpPr/>
              <p:nvPr/>
            </p:nvSpPr>
            <p:spPr>
              <a:xfrm>
                <a:off x="1114386" y="155604"/>
                <a:ext cx="39370" cy="55795"/>
              </a:xfrm>
              <a:custGeom>
                <a:avLst/>
                <a:gdLst/>
                <a:ahLst/>
                <a:cxnLst/>
                <a:rect l="0" t="0" r="0" b="0"/>
                <a:pathLst>
                  <a:path w="39370" h="55795">
                    <a:moveTo>
                      <a:pt x="0" y="0"/>
                    </a:moveTo>
                    <a:lnTo>
                      <a:pt x="39370" y="5896"/>
                    </a:lnTo>
                    <a:lnTo>
                      <a:pt x="31903" y="55795"/>
                    </a:lnTo>
                    <a:lnTo>
                      <a:pt x="20854" y="54131"/>
                    </a:lnTo>
                    <a:lnTo>
                      <a:pt x="21755" y="48175"/>
                    </a:lnTo>
                    <a:lnTo>
                      <a:pt x="0" y="44919"/>
                    </a:lnTo>
                    <a:lnTo>
                      <a:pt x="0" y="34798"/>
                    </a:lnTo>
                    <a:lnTo>
                      <a:pt x="23228" y="38269"/>
                    </a:lnTo>
                    <a:lnTo>
                      <a:pt x="26835" y="14126"/>
                    </a:lnTo>
                    <a:lnTo>
                      <a:pt x="0" y="10109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Shape 221">
                <a:extLst>
                  <a:ext uri="{FF2B5EF4-FFF2-40B4-BE49-F238E27FC236}">
                    <a16:creationId xmlns:a16="http://schemas.microsoft.com/office/drawing/2014/main" id="{3C88447B-6259-2706-106E-A2D157031C84}"/>
                  </a:ext>
                </a:extLst>
              </p:cNvPr>
              <p:cNvSpPr/>
              <p:nvPr/>
            </p:nvSpPr>
            <p:spPr>
              <a:xfrm>
                <a:off x="1304585" y="315428"/>
                <a:ext cx="32906" cy="24676"/>
              </a:xfrm>
              <a:custGeom>
                <a:avLst/>
                <a:gdLst/>
                <a:ahLst/>
                <a:cxnLst/>
                <a:rect l="0" t="0" r="0" b="0"/>
                <a:pathLst>
                  <a:path w="32906" h="24676">
                    <a:moveTo>
                      <a:pt x="26238" y="0"/>
                    </a:moveTo>
                    <a:lnTo>
                      <a:pt x="32906" y="9512"/>
                    </a:lnTo>
                    <a:cubicBezTo>
                      <a:pt x="23292" y="15265"/>
                      <a:pt x="14046" y="20307"/>
                      <a:pt x="5156" y="24676"/>
                    </a:cubicBezTo>
                    <a:lnTo>
                      <a:pt x="0" y="15062"/>
                    </a:lnTo>
                    <a:cubicBezTo>
                      <a:pt x="8750" y="10973"/>
                      <a:pt x="17513" y="5944"/>
                      <a:pt x="26238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Shape 222">
                <a:extLst>
                  <a:ext uri="{FF2B5EF4-FFF2-40B4-BE49-F238E27FC236}">
                    <a16:creationId xmlns:a16="http://schemas.microsoft.com/office/drawing/2014/main" id="{8E0493EC-BECF-FDEB-D3F9-6639AF463DD2}"/>
                  </a:ext>
                </a:extLst>
              </p:cNvPr>
              <p:cNvSpPr/>
              <p:nvPr/>
            </p:nvSpPr>
            <p:spPr>
              <a:xfrm>
                <a:off x="1217476" y="286637"/>
                <a:ext cx="113957" cy="82779"/>
              </a:xfrm>
              <a:custGeom>
                <a:avLst/>
                <a:gdLst/>
                <a:ahLst/>
                <a:cxnLst/>
                <a:rect l="0" t="0" r="0" b="0"/>
                <a:pathLst>
                  <a:path w="113957" h="82779">
                    <a:moveTo>
                      <a:pt x="56477" y="0"/>
                    </a:moveTo>
                    <a:lnTo>
                      <a:pt x="66903" y="4763"/>
                    </a:lnTo>
                    <a:lnTo>
                      <a:pt x="49009" y="44133"/>
                    </a:lnTo>
                    <a:lnTo>
                      <a:pt x="65875" y="51803"/>
                    </a:lnTo>
                    <a:lnTo>
                      <a:pt x="83909" y="12167"/>
                    </a:lnTo>
                    <a:lnTo>
                      <a:pt x="94348" y="16929"/>
                    </a:lnTo>
                    <a:lnTo>
                      <a:pt x="76314" y="56553"/>
                    </a:lnTo>
                    <a:lnTo>
                      <a:pt x="113957" y="73673"/>
                    </a:lnTo>
                    <a:lnTo>
                      <a:pt x="109817" y="82779"/>
                    </a:lnTo>
                    <a:lnTo>
                      <a:pt x="0" y="32830"/>
                    </a:lnTo>
                    <a:lnTo>
                      <a:pt x="4140" y="23724"/>
                    </a:lnTo>
                    <a:lnTo>
                      <a:pt x="38557" y="39370"/>
                    </a:lnTo>
                    <a:lnTo>
                      <a:pt x="5647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Shape 223">
                <a:extLst>
                  <a:ext uri="{FF2B5EF4-FFF2-40B4-BE49-F238E27FC236}">
                    <a16:creationId xmlns:a16="http://schemas.microsoft.com/office/drawing/2014/main" id="{C4715003-09B9-AF44-FC26-011908B1A513}"/>
                  </a:ext>
                </a:extLst>
              </p:cNvPr>
              <p:cNvSpPr/>
              <p:nvPr/>
            </p:nvSpPr>
            <p:spPr>
              <a:xfrm>
                <a:off x="1241898" y="280668"/>
                <a:ext cx="15913" cy="31039"/>
              </a:xfrm>
              <a:custGeom>
                <a:avLst/>
                <a:gdLst/>
                <a:ahLst/>
                <a:cxnLst/>
                <a:rect l="0" t="0" r="0" b="0"/>
                <a:pathLst>
                  <a:path w="15913" h="31039">
                    <a:moveTo>
                      <a:pt x="10363" y="0"/>
                    </a:moveTo>
                    <a:cubicBezTo>
                      <a:pt x="12586" y="9309"/>
                      <a:pt x="14440" y="19088"/>
                      <a:pt x="15913" y="29350"/>
                    </a:cubicBezTo>
                    <a:lnTo>
                      <a:pt x="4318" y="31039"/>
                    </a:lnTo>
                    <a:cubicBezTo>
                      <a:pt x="3150" y="20358"/>
                      <a:pt x="1702" y="10490"/>
                      <a:pt x="0" y="1422"/>
                    </a:cubicBezTo>
                    <a:lnTo>
                      <a:pt x="1036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Shape 224">
                <a:extLst>
                  <a:ext uri="{FF2B5EF4-FFF2-40B4-BE49-F238E27FC236}">
                    <a16:creationId xmlns:a16="http://schemas.microsoft.com/office/drawing/2014/main" id="{F33982E5-A984-D0B7-0D4D-65DB1B1F1C03}"/>
                  </a:ext>
                </a:extLst>
              </p:cNvPr>
              <p:cNvSpPr/>
              <p:nvPr/>
            </p:nvSpPr>
            <p:spPr>
              <a:xfrm>
                <a:off x="1255652" y="244130"/>
                <a:ext cx="97587" cy="63614"/>
              </a:xfrm>
              <a:custGeom>
                <a:avLst/>
                <a:gdLst/>
                <a:ahLst/>
                <a:cxnLst/>
                <a:rect l="0" t="0" r="0" b="0"/>
                <a:pathLst>
                  <a:path w="97587" h="63614">
                    <a:moveTo>
                      <a:pt x="3353" y="0"/>
                    </a:moveTo>
                    <a:lnTo>
                      <a:pt x="33477" y="11608"/>
                    </a:lnTo>
                    <a:lnTo>
                      <a:pt x="37554" y="2629"/>
                    </a:lnTo>
                    <a:lnTo>
                      <a:pt x="47472" y="7150"/>
                    </a:lnTo>
                    <a:lnTo>
                      <a:pt x="43637" y="15583"/>
                    </a:lnTo>
                    <a:lnTo>
                      <a:pt x="84899" y="31445"/>
                    </a:lnTo>
                    <a:lnTo>
                      <a:pt x="81483" y="40399"/>
                    </a:lnTo>
                    <a:lnTo>
                      <a:pt x="39700" y="24206"/>
                    </a:lnTo>
                    <a:lnTo>
                      <a:pt x="38151" y="27635"/>
                    </a:lnTo>
                    <a:cubicBezTo>
                      <a:pt x="36322" y="31648"/>
                      <a:pt x="38087" y="34874"/>
                      <a:pt x="43434" y="37313"/>
                    </a:cubicBezTo>
                    <a:lnTo>
                      <a:pt x="70358" y="49555"/>
                    </a:lnTo>
                    <a:cubicBezTo>
                      <a:pt x="76428" y="52311"/>
                      <a:pt x="80874" y="51803"/>
                      <a:pt x="83668" y="48006"/>
                    </a:cubicBezTo>
                    <a:cubicBezTo>
                      <a:pt x="85433" y="45796"/>
                      <a:pt x="87414" y="42862"/>
                      <a:pt x="89599" y="39243"/>
                    </a:cubicBezTo>
                    <a:cubicBezTo>
                      <a:pt x="91973" y="41821"/>
                      <a:pt x="94641" y="44488"/>
                      <a:pt x="97587" y="47231"/>
                    </a:cubicBezTo>
                    <a:cubicBezTo>
                      <a:pt x="94970" y="50889"/>
                      <a:pt x="92659" y="53810"/>
                      <a:pt x="90678" y="56045"/>
                    </a:cubicBezTo>
                    <a:cubicBezTo>
                      <a:pt x="85433" y="62598"/>
                      <a:pt x="77800" y="63614"/>
                      <a:pt x="67805" y="59068"/>
                    </a:cubicBezTo>
                    <a:lnTo>
                      <a:pt x="37554" y="45301"/>
                    </a:lnTo>
                    <a:cubicBezTo>
                      <a:pt x="26848" y="40424"/>
                      <a:pt x="23609" y="33299"/>
                      <a:pt x="27876" y="23927"/>
                    </a:cubicBezTo>
                    <a:lnTo>
                      <a:pt x="29527" y="20320"/>
                    </a:lnTo>
                    <a:lnTo>
                      <a:pt x="0" y="8826"/>
                    </a:lnTo>
                    <a:lnTo>
                      <a:pt x="335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Shape 225">
                <a:extLst>
                  <a:ext uri="{FF2B5EF4-FFF2-40B4-BE49-F238E27FC236}">
                    <a16:creationId xmlns:a16="http://schemas.microsoft.com/office/drawing/2014/main" id="{0D5E87EA-6239-3D4F-9FDC-DA318D8BED2F}"/>
                  </a:ext>
                </a:extLst>
              </p:cNvPr>
              <p:cNvSpPr/>
              <p:nvPr/>
            </p:nvSpPr>
            <p:spPr>
              <a:xfrm>
                <a:off x="1196914" y="208582"/>
                <a:ext cx="175831" cy="108407"/>
              </a:xfrm>
              <a:custGeom>
                <a:avLst/>
                <a:gdLst/>
                <a:ahLst/>
                <a:cxnLst/>
                <a:rect l="0" t="0" r="0" b="0"/>
                <a:pathLst>
                  <a:path w="175831" h="108407">
                    <a:moveTo>
                      <a:pt x="115773" y="0"/>
                    </a:moveTo>
                    <a:lnTo>
                      <a:pt x="126467" y="4877"/>
                    </a:lnTo>
                    <a:lnTo>
                      <a:pt x="121730" y="15316"/>
                    </a:lnTo>
                    <a:lnTo>
                      <a:pt x="175831" y="39929"/>
                    </a:lnTo>
                    <a:lnTo>
                      <a:pt x="171818" y="48768"/>
                    </a:lnTo>
                    <a:lnTo>
                      <a:pt x="117703" y="24168"/>
                    </a:lnTo>
                    <a:lnTo>
                      <a:pt x="113868" y="32601"/>
                    </a:lnTo>
                    <a:lnTo>
                      <a:pt x="174930" y="60376"/>
                    </a:lnTo>
                    <a:lnTo>
                      <a:pt x="164122" y="81648"/>
                    </a:lnTo>
                    <a:cubicBezTo>
                      <a:pt x="160769" y="79794"/>
                      <a:pt x="157442" y="78118"/>
                      <a:pt x="154127" y="76606"/>
                    </a:cubicBezTo>
                    <a:lnTo>
                      <a:pt x="160604" y="64859"/>
                    </a:lnTo>
                    <a:lnTo>
                      <a:pt x="64478" y="21107"/>
                    </a:lnTo>
                    <a:lnTo>
                      <a:pt x="49911" y="53124"/>
                    </a:lnTo>
                    <a:cubicBezTo>
                      <a:pt x="36919" y="81686"/>
                      <a:pt x="21526" y="100114"/>
                      <a:pt x="3746" y="108407"/>
                    </a:cubicBezTo>
                    <a:cubicBezTo>
                      <a:pt x="2680" y="104585"/>
                      <a:pt x="1435" y="100571"/>
                      <a:pt x="0" y="96368"/>
                    </a:cubicBezTo>
                    <a:cubicBezTo>
                      <a:pt x="15151" y="88913"/>
                      <a:pt x="28029" y="73495"/>
                      <a:pt x="38671" y="50114"/>
                    </a:cubicBezTo>
                    <a:lnTo>
                      <a:pt x="58166" y="7264"/>
                    </a:lnTo>
                    <a:lnTo>
                      <a:pt x="103175" y="27737"/>
                    </a:lnTo>
                    <a:lnTo>
                      <a:pt x="11577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Shape 226">
                <a:extLst>
                  <a:ext uri="{FF2B5EF4-FFF2-40B4-BE49-F238E27FC236}">
                    <a16:creationId xmlns:a16="http://schemas.microsoft.com/office/drawing/2014/main" id="{2F802024-8E98-5CDB-7585-EDDF5E07401D}"/>
                  </a:ext>
                </a:extLst>
              </p:cNvPr>
              <p:cNvSpPr/>
              <p:nvPr/>
            </p:nvSpPr>
            <p:spPr>
              <a:xfrm>
                <a:off x="1430467" y="369757"/>
                <a:ext cx="130594" cy="120764"/>
              </a:xfrm>
              <a:custGeom>
                <a:avLst/>
                <a:gdLst/>
                <a:ahLst/>
                <a:cxnLst/>
                <a:rect l="0" t="0" r="0" b="0"/>
                <a:pathLst>
                  <a:path w="130594" h="120764">
                    <a:moveTo>
                      <a:pt x="122072" y="0"/>
                    </a:moveTo>
                    <a:lnTo>
                      <a:pt x="130594" y="7226"/>
                    </a:lnTo>
                    <a:cubicBezTo>
                      <a:pt x="119520" y="19964"/>
                      <a:pt x="109830" y="31026"/>
                      <a:pt x="101473" y="40399"/>
                    </a:cubicBezTo>
                    <a:cubicBezTo>
                      <a:pt x="85649" y="58039"/>
                      <a:pt x="72034" y="70117"/>
                      <a:pt x="60642" y="76657"/>
                    </a:cubicBezTo>
                    <a:cubicBezTo>
                      <a:pt x="60973" y="92710"/>
                      <a:pt x="60897" y="107404"/>
                      <a:pt x="60414" y="120764"/>
                    </a:cubicBezTo>
                    <a:lnTo>
                      <a:pt x="47663" y="120548"/>
                    </a:lnTo>
                    <a:cubicBezTo>
                      <a:pt x="48717" y="107658"/>
                      <a:pt x="49403" y="94640"/>
                      <a:pt x="49759" y="81509"/>
                    </a:cubicBezTo>
                    <a:cubicBezTo>
                      <a:pt x="35116" y="86551"/>
                      <a:pt x="18580" y="87528"/>
                      <a:pt x="165" y="84442"/>
                    </a:cubicBezTo>
                    <a:cubicBezTo>
                      <a:pt x="445" y="80315"/>
                      <a:pt x="394" y="76213"/>
                      <a:pt x="0" y="72149"/>
                    </a:cubicBezTo>
                    <a:cubicBezTo>
                      <a:pt x="20777" y="76149"/>
                      <a:pt x="38862" y="74397"/>
                      <a:pt x="54267" y="66891"/>
                    </a:cubicBezTo>
                    <a:cubicBezTo>
                      <a:pt x="65202" y="61125"/>
                      <a:pt x="78093" y="49822"/>
                      <a:pt x="92926" y="32957"/>
                    </a:cubicBezTo>
                    <a:cubicBezTo>
                      <a:pt x="102756" y="21996"/>
                      <a:pt x="112471" y="11011"/>
                      <a:pt x="122072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Shape 227">
                <a:extLst>
                  <a:ext uri="{FF2B5EF4-FFF2-40B4-BE49-F238E27FC236}">
                    <a16:creationId xmlns:a16="http://schemas.microsoft.com/office/drawing/2014/main" id="{2133F566-11D7-29CF-A114-A3D27249A29B}"/>
                  </a:ext>
                </a:extLst>
              </p:cNvPr>
              <p:cNvSpPr/>
              <p:nvPr/>
            </p:nvSpPr>
            <p:spPr>
              <a:xfrm>
                <a:off x="1509322" y="343760"/>
                <a:ext cx="20536" cy="42354"/>
              </a:xfrm>
              <a:custGeom>
                <a:avLst/>
                <a:gdLst/>
                <a:ahLst/>
                <a:cxnLst/>
                <a:rect l="0" t="0" r="0" b="0"/>
                <a:pathLst>
                  <a:path w="20536" h="42354">
                    <a:moveTo>
                      <a:pt x="10109" y="0"/>
                    </a:moveTo>
                    <a:lnTo>
                      <a:pt x="20536" y="2476"/>
                    </a:lnTo>
                    <a:cubicBezTo>
                      <a:pt x="17640" y="17247"/>
                      <a:pt x="14643" y="30543"/>
                      <a:pt x="11569" y="42354"/>
                    </a:cubicBezTo>
                    <a:lnTo>
                      <a:pt x="0" y="40056"/>
                    </a:lnTo>
                    <a:cubicBezTo>
                      <a:pt x="4318" y="24663"/>
                      <a:pt x="7696" y="11328"/>
                      <a:pt x="1010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Shape 228">
                <a:extLst>
                  <a:ext uri="{FF2B5EF4-FFF2-40B4-BE49-F238E27FC236}">
                    <a16:creationId xmlns:a16="http://schemas.microsoft.com/office/drawing/2014/main" id="{D3E73C55-F09D-9ADD-8546-DDD8BFDADB41}"/>
                  </a:ext>
                </a:extLst>
              </p:cNvPr>
              <p:cNvSpPr/>
              <p:nvPr/>
            </p:nvSpPr>
            <p:spPr>
              <a:xfrm>
                <a:off x="1428715" y="338121"/>
                <a:ext cx="79883" cy="88798"/>
              </a:xfrm>
              <a:custGeom>
                <a:avLst/>
                <a:gdLst/>
                <a:ahLst/>
                <a:cxnLst/>
                <a:rect l="0" t="0" r="0" b="0"/>
                <a:pathLst>
                  <a:path w="79883" h="88798">
                    <a:moveTo>
                      <a:pt x="71374" y="0"/>
                    </a:moveTo>
                    <a:lnTo>
                      <a:pt x="79883" y="7239"/>
                    </a:lnTo>
                    <a:lnTo>
                      <a:pt x="21882" y="75527"/>
                    </a:lnTo>
                    <a:cubicBezTo>
                      <a:pt x="29172" y="75425"/>
                      <a:pt x="39256" y="74841"/>
                      <a:pt x="52121" y="73800"/>
                    </a:cubicBezTo>
                    <a:cubicBezTo>
                      <a:pt x="50203" y="77572"/>
                      <a:pt x="48692" y="81318"/>
                      <a:pt x="47600" y="85014"/>
                    </a:cubicBezTo>
                    <a:cubicBezTo>
                      <a:pt x="35814" y="85420"/>
                      <a:pt x="23469" y="86004"/>
                      <a:pt x="10579" y="86779"/>
                    </a:cubicBezTo>
                    <a:cubicBezTo>
                      <a:pt x="7417" y="87046"/>
                      <a:pt x="3886" y="87706"/>
                      <a:pt x="0" y="88798"/>
                    </a:cubicBezTo>
                    <a:lnTo>
                      <a:pt x="457" y="76429"/>
                    </a:lnTo>
                    <a:cubicBezTo>
                      <a:pt x="5068" y="75730"/>
                      <a:pt x="9144" y="73254"/>
                      <a:pt x="12700" y="69075"/>
                    </a:cubicBezTo>
                    <a:lnTo>
                      <a:pt x="7137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Shape 229">
                <a:extLst>
                  <a:ext uri="{FF2B5EF4-FFF2-40B4-BE49-F238E27FC236}">
                    <a16:creationId xmlns:a16="http://schemas.microsoft.com/office/drawing/2014/main" id="{7C1F40B0-1601-0B76-94DE-7B776CD39D4B}"/>
                  </a:ext>
                </a:extLst>
              </p:cNvPr>
              <p:cNvSpPr/>
              <p:nvPr/>
            </p:nvSpPr>
            <p:spPr>
              <a:xfrm>
                <a:off x="1376035" y="306650"/>
                <a:ext cx="112788" cy="112154"/>
              </a:xfrm>
              <a:custGeom>
                <a:avLst/>
                <a:gdLst/>
                <a:ahLst/>
                <a:cxnLst/>
                <a:rect l="0" t="0" r="0" b="0"/>
                <a:pathLst>
                  <a:path w="112788" h="112154">
                    <a:moveTo>
                      <a:pt x="104267" y="0"/>
                    </a:moveTo>
                    <a:lnTo>
                      <a:pt x="112788" y="7226"/>
                    </a:lnTo>
                    <a:lnTo>
                      <a:pt x="94412" y="28880"/>
                    </a:lnTo>
                    <a:lnTo>
                      <a:pt x="107518" y="40018"/>
                    </a:lnTo>
                    <a:lnTo>
                      <a:pt x="101143" y="47523"/>
                    </a:lnTo>
                    <a:lnTo>
                      <a:pt x="88024" y="36385"/>
                    </a:lnTo>
                    <a:lnTo>
                      <a:pt x="68783" y="59042"/>
                    </a:lnTo>
                    <a:cubicBezTo>
                      <a:pt x="74231" y="61277"/>
                      <a:pt x="80023" y="63627"/>
                      <a:pt x="86157" y="66078"/>
                    </a:cubicBezTo>
                    <a:cubicBezTo>
                      <a:pt x="82905" y="69621"/>
                      <a:pt x="80378" y="72428"/>
                      <a:pt x="78600" y="74511"/>
                    </a:cubicBezTo>
                    <a:cubicBezTo>
                      <a:pt x="72987" y="72199"/>
                      <a:pt x="67297" y="69901"/>
                      <a:pt x="61506" y="67615"/>
                    </a:cubicBezTo>
                    <a:lnTo>
                      <a:pt x="30975" y="103543"/>
                    </a:lnTo>
                    <a:cubicBezTo>
                      <a:pt x="24612" y="111023"/>
                      <a:pt x="18072" y="112154"/>
                      <a:pt x="11328" y="106934"/>
                    </a:cubicBezTo>
                    <a:cubicBezTo>
                      <a:pt x="7607" y="104038"/>
                      <a:pt x="3835" y="100889"/>
                      <a:pt x="0" y="97511"/>
                    </a:cubicBezTo>
                    <a:cubicBezTo>
                      <a:pt x="1981" y="94450"/>
                      <a:pt x="4127" y="90919"/>
                      <a:pt x="6452" y="86982"/>
                    </a:cubicBezTo>
                    <a:cubicBezTo>
                      <a:pt x="9741" y="90526"/>
                      <a:pt x="12573" y="93332"/>
                      <a:pt x="14973" y="95364"/>
                    </a:cubicBezTo>
                    <a:cubicBezTo>
                      <a:pt x="18186" y="98095"/>
                      <a:pt x="21222" y="97765"/>
                      <a:pt x="24066" y="94424"/>
                    </a:cubicBezTo>
                    <a:lnTo>
                      <a:pt x="50508" y="63297"/>
                    </a:lnTo>
                    <a:cubicBezTo>
                      <a:pt x="44564" y="60960"/>
                      <a:pt x="38557" y="58636"/>
                      <a:pt x="32461" y="56363"/>
                    </a:cubicBezTo>
                    <a:lnTo>
                      <a:pt x="39129" y="45999"/>
                    </a:lnTo>
                    <a:cubicBezTo>
                      <a:pt x="44666" y="48641"/>
                      <a:pt x="50952" y="51486"/>
                      <a:pt x="57975" y="54483"/>
                    </a:cubicBezTo>
                    <a:lnTo>
                      <a:pt x="79502" y="29146"/>
                    </a:lnTo>
                    <a:lnTo>
                      <a:pt x="65595" y="17335"/>
                    </a:lnTo>
                    <a:lnTo>
                      <a:pt x="71971" y="9842"/>
                    </a:lnTo>
                    <a:lnTo>
                      <a:pt x="85890" y="21641"/>
                    </a:lnTo>
                    <a:lnTo>
                      <a:pt x="10426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Shape 230">
                <a:extLst>
                  <a:ext uri="{FF2B5EF4-FFF2-40B4-BE49-F238E27FC236}">
                    <a16:creationId xmlns:a16="http://schemas.microsoft.com/office/drawing/2014/main" id="{557AFFB8-4FBB-D589-BA40-3FA231013222}"/>
                  </a:ext>
                </a:extLst>
              </p:cNvPr>
              <p:cNvSpPr/>
              <p:nvPr/>
            </p:nvSpPr>
            <p:spPr>
              <a:xfrm>
                <a:off x="1554810" y="549439"/>
                <a:ext cx="91160" cy="103884"/>
              </a:xfrm>
              <a:custGeom>
                <a:avLst/>
                <a:gdLst/>
                <a:ahLst/>
                <a:cxnLst/>
                <a:rect l="0" t="0" r="0" b="0"/>
                <a:pathLst>
                  <a:path w="91160" h="103884">
                    <a:moveTo>
                      <a:pt x="91160" y="0"/>
                    </a:moveTo>
                    <a:lnTo>
                      <a:pt x="91160" y="14472"/>
                    </a:lnTo>
                    <a:lnTo>
                      <a:pt x="77372" y="28166"/>
                    </a:lnTo>
                    <a:cubicBezTo>
                      <a:pt x="72203" y="34323"/>
                      <a:pt x="67882" y="40663"/>
                      <a:pt x="64414" y="47191"/>
                    </a:cubicBezTo>
                    <a:cubicBezTo>
                      <a:pt x="73323" y="46581"/>
                      <a:pt x="82239" y="44711"/>
                      <a:pt x="91156" y="41587"/>
                    </a:cubicBezTo>
                    <a:lnTo>
                      <a:pt x="91160" y="41585"/>
                    </a:lnTo>
                    <a:lnTo>
                      <a:pt x="91160" y="52868"/>
                    </a:lnTo>
                    <a:lnTo>
                      <a:pt x="59334" y="58380"/>
                    </a:lnTo>
                    <a:cubicBezTo>
                      <a:pt x="54127" y="72629"/>
                      <a:pt x="52731" y="87691"/>
                      <a:pt x="55105" y="103579"/>
                    </a:cubicBezTo>
                    <a:cubicBezTo>
                      <a:pt x="50241" y="103528"/>
                      <a:pt x="45949" y="103642"/>
                      <a:pt x="42228" y="103884"/>
                    </a:cubicBezTo>
                    <a:cubicBezTo>
                      <a:pt x="41084" y="87412"/>
                      <a:pt x="42926" y="72121"/>
                      <a:pt x="47739" y="58024"/>
                    </a:cubicBezTo>
                    <a:cubicBezTo>
                      <a:pt x="31966" y="56665"/>
                      <a:pt x="16053" y="51877"/>
                      <a:pt x="0" y="43648"/>
                    </a:cubicBezTo>
                    <a:cubicBezTo>
                      <a:pt x="1143" y="40752"/>
                      <a:pt x="2489" y="36955"/>
                      <a:pt x="4051" y="32230"/>
                    </a:cubicBezTo>
                    <a:cubicBezTo>
                      <a:pt x="20104" y="41196"/>
                      <a:pt x="36157" y="46188"/>
                      <a:pt x="52197" y="47229"/>
                    </a:cubicBezTo>
                    <a:cubicBezTo>
                      <a:pt x="57899" y="35126"/>
                      <a:pt x="66053" y="24051"/>
                      <a:pt x="76657" y="13980"/>
                    </a:cubicBezTo>
                    <a:cubicBezTo>
                      <a:pt x="71412" y="14780"/>
                      <a:pt x="66180" y="15517"/>
                      <a:pt x="60960" y="16203"/>
                    </a:cubicBezTo>
                    <a:cubicBezTo>
                      <a:pt x="60909" y="12431"/>
                      <a:pt x="60719" y="8799"/>
                      <a:pt x="60351" y="5243"/>
                    </a:cubicBezTo>
                    <a:lnTo>
                      <a:pt x="9116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Shape 231">
                <a:extLst>
                  <a:ext uri="{FF2B5EF4-FFF2-40B4-BE49-F238E27FC236}">
                    <a16:creationId xmlns:a16="http://schemas.microsoft.com/office/drawing/2014/main" id="{EBD9C275-FEC2-6D35-5E2F-88C3DE22B5B8}"/>
                  </a:ext>
                </a:extLst>
              </p:cNvPr>
              <p:cNvSpPr/>
              <p:nvPr/>
            </p:nvSpPr>
            <p:spPr>
              <a:xfrm>
                <a:off x="1527200" y="475433"/>
                <a:ext cx="118770" cy="99530"/>
              </a:xfrm>
              <a:custGeom>
                <a:avLst/>
                <a:gdLst/>
                <a:ahLst/>
                <a:cxnLst/>
                <a:rect l="0" t="0" r="0" b="0"/>
                <a:pathLst>
                  <a:path w="118770" h="99530">
                    <a:moveTo>
                      <a:pt x="97308" y="0"/>
                    </a:moveTo>
                    <a:lnTo>
                      <a:pt x="110173" y="19164"/>
                    </a:lnTo>
                    <a:lnTo>
                      <a:pt x="118770" y="13404"/>
                    </a:lnTo>
                    <a:lnTo>
                      <a:pt x="118770" y="26158"/>
                    </a:lnTo>
                    <a:lnTo>
                      <a:pt x="116078" y="27965"/>
                    </a:lnTo>
                    <a:lnTo>
                      <a:pt x="118770" y="31980"/>
                    </a:lnTo>
                    <a:lnTo>
                      <a:pt x="118770" y="47961"/>
                    </a:lnTo>
                    <a:lnTo>
                      <a:pt x="118097" y="48412"/>
                    </a:lnTo>
                    <a:lnTo>
                      <a:pt x="108014" y="33376"/>
                    </a:lnTo>
                    <a:lnTo>
                      <a:pt x="95555" y="41745"/>
                    </a:lnTo>
                    <a:lnTo>
                      <a:pt x="99581" y="47727"/>
                    </a:lnTo>
                    <a:lnTo>
                      <a:pt x="118770" y="48721"/>
                    </a:lnTo>
                    <a:lnTo>
                      <a:pt x="118770" y="59154"/>
                    </a:lnTo>
                    <a:lnTo>
                      <a:pt x="106782" y="58484"/>
                    </a:lnTo>
                    <a:lnTo>
                      <a:pt x="112852" y="67526"/>
                    </a:lnTo>
                    <a:lnTo>
                      <a:pt x="104788" y="72923"/>
                    </a:lnTo>
                    <a:lnTo>
                      <a:pt x="94056" y="56934"/>
                    </a:lnTo>
                    <a:cubicBezTo>
                      <a:pt x="88202" y="56121"/>
                      <a:pt x="82410" y="55169"/>
                      <a:pt x="76708" y="54039"/>
                    </a:cubicBezTo>
                    <a:lnTo>
                      <a:pt x="90145" y="74066"/>
                    </a:lnTo>
                    <a:lnTo>
                      <a:pt x="82817" y="79007"/>
                    </a:lnTo>
                    <a:lnTo>
                      <a:pt x="56718" y="73647"/>
                    </a:lnTo>
                    <a:lnTo>
                      <a:pt x="54521" y="75121"/>
                    </a:lnTo>
                    <a:cubicBezTo>
                      <a:pt x="60097" y="80950"/>
                      <a:pt x="66294" y="87376"/>
                      <a:pt x="73114" y="94374"/>
                    </a:cubicBezTo>
                    <a:cubicBezTo>
                      <a:pt x="69850" y="96203"/>
                      <a:pt x="66942" y="97917"/>
                      <a:pt x="64364" y="99530"/>
                    </a:cubicBezTo>
                    <a:cubicBezTo>
                      <a:pt x="58738" y="93612"/>
                      <a:pt x="52693" y="87351"/>
                      <a:pt x="46228" y="80696"/>
                    </a:cubicBezTo>
                    <a:lnTo>
                      <a:pt x="32906" y="89637"/>
                    </a:lnTo>
                    <a:cubicBezTo>
                      <a:pt x="23203" y="96990"/>
                      <a:pt x="15177" y="95517"/>
                      <a:pt x="8877" y="85217"/>
                    </a:cubicBezTo>
                    <a:cubicBezTo>
                      <a:pt x="6503" y="81725"/>
                      <a:pt x="3569" y="77140"/>
                      <a:pt x="0" y="71501"/>
                    </a:cubicBezTo>
                    <a:cubicBezTo>
                      <a:pt x="2388" y="69418"/>
                      <a:pt x="5182" y="66980"/>
                      <a:pt x="8357" y="64135"/>
                    </a:cubicBezTo>
                    <a:cubicBezTo>
                      <a:pt x="10516" y="68224"/>
                      <a:pt x="13195" y="72758"/>
                      <a:pt x="16396" y="77686"/>
                    </a:cubicBezTo>
                    <a:cubicBezTo>
                      <a:pt x="19342" y="83160"/>
                      <a:pt x="23216" y="83985"/>
                      <a:pt x="27991" y="80201"/>
                    </a:cubicBezTo>
                    <a:lnTo>
                      <a:pt x="38735" y="72974"/>
                    </a:lnTo>
                    <a:cubicBezTo>
                      <a:pt x="31966" y="66053"/>
                      <a:pt x="24816" y="58826"/>
                      <a:pt x="17247" y="51245"/>
                    </a:cubicBezTo>
                    <a:lnTo>
                      <a:pt x="25172" y="43790"/>
                    </a:lnTo>
                    <a:cubicBezTo>
                      <a:pt x="30696" y="49911"/>
                      <a:pt x="37973" y="57760"/>
                      <a:pt x="47041" y="67399"/>
                    </a:cubicBezTo>
                    <a:lnTo>
                      <a:pt x="53149" y="63297"/>
                    </a:lnTo>
                    <a:lnTo>
                      <a:pt x="74460" y="67589"/>
                    </a:lnTo>
                    <a:lnTo>
                      <a:pt x="63488" y="51219"/>
                    </a:lnTo>
                    <a:cubicBezTo>
                      <a:pt x="52743" y="48628"/>
                      <a:pt x="42507" y="45695"/>
                      <a:pt x="32766" y="42431"/>
                    </a:cubicBezTo>
                    <a:cubicBezTo>
                      <a:pt x="33947" y="39268"/>
                      <a:pt x="34989" y="35814"/>
                      <a:pt x="35878" y="32017"/>
                    </a:cubicBezTo>
                    <a:cubicBezTo>
                      <a:pt x="42367" y="34506"/>
                      <a:pt x="48705" y="36627"/>
                      <a:pt x="54877" y="38405"/>
                    </a:cubicBezTo>
                    <a:lnTo>
                      <a:pt x="48057" y="28270"/>
                    </a:lnTo>
                    <a:lnTo>
                      <a:pt x="55880" y="23025"/>
                    </a:lnTo>
                    <a:lnTo>
                      <a:pt x="68580" y="41948"/>
                    </a:lnTo>
                    <a:cubicBezTo>
                      <a:pt x="74575" y="43472"/>
                      <a:pt x="80607" y="44806"/>
                      <a:pt x="86678" y="45936"/>
                    </a:cubicBezTo>
                    <a:lnTo>
                      <a:pt x="65431" y="14300"/>
                    </a:lnTo>
                    <a:lnTo>
                      <a:pt x="73508" y="8877"/>
                    </a:lnTo>
                    <a:lnTo>
                      <a:pt x="89650" y="32957"/>
                    </a:lnTo>
                    <a:lnTo>
                      <a:pt x="102121" y="24587"/>
                    </a:lnTo>
                    <a:lnTo>
                      <a:pt x="89243" y="5410"/>
                    </a:lnTo>
                    <a:lnTo>
                      <a:pt x="9730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Shape 232">
                <a:extLst>
                  <a:ext uri="{FF2B5EF4-FFF2-40B4-BE49-F238E27FC236}">
                    <a16:creationId xmlns:a16="http://schemas.microsoft.com/office/drawing/2014/main" id="{B14B9BBF-FCCD-1C2B-D906-A2C1AD99BC88}"/>
                  </a:ext>
                </a:extLst>
              </p:cNvPr>
              <p:cNvSpPr/>
              <p:nvPr/>
            </p:nvSpPr>
            <p:spPr>
              <a:xfrm>
                <a:off x="1645971" y="536635"/>
                <a:ext cx="49568" cy="65672"/>
              </a:xfrm>
              <a:custGeom>
                <a:avLst/>
                <a:gdLst/>
                <a:ahLst/>
                <a:cxnLst/>
                <a:rect l="0" t="0" r="0" b="0"/>
                <a:pathLst>
                  <a:path w="49568" h="65672">
                    <a:moveTo>
                      <a:pt x="43879" y="0"/>
                    </a:moveTo>
                    <a:lnTo>
                      <a:pt x="47676" y="10389"/>
                    </a:lnTo>
                    <a:cubicBezTo>
                      <a:pt x="39904" y="13246"/>
                      <a:pt x="32017" y="15824"/>
                      <a:pt x="23990" y="18123"/>
                    </a:cubicBezTo>
                    <a:lnTo>
                      <a:pt x="49568" y="56248"/>
                    </a:lnTo>
                    <a:lnTo>
                      <a:pt x="40780" y="62154"/>
                    </a:lnTo>
                    <a:lnTo>
                      <a:pt x="32741" y="50178"/>
                    </a:lnTo>
                    <a:cubicBezTo>
                      <a:pt x="22047" y="56941"/>
                      <a:pt x="11316" y="62074"/>
                      <a:pt x="553" y="65576"/>
                    </a:cubicBezTo>
                    <a:lnTo>
                      <a:pt x="0" y="65672"/>
                    </a:lnTo>
                    <a:lnTo>
                      <a:pt x="0" y="54389"/>
                    </a:lnTo>
                    <a:lnTo>
                      <a:pt x="26746" y="41262"/>
                    </a:lnTo>
                    <a:lnTo>
                      <a:pt x="13145" y="20980"/>
                    </a:lnTo>
                    <a:cubicBezTo>
                      <a:pt x="10237" y="21755"/>
                      <a:pt x="7265" y="22441"/>
                      <a:pt x="4255" y="23051"/>
                    </a:cubicBezTo>
                    <a:lnTo>
                      <a:pt x="0" y="27276"/>
                    </a:lnTo>
                    <a:lnTo>
                      <a:pt x="0" y="12804"/>
                    </a:lnTo>
                    <a:lnTo>
                      <a:pt x="5201" y="11919"/>
                    </a:lnTo>
                    <a:cubicBezTo>
                      <a:pt x="17650" y="8909"/>
                      <a:pt x="30544" y="4934"/>
                      <a:pt x="4387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Shape 233">
                <a:extLst>
                  <a:ext uri="{FF2B5EF4-FFF2-40B4-BE49-F238E27FC236}">
                    <a16:creationId xmlns:a16="http://schemas.microsoft.com/office/drawing/2014/main" id="{70D6E140-B231-71E2-EA6E-1C1378766503}"/>
                  </a:ext>
                </a:extLst>
              </p:cNvPr>
              <p:cNvSpPr/>
              <p:nvPr/>
            </p:nvSpPr>
            <p:spPr>
              <a:xfrm>
                <a:off x="1645971" y="524155"/>
                <a:ext cx="21146" cy="11616"/>
              </a:xfrm>
              <a:custGeom>
                <a:avLst/>
                <a:gdLst/>
                <a:ahLst/>
                <a:cxnLst/>
                <a:rect l="0" t="0" r="0" b="0"/>
                <a:pathLst>
                  <a:path w="21146" h="11616">
                    <a:moveTo>
                      <a:pt x="0" y="0"/>
                    </a:moveTo>
                    <a:lnTo>
                      <a:pt x="20993" y="1088"/>
                    </a:lnTo>
                    <a:lnTo>
                      <a:pt x="21146" y="11616"/>
                    </a:lnTo>
                    <a:lnTo>
                      <a:pt x="0" y="10433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Shape 234">
                <a:extLst>
                  <a:ext uri="{FF2B5EF4-FFF2-40B4-BE49-F238E27FC236}">
                    <a16:creationId xmlns:a16="http://schemas.microsoft.com/office/drawing/2014/main" id="{66AAF6D7-1587-A876-7F92-5D4DD43388F1}"/>
                  </a:ext>
                </a:extLst>
              </p:cNvPr>
              <p:cNvSpPr/>
              <p:nvPr/>
            </p:nvSpPr>
            <p:spPr>
              <a:xfrm>
                <a:off x="1645971" y="507413"/>
                <a:ext cx="7392" cy="15981"/>
              </a:xfrm>
              <a:custGeom>
                <a:avLst/>
                <a:gdLst/>
                <a:ahLst/>
                <a:cxnLst/>
                <a:rect l="0" t="0" r="0" b="0"/>
                <a:pathLst>
                  <a:path w="7392" h="15981">
                    <a:moveTo>
                      <a:pt x="0" y="0"/>
                    </a:moveTo>
                    <a:lnTo>
                      <a:pt x="7392" y="11022"/>
                    </a:lnTo>
                    <a:lnTo>
                      <a:pt x="0" y="15981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Shape 235">
                <a:extLst>
                  <a:ext uri="{FF2B5EF4-FFF2-40B4-BE49-F238E27FC236}">
                    <a16:creationId xmlns:a16="http://schemas.microsoft.com/office/drawing/2014/main" id="{93E27FBF-847B-B060-F0BE-CF2F3D958EC4}"/>
                  </a:ext>
                </a:extLst>
              </p:cNvPr>
              <p:cNvSpPr/>
              <p:nvPr/>
            </p:nvSpPr>
            <p:spPr>
              <a:xfrm>
                <a:off x="1645971" y="483460"/>
                <a:ext cx="13919" cy="18132"/>
              </a:xfrm>
              <a:custGeom>
                <a:avLst/>
                <a:gdLst/>
                <a:ahLst/>
                <a:cxnLst/>
                <a:rect l="0" t="0" r="0" b="0"/>
                <a:pathLst>
                  <a:path w="13919" h="18132">
                    <a:moveTo>
                      <a:pt x="8027" y="0"/>
                    </a:moveTo>
                    <a:lnTo>
                      <a:pt x="13919" y="8788"/>
                    </a:lnTo>
                    <a:lnTo>
                      <a:pt x="0" y="18132"/>
                    </a:lnTo>
                    <a:lnTo>
                      <a:pt x="0" y="5378"/>
                    </a:lnTo>
                    <a:lnTo>
                      <a:pt x="802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Shape 236">
                <a:extLst>
                  <a:ext uri="{FF2B5EF4-FFF2-40B4-BE49-F238E27FC236}">
                    <a16:creationId xmlns:a16="http://schemas.microsoft.com/office/drawing/2014/main" id="{734ED0A3-C26D-E0C5-BF70-606641D6F09C}"/>
                  </a:ext>
                </a:extLst>
              </p:cNvPr>
              <p:cNvSpPr/>
              <p:nvPr/>
            </p:nvSpPr>
            <p:spPr>
              <a:xfrm>
                <a:off x="1659649" y="806312"/>
                <a:ext cx="28416" cy="19966"/>
              </a:xfrm>
              <a:custGeom>
                <a:avLst/>
                <a:gdLst/>
                <a:ahLst/>
                <a:cxnLst/>
                <a:rect l="0" t="0" r="0" b="0"/>
                <a:pathLst>
                  <a:path w="28416" h="19966">
                    <a:moveTo>
                      <a:pt x="28416" y="0"/>
                    </a:moveTo>
                    <a:lnTo>
                      <a:pt x="28416" y="11912"/>
                    </a:lnTo>
                    <a:lnTo>
                      <a:pt x="3480" y="19966"/>
                    </a:lnTo>
                    <a:lnTo>
                      <a:pt x="0" y="9183"/>
                    </a:lnTo>
                    <a:lnTo>
                      <a:pt x="2841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Shape 237">
                <a:extLst>
                  <a:ext uri="{FF2B5EF4-FFF2-40B4-BE49-F238E27FC236}">
                    <a16:creationId xmlns:a16="http://schemas.microsoft.com/office/drawing/2014/main" id="{F1480F7C-C765-744E-D3F5-2365BDE4E533}"/>
                  </a:ext>
                </a:extLst>
              </p:cNvPr>
              <p:cNvSpPr/>
              <p:nvPr/>
            </p:nvSpPr>
            <p:spPr>
              <a:xfrm>
                <a:off x="1640980" y="749671"/>
                <a:ext cx="47085" cy="22282"/>
              </a:xfrm>
              <a:custGeom>
                <a:avLst/>
                <a:gdLst/>
                <a:ahLst/>
                <a:cxnLst/>
                <a:rect l="0" t="0" r="0" b="0"/>
                <a:pathLst>
                  <a:path w="47085" h="22282">
                    <a:moveTo>
                      <a:pt x="5143" y="0"/>
                    </a:moveTo>
                    <a:cubicBezTo>
                      <a:pt x="15615" y="5798"/>
                      <a:pt x="26470" y="9207"/>
                      <a:pt x="37702" y="10233"/>
                    </a:cubicBezTo>
                    <a:lnTo>
                      <a:pt x="47085" y="9135"/>
                    </a:lnTo>
                    <a:lnTo>
                      <a:pt x="47085" y="20865"/>
                    </a:lnTo>
                    <a:lnTo>
                      <a:pt x="36263" y="22282"/>
                    </a:lnTo>
                    <a:cubicBezTo>
                      <a:pt x="23587" y="21415"/>
                      <a:pt x="11500" y="17945"/>
                      <a:pt x="0" y="11874"/>
                    </a:cubicBezTo>
                    <a:cubicBezTo>
                      <a:pt x="1968" y="8039"/>
                      <a:pt x="3683" y="4089"/>
                      <a:pt x="5143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Shape 238">
                <a:extLst>
                  <a:ext uri="{FF2B5EF4-FFF2-40B4-BE49-F238E27FC236}">
                    <a16:creationId xmlns:a16="http://schemas.microsoft.com/office/drawing/2014/main" id="{B8DBD8BE-83FF-CDFD-9A85-B1A7C4E4A97D}"/>
                  </a:ext>
                </a:extLst>
              </p:cNvPr>
              <p:cNvSpPr/>
              <p:nvPr/>
            </p:nvSpPr>
            <p:spPr>
              <a:xfrm>
                <a:off x="1637792" y="699961"/>
                <a:ext cx="50273" cy="48605"/>
              </a:xfrm>
              <a:custGeom>
                <a:avLst/>
                <a:gdLst/>
                <a:ahLst/>
                <a:cxnLst/>
                <a:rect l="0" t="0" r="0" b="0"/>
                <a:pathLst>
                  <a:path w="50273" h="48605">
                    <a:moveTo>
                      <a:pt x="50273" y="0"/>
                    </a:moveTo>
                    <a:lnTo>
                      <a:pt x="50273" y="10816"/>
                    </a:lnTo>
                    <a:lnTo>
                      <a:pt x="24435" y="19167"/>
                    </a:lnTo>
                    <a:lnTo>
                      <a:pt x="29769" y="35677"/>
                    </a:lnTo>
                    <a:lnTo>
                      <a:pt x="50273" y="29052"/>
                    </a:lnTo>
                    <a:lnTo>
                      <a:pt x="50273" y="39890"/>
                    </a:lnTo>
                    <a:lnTo>
                      <a:pt x="23279" y="48605"/>
                    </a:lnTo>
                    <a:lnTo>
                      <a:pt x="14783" y="22278"/>
                    </a:lnTo>
                    <a:lnTo>
                      <a:pt x="3163" y="26037"/>
                    </a:lnTo>
                    <a:lnTo>
                      <a:pt x="0" y="16246"/>
                    </a:lnTo>
                    <a:lnTo>
                      <a:pt x="5027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Shape 239">
                <a:extLst>
                  <a:ext uri="{FF2B5EF4-FFF2-40B4-BE49-F238E27FC236}">
                    <a16:creationId xmlns:a16="http://schemas.microsoft.com/office/drawing/2014/main" id="{F180772E-216D-84E6-ADC0-131DD1023608}"/>
                  </a:ext>
                </a:extLst>
              </p:cNvPr>
              <p:cNvSpPr/>
              <p:nvPr/>
            </p:nvSpPr>
            <p:spPr>
              <a:xfrm>
                <a:off x="1677124" y="687314"/>
                <a:ext cx="10941" cy="12376"/>
              </a:xfrm>
              <a:custGeom>
                <a:avLst/>
                <a:gdLst/>
                <a:ahLst/>
                <a:cxnLst/>
                <a:rect l="0" t="0" r="0" b="0"/>
                <a:pathLst>
                  <a:path w="10941" h="12376">
                    <a:moveTo>
                      <a:pt x="6528" y="0"/>
                    </a:moveTo>
                    <a:lnTo>
                      <a:pt x="10941" y="779"/>
                    </a:lnTo>
                    <a:lnTo>
                      <a:pt x="10941" y="12376"/>
                    </a:lnTo>
                    <a:lnTo>
                      <a:pt x="0" y="9525"/>
                    </a:lnTo>
                    <a:cubicBezTo>
                      <a:pt x="2680" y="6287"/>
                      <a:pt x="4851" y="3124"/>
                      <a:pt x="6528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Shape 240">
                <a:extLst>
                  <a:ext uri="{FF2B5EF4-FFF2-40B4-BE49-F238E27FC236}">
                    <a16:creationId xmlns:a16="http://schemas.microsoft.com/office/drawing/2014/main" id="{F22DFB3A-EC84-76D8-A57E-CD99A6AE3172}"/>
                  </a:ext>
                </a:extLst>
              </p:cNvPr>
              <p:cNvSpPr/>
              <p:nvPr/>
            </p:nvSpPr>
            <p:spPr>
              <a:xfrm>
                <a:off x="1688065" y="736031"/>
                <a:ext cx="64650" cy="88036"/>
              </a:xfrm>
              <a:custGeom>
                <a:avLst/>
                <a:gdLst/>
                <a:ahLst/>
                <a:cxnLst/>
                <a:rect l="0" t="0" r="0" b="0"/>
                <a:pathLst>
                  <a:path w="64650" h="88036">
                    <a:moveTo>
                      <a:pt x="30474" y="0"/>
                    </a:moveTo>
                    <a:lnTo>
                      <a:pt x="35935" y="16866"/>
                    </a:lnTo>
                    <a:cubicBezTo>
                      <a:pt x="37033" y="16535"/>
                      <a:pt x="41063" y="15253"/>
                      <a:pt x="48020" y="13019"/>
                    </a:cubicBezTo>
                    <a:lnTo>
                      <a:pt x="64650" y="7664"/>
                    </a:lnTo>
                    <a:lnTo>
                      <a:pt x="64650" y="19554"/>
                    </a:lnTo>
                    <a:lnTo>
                      <a:pt x="52589" y="23441"/>
                    </a:lnTo>
                    <a:cubicBezTo>
                      <a:pt x="45634" y="25673"/>
                      <a:pt x="41243" y="27070"/>
                      <a:pt x="39415" y="27635"/>
                    </a:cubicBezTo>
                    <a:lnTo>
                      <a:pt x="48152" y="54737"/>
                    </a:lnTo>
                    <a:lnTo>
                      <a:pt x="64650" y="49410"/>
                    </a:lnTo>
                    <a:lnTo>
                      <a:pt x="64650" y="61306"/>
                    </a:lnTo>
                    <a:lnTo>
                      <a:pt x="51645" y="65507"/>
                    </a:lnTo>
                    <a:lnTo>
                      <a:pt x="57830" y="84696"/>
                    </a:lnTo>
                    <a:lnTo>
                      <a:pt x="47479" y="88036"/>
                    </a:lnTo>
                    <a:lnTo>
                      <a:pt x="41282" y="68859"/>
                    </a:lnTo>
                    <a:lnTo>
                      <a:pt x="0" y="82192"/>
                    </a:lnTo>
                    <a:lnTo>
                      <a:pt x="0" y="70281"/>
                    </a:lnTo>
                    <a:lnTo>
                      <a:pt x="37802" y="58064"/>
                    </a:lnTo>
                    <a:lnTo>
                      <a:pt x="28975" y="30709"/>
                    </a:lnTo>
                    <a:lnTo>
                      <a:pt x="0" y="34504"/>
                    </a:lnTo>
                    <a:lnTo>
                      <a:pt x="0" y="22775"/>
                    </a:lnTo>
                    <a:lnTo>
                      <a:pt x="25432" y="19799"/>
                    </a:lnTo>
                    <a:lnTo>
                      <a:pt x="20123" y="3340"/>
                    </a:lnTo>
                    <a:lnTo>
                      <a:pt x="3047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Shape 241">
                <a:extLst>
                  <a:ext uri="{FF2B5EF4-FFF2-40B4-BE49-F238E27FC236}">
                    <a16:creationId xmlns:a16="http://schemas.microsoft.com/office/drawing/2014/main" id="{393E3190-96DE-32CE-DCEC-22E98B8FDD0A}"/>
                  </a:ext>
                </a:extLst>
              </p:cNvPr>
              <p:cNvSpPr/>
              <p:nvPr/>
            </p:nvSpPr>
            <p:spPr>
              <a:xfrm>
                <a:off x="1688065" y="668885"/>
                <a:ext cx="64650" cy="70966"/>
              </a:xfrm>
              <a:custGeom>
                <a:avLst/>
                <a:gdLst/>
                <a:ahLst/>
                <a:cxnLst/>
                <a:rect l="0" t="0" r="0" b="0"/>
                <a:pathLst>
                  <a:path w="64650" h="70966">
                    <a:moveTo>
                      <a:pt x="64650" y="0"/>
                    </a:moveTo>
                    <a:lnTo>
                      <a:pt x="64650" y="33695"/>
                    </a:lnTo>
                    <a:lnTo>
                      <a:pt x="31045" y="34876"/>
                    </a:lnTo>
                    <a:lnTo>
                      <a:pt x="38653" y="58485"/>
                    </a:lnTo>
                    <a:lnTo>
                      <a:pt x="0" y="70966"/>
                    </a:lnTo>
                    <a:lnTo>
                      <a:pt x="0" y="60128"/>
                    </a:lnTo>
                    <a:lnTo>
                      <a:pt x="25838" y="51779"/>
                    </a:lnTo>
                    <a:lnTo>
                      <a:pt x="20492" y="35270"/>
                    </a:lnTo>
                    <a:lnTo>
                      <a:pt x="0" y="41892"/>
                    </a:lnTo>
                    <a:lnTo>
                      <a:pt x="0" y="31076"/>
                    </a:lnTo>
                    <a:lnTo>
                      <a:pt x="464" y="30926"/>
                    </a:lnTo>
                    <a:lnTo>
                      <a:pt x="0" y="30805"/>
                    </a:lnTo>
                    <a:lnTo>
                      <a:pt x="0" y="19208"/>
                    </a:lnTo>
                    <a:lnTo>
                      <a:pt x="28361" y="24214"/>
                    </a:lnTo>
                    <a:cubicBezTo>
                      <a:pt x="39491" y="25011"/>
                      <a:pt x="50826" y="24678"/>
                      <a:pt x="62364" y="23217"/>
                    </a:cubicBezTo>
                    <a:lnTo>
                      <a:pt x="55785" y="2859"/>
                    </a:lnTo>
                    <a:lnTo>
                      <a:pt x="6465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Shape 242">
                <a:extLst>
                  <a:ext uri="{FF2B5EF4-FFF2-40B4-BE49-F238E27FC236}">
                    <a16:creationId xmlns:a16="http://schemas.microsoft.com/office/drawing/2014/main" id="{54803327-95E1-0F42-CE88-A9C431813895}"/>
                  </a:ext>
                </a:extLst>
              </p:cNvPr>
              <p:cNvSpPr/>
              <p:nvPr/>
            </p:nvSpPr>
            <p:spPr>
              <a:xfrm>
                <a:off x="1752715" y="724804"/>
                <a:ext cx="43637" cy="77407"/>
              </a:xfrm>
              <a:custGeom>
                <a:avLst/>
                <a:gdLst/>
                <a:ahLst/>
                <a:cxnLst/>
                <a:rect l="0" t="0" r="0" b="0"/>
                <a:pathLst>
                  <a:path w="43637" h="77407">
                    <a:moveTo>
                      <a:pt x="19723" y="0"/>
                    </a:moveTo>
                    <a:lnTo>
                      <a:pt x="43637" y="74054"/>
                    </a:lnTo>
                    <a:lnTo>
                      <a:pt x="33261" y="77407"/>
                    </a:lnTo>
                    <a:lnTo>
                      <a:pt x="28715" y="63259"/>
                    </a:lnTo>
                    <a:lnTo>
                      <a:pt x="0" y="72533"/>
                    </a:lnTo>
                    <a:lnTo>
                      <a:pt x="0" y="60637"/>
                    </a:lnTo>
                    <a:lnTo>
                      <a:pt x="25235" y="52489"/>
                    </a:lnTo>
                    <a:lnTo>
                      <a:pt x="16497" y="25463"/>
                    </a:lnTo>
                    <a:lnTo>
                      <a:pt x="0" y="30781"/>
                    </a:lnTo>
                    <a:lnTo>
                      <a:pt x="0" y="18890"/>
                    </a:lnTo>
                    <a:lnTo>
                      <a:pt x="13030" y="14694"/>
                    </a:lnTo>
                    <a:lnTo>
                      <a:pt x="9360" y="3340"/>
                    </a:lnTo>
                    <a:lnTo>
                      <a:pt x="1972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Shape 243">
                <a:extLst>
                  <a:ext uri="{FF2B5EF4-FFF2-40B4-BE49-F238E27FC236}">
                    <a16:creationId xmlns:a16="http://schemas.microsoft.com/office/drawing/2014/main" id="{8B9C3B6A-9949-AA70-F15D-7EE0E2B07DFB}"/>
                  </a:ext>
                </a:extLst>
              </p:cNvPr>
              <p:cNvSpPr/>
              <p:nvPr/>
            </p:nvSpPr>
            <p:spPr>
              <a:xfrm>
                <a:off x="1752715" y="668582"/>
                <a:ext cx="17425" cy="54254"/>
              </a:xfrm>
              <a:custGeom>
                <a:avLst/>
                <a:gdLst/>
                <a:ahLst/>
                <a:cxnLst/>
                <a:rect l="0" t="0" r="0" b="0"/>
                <a:pathLst>
                  <a:path w="17425" h="54254">
                    <a:moveTo>
                      <a:pt x="940" y="0"/>
                    </a:moveTo>
                    <a:lnTo>
                      <a:pt x="17425" y="51079"/>
                    </a:lnTo>
                    <a:lnTo>
                      <a:pt x="7645" y="54254"/>
                    </a:lnTo>
                    <a:lnTo>
                      <a:pt x="1079" y="33960"/>
                    </a:lnTo>
                    <a:lnTo>
                      <a:pt x="0" y="33998"/>
                    </a:lnTo>
                    <a:lnTo>
                      <a:pt x="0" y="303"/>
                    </a:lnTo>
                    <a:lnTo>
                      <a:pt x="94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Shape 244">
                <a:extLst>
                  <a:ext uri="{FF2B5EF4-FFF2-40B4-BE49-F238E27FC236}">
                    <a16:creationId xmlns:a16="http://schemas.microsoft.com/office/drawing/2014/main" id="{3BBE09B9-8A9E-17B3-7627-EACC69EF5888}"/>
                  </a:ext>
                </a:extLst>
              </p:cNvPr>
              <p:cNvSpPr/>
              <p:nvPr/>
            </p:nvSpPr>
            <p:spPr>
              <a:xfrm>
                <a:off x="1776974" y="900142"/>
                <a:ext cx="49619" cy="135306"/>
              </a:xfrm>
              <a:custGeom>
                <a:avLst/>
                <a:gdLst/>
                <a:ahLst/>
                <a:cxnLst/>
                <a:rect l="0" t="0" r="0" b="0"/>
                <a:pathLst>
                  <a:path w="49619" h="135306">
                    <a:moveTo>
                      <a:pt x="26607" y="0"/>
                    </a:moveTo>
                    <a:lnTo>
                      <a:pt x="28854" y="64376"/>
                    </a:lnTo>
                    <a:cubicBezTo>
                      <a:pt x="34049" y="61481"/>
                      <a:pt x="39179" y="58204"/>
                      <a:pt x="44260" y="54585"/>
                    </a:cubicBezTo>
                    <a:lnTo>
                      <a:pt x="49619" y="64846"/>
                    </a:lnTo>
                    <a:cubicBezTo>
                      <a:pt x="44348" y="68656"/>
                      <a:pt x="38748" y="72403"/>
                      <a:pt x="32791" y="76035"/>
                    </a:cubicBezTo>
                    <a:lnTo>
                      <a:pt x="28994" y="68859"/>
                    </a:lnTo>
                    <a:lnTo>
                      <a:pt x="31293" y="134366"/>
                    </a:lnTo>
                    <a:lnTo>
                      <a:pt x="4661" y="135306"/>
                    </a:lnTo>
                    <a:lnTo>
                      <a:pt x="4267" y="123558"/>
                    </a:lnTo>
                    <a:lnTo>
                      <a:pt x="20726" y="122961"/>
                    </a:lnTo>
                    <a:lnTo>
                      <a:pt x="16866" y="12116"/>
                    </a:lnTo>
                    <a:lnTo>
                      <a:pt x="407" y="12675"/>
                    </a:lnTo>
                    <a:lnTo>
                      <a:pt x="0" y="927"/>
                    </a:lnTo>
                    <a:lnTo>
                      <a:pt x="2660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Shape 245">
                <a:extLst>
                  <a:ext uri="{FF2B5EF4-FFF2-40B4-BE49-F238E27FC236}">
                    <a16:creationId xmlns:a16="http://schemas.microsoft.com/office/drawing/2014/main" id="{2549CB94-8AAA-967F-4C8C-7B6BC5848D93}"/>
                  </a:ext>
                </a:extLst>
              </p:cNvPr>
              <p:cNvSpPr/>
              <p:nvPr/>
            </p:nvSpPr>
            <p:spPr>
              <a:xfrm>
                <a:off x="1683870" y="898656"/>
                <a:ext cx="98577" cy="145034"/>
              </a:xfrm>
              <a:custGeom>
                <a:avLst/>
                <a:gdLst/>
                <a:ahLst/>
                <a:cxnLst/>
                <a:rect l="0" t="0" r="0" b="0"/>
                <a:pathLst>
                  <a:path w="98577" h="145034">
                    <a:moveTo>
                      <a:pt x="10147" y="0"/>
                    </a:moveTo>
                    <a:lnTo>
                      <a:pt x="12459" y="66307"/>
                    </a:lnTo>
                    <a:lnTo>
                      <a:pt x="29654" y="65722"/>
                    </a:lnTo>
                    <a:lnTo>
                      <a:pt x="27813" y="12916"/>
                    </a:lnTo>
                    <a:lnTo>
                      <a:pt x="37960" y="12573"/>
                    </a:lnTo>
                    <a:lnTo>
                      <a:pt x="39802" y="65354"/>
                    </a:lnTo>
                    <a:lnTo>
                      <a:pt x="56782" y="64757"/>
                    </a:lnTo>
                    <a:cubicBezTo>
                      <a:pt x="55969" y="54432"/>
                      <a:pt x="55156" y="44450"/>
                      <a:pt x="54343" y="34823"/>
                    </a:cubicBezTo>
                    <a:cubicBezTo>
                      <a:pt x="53861" y="29921"/>
                      <a:pt x="53073" y="25044"/>
                      <a:pt x="51905" y="20180"/>
                    </a:cubicBezTo>
                    <a:lnTo>
                      <a:pt x="63932" y="14757"/>
                    </a:lnTo>
                    <a:cubicBezTo>
                      <a:pt x="65532" y="18428"/>
                      <a:pt x="67780" y="22339"/>
                      <a:pt x="70676" y="26454"/>
                    </a:cubicBezTo>
                    <a:cubicBezTo>
                      <a:pt x="75667" y="33185"/>
                      <a:pt x="80696" y="39370"/>
                      <a:pt x="85750" y="44996"/>
                    </a:cubicBezTo>
                    <a:lnTo>
                      <a:pt x="84811" y="18301"/>
                    </a:lnTo>
                    <a:lnTo>
                      <a:pt x="94958" y="17958"/>
                    </a:lnTo>
                    <a:lnTo>
                      <a:pt x="98577" y="121742"/>
                    </a:lnTo>
                    <a:lnTo>
                      <a:pt x="88430" y="122110"/>
                    </a:lnTo>
                    <a:lnTo>
                      <a:pt x="86347" y="62281"/>
                    </a:lnTo>
                    <a:cubicBezTo>
                      <a:pt x="79705" y="54648"/>
                      <a:pt x="72631" y="45860"/>
                      <a:pt x="65113" y="35916"/>
                    </a:cubicBezTo>
                    <a:cubicBezTo>
                      <a:pt x="66586" y="57163"/>
                      <a:pt x="68123" y="78372"/>
                      <a:pt x="69698" y="99492"/>
                    </a:cubicBezTo>
                    <a:cubicBezTo>
                      <a:pt x="72415" y="96266"/>
                      <a:pt x="75197" y="92862"/>
                      <a:pt x="78016" y="89332"/>
                    </a:cubicBezTo>
                    <a:lnTo>
                      <a:pt x="85649" y="97168"/>
                    </a:lnTo>
                    <a:cubicBezTo>
                      <a:pt x="76378" y="109868"/>
                      <a:pt x="67627" y="120904"/>
                      <a:pt x="59423" y="130327"/>
                    </a:cubicBezTo>
                    <a:lnTo>
                      <a:pt x="50127" y="121082"/>
                    </a:lnTo>
                    <a:cubicBezTo>
                      <a:pt x="53302" y="117881"/>
                      <a:pt x="56566" y="114465"/>
                      <a:pt x="59931" y="110795"/>
                    </a:cubicBezTo>
                    <a:cubicBezTo>
                      <a:pt x="59220" y="99047"/>
                      <a:pt x="58458" y="87655"/>
                      <a:pt x="57620" y="76670"/>
                    </a:cubicBezTo>
                    <a:lnTo>
                      <a:pt x="40208" y="77254"/>
                    </a:lnTo>
                    <a:lnTo>
                      <a:pt x="42050" y="130200"/>
                    </a:lnTo>
                    <a:lnTo>
                      <a:pt x="31902" y="130543"/>
                    </a:lnTo>
                    <a:lnTo>
                      <a:pt x="30061" y="77622"/>
                    </a:lnTo>
                    <a:lnTo>
                      <a:pt x="12865" y="78219"/>
                    </a:lnTo>
                    <a:lnTo>
                      <a:pt x="15189" y="144653"/>
                    </a:lnTo>
                    <a:lnTo>
                      <a:pt x="5029" y="145034"/>
                    </a:lnTo>
                    <a:lnTo>
                      <a:pt x="0" y="356"/>
                    </a:lnTo>
                    <a:lnTo>
                      <a:pt x="1014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Shape 246">
                <a:extLst>
                  <a:ext uri="{FF2B5EF4-FFF2-40B4-BE49-F238E27FC236}">
                    <a16:creationId xmlns:a16="http://schemas.microsoft.com/office/drawing/2014/main" id="{DABE785F-6C4C-9BC0-6DEF-814C4BEF4FC4}"/>
                  </a:ext>
                </a:extLst>
              </p:cNvPr>
              <p:cNvSpPr/>
              <p:nvPr/>
            </p:nvSpPr>
            <p:spPr>
              <a:xfrm>
                <a:off x="264216" y="1313242"/>
                <a:ext cx="97803" cy="70891"/>
              </a:xfrm>
              <a:custGeom>
                <a:avLst/>
                <a:gdLst/>
                <a:ahLst/>
                <a:cxnLst/>
                <a:rect l="0" t="0" r="0" b="0"/>
                <a:pathLst>
                  <a:path w="97803" h="70891">
                    <a:moveTo>
                      <a:pt x="84925" y="0"/>
                    </a:moveTo>
                    <a:lnTo>
                      <a:pt x="97803" y="22670"/>
                    </a:lnTo>
                    <a:lnTo>
                      <a:pt x="88532" y="27902"/>
                    </a:lnTo>
                    <a:lnTo>
                      <a:pt x="84684" y="21171"/>
                    </a:lnTo>
                    <a:lnTo>
                      <a:pt x="18301" y="58852"/>
                    </a:lnTo>
                    <a:lnTo>
                      <a:pt x="22136" y="65608"/>
                    </a:lnTo>
                    <a:lnTo>
                      <a:pt x="12878" y="70891"/>
                    </a:lnTo>
                    <a:lnTo>
                      <a:pt x="0" y="48222"/>
                    </a:lnTo>
                    <a:lnTo>
                      <a:pt x="9271" y="42964"/>
                    </a:lnTo>
                    <a:lnTo>
                      <a:pt x="13119" y="49721"/>
                    </a:lnTo>
                    <a:lnTo>
                      <a:pt x="79515" y="12052"/>
                    </a:lnTo>
                    <a:lnTo>
                      <a:pt x="75667" y="5283"/>
                    </a:lnTo>
                    <a:lnTo>
                      <a:pt x="8492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Shape 247">
                <a:extLst>
                  <a:ext uri="{FF2B5EF4-FFF2-40B4-BE49-F238E27FC236}">
                    <a16:creationId xmlns:a16="http://schemas.microsoft.com/office/drawing/2014/main" id="{8DE32291-5DC3-3C57-D8AC-4F97F49BAC93}"/>
                  </a:ext>
                </a:extLst>
              </p:cNvPr>
              <p:cNvSpPr/>
              <p:nvPr/>
            </p:nvSpPr>
            <p:spPr>
              <a:xfrm>
                <a:off x="312661" y="1363254"/>
                <a:ext cx="99162" cy="84353"/>
              </a:xfrm>
              <a:custGeom>
                <a:avLst/>
                <a:gdLst/>
                <a:ahLst/>
                <a:cxnLst/>
                <a:rect l="0" t="0" r="0" b="0"/>
                <a:pathLst>
                  <a:path w="99162" h="84353">
                    <a:moveTo>
                      <a:pt x="65875" y="0"/>
                    </a:moveTo>
                    <a:lnTo>
                      <a:pt x="99162" y="46533"/>
                    </a:lnTo>
                    <a:lnTo>
                      <a:pt x="90030" y="53073"/>
                    </a:lnTo>
                    <a:lnTo>
                      <a:pt x="76416" y="34036"/>
                    </a:lnTo>
                    <a:lnTo>
                      <a:pt x="6134" y="84353"/>
                    </a:lnTo>
                    <a:lnTo>
                      <a:pt x="0" y="75794"/>
                    </a:lnTo>
                    <a:lnTo>
                      <a:pt x="70295" y="25476"/>
                    </a:lnTo>
                    <a:lnTo>
                      <a:pt x="56744" y="6540"/>
                    </a:lnTo>
                    <a:lnTo>
                      <a:pt x="6587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Shape 248">
                <a:extLst>
                  <a:ext uri="{FF2B5EF4-FFF2-40B4-BE49-F238E27FC236}">
                    <a16:creationId xmlns:a16="http://schemas.microsoft.com/office/drawing/2014/main" id="{D2EAE86E-FF2B-B162-47EC-DA219993AC39}"/>
                  </a:ext>
                </a:extLst>
              </p:cNvPr>
              <p:cNvSpPr/>
              <p:nvPr/>
            </p:nvSpPr>
            <p:spPr>
              <a:xfrm>
                <a:off x="412191" y="1483064"/>
                <a:ext cx="96812" cy="78994"/>
              </a:xfrm>
              <a:custGeom>
                <a:avLst/>
                <a:gdLst/>
                <a:ahLst/>
                <a:cxnLst/>
                <a:rect l="0" t="0" r="0" b="0"/>
                <a:pathLst>
                  <a:path w="96812" h="78994">
                    <a:moveTo>
                      <a:pt x="66040" y="0"/>
                    </a:moveTo>
                    <a:lnTo>
                      <a:pt x="96812" y="28245"/>
                    </a:lnTo>
                    <a:lnTo>
                      <a:pt x="89217" y="36500"/>
                    </a:lnTo>
                    <a:lnTo>
                      <a:pt x="66167" y="15354"/>
                    </a:lnTo>
                    <a:lnTo>
                      <a:pt x="44069" y="39383"/>
                    </a:lnTo>
                    <a:lnTo>
                      <a:pt x="65418" y="58991"/>
                    </a:lnTo>
                    <a:lnTo>
                      <a:pt x="57925" y="67196"/>
                    </a:lnTo>
                    <a:lnTo>
                      <a:pt x="36589" y="47561"/>
                    </a:lnTo>
                    <a:lnTo>
                      <a:pt x="7709" y="78994"/>
                    </a:lnTo>
                    <a:lnTo>
                      <a:pt x="0" y="71933"/>
                    </a:lnTo>
                    <a:lnTo>
                      <a:pt x="6604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Shape 249">
                <a:extLst>
                  <a:ext uri="{FF2B5EF4-FFF2-40B4-BE49-F238E27FC236}">
                    <a16:creationId xmlns:a16="http://schemas.microsoft.com/office/drawing/2014/main" id="{2B4F8E27-4308-C0AD-3A80-12E4DB88618F}"/>
                  </a:ext>
                </a:extLst>
              </p:cNvPr>
              <p:cNvSpPr/>
              <p:nvPr/>
            </p:nvSpPr>
            <p:spPr>
              <a:xfrm>
                <a:off x="495695" y="1550315"/>
                <a:ext cx="44679" cy="93601"/>
              </a:xfrm>
              <a:custGeom>
                <a:avLst/>
                <a:gdLst/>
                <a:ahLst/>
                <a:cxnLst/>
                <a:rect l="0" t="0" r="0" b="0"/>
                <a:pathLst>
                  <a:path w="44679" h="93601">
                    <a:moveTo>
                      <a:pt x="44679" y="0"/>
                    </a:moveTo>
                    <a:lnTo>
                      <a:pt x="44679" y="11510"/>
                    </a:lnTo>
                    <a:lnTo>
                      <a:pt x="44272" y="11567"/>
                    </a:lnTo>
                    <a:cubicBezTo>
                      <a:pt x="35966" y="14589"/>
                      <a:pt x="28473" y="20965"/>
                      <a:pt x="21806" y="30604"/>
                    </a:cubicBezTo>
                    <a:cubicBezTo>
                      <a:pt x="15113" y="40320"/>
                      <a:pt x="11786" y="49540"/>
                      <a:pt x="11862" y="58252"/>
                    </a:cubicBezTo>
                    <a:cubicBezTo>
                      <a:pt x="11938" y="66952"/>
                      <a:pt x="15291" y="73619"/>
                      <a:pt x="21920" y="78166"/>
                    </a:cubicBezTo>
                    <a:cubicBezTo>
                      <a:pt x="29032" y="83093"/>
                      <a:pt x="36576" y="84147"/>
                      <a:pt x="44513" y="81315"/>
                    </a:cubicBezTo>
                    <a:lnTo>
                      <a:pt x="44679" y="81216"/>
                    </a:lnTo>
                    <a:lnTo>
                      <a:pt x="44679" y="92210"/>
                    </a:lnTo>
                    <a:lnTo>
                      <a:pt x="30623" y="93601"/>
                    </a:lnTo>
                    <a:cubicBezTo>
                      <a:pt x="25428" y="92840"/>
                      <a:pt x="20403" y="90789"/>
                      <a:pt x="15545" y="87449"/>
                    </a:cubicBezTo>
                    <a:cubicBezTo>
                      <a:pt x="6083" y="80871"/>
                      <a:pt x="1067" y="71892"/>
                      <a:pt x="533" y="60436"/>
                    </a:cubicBezTo>
                    <a:cubicBezTo>
                      <a:pt x="0" y="48968"/>
                      <a:pt x="3873" y="37221"/>
                      <a:pt x="12179" y="25194"/>
                    </a:cubicBezTo>
                    <a:cubicBezTo>
                      <a:pt x="21133" y="12215"/>
                      <a:pt x="31179" y="3896"/>
                      <a:pt x="42291" y="226"/>
                    </a:cubicBezTo>
                    <a:lnTo>
                      <a:pt x="4467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Shape 250">
                <a:extLst>
                  <a:ext uri="{FF2B5EF4-FFF2-40B4-BE49-F238E27FC236}">
                    <a16:creationId xmlns:a16="http://schemas.microsoft.com/office/drawing/2014/main" id="{AC871C7D-4816-C134-7FF2-7FCD1236184B}"/>
                  </a:ext>
                </a:extLst>
              </p:cNvPr>
              <p:cNvSpPr/>
              <p:nvPr/>
            </p:nvSpPr>
            <p:spPr>
              <a:xfrm>
                <a:off x="540374" y="1549004"/>
                <a:ext cx="44374" cy="93521"/>
              </a:xfrm>
              <a:custGeom>
                <a:avLst/>
                <a:gdLst/>
                <a:ahLst/>
                <a:cxnLst/>
                <a:rect l="0" t="0" r="0" b="0"/>
                <a:pathLst>
                  <a:path w="44374" h="93521">
                    <a:moveTo>
                      <a:pt x="13868" y="0"/>
                    </a:moveTo>
                    <a:cubicBezTo>
                      <a:pt x="19142" y="807"/>
                      <a:pt x="24270" y="2934"/>
                      <a:pt x="29248" y="6388"/>
                    </a:cubicBezTo>
                    <a:cubicBezTo>
                      <a:pt x="38532" y="12764"/>
                      <a:pt x="43408" y="21679"/>
                      <a:pt x="43878" y="33096"/>
                    </a:cubicBezTo>
                    <a:cubicBezTo>
                      <a:pt x="44374" y="44475"/>
                      <a:pt x="40449" y="56210"/>
                      <a:pt x="32156" y="68263"/>
                    </a:cubicBezTo>
                    <a:cubicBezTo>
                      <a:pt x="23152" y="81331"/>
                      <a:pt x="13119" y="89662"/>
                      <a:pt x="2032" y="93320"/>
                    </a:cubicBezTo>
                    <a:lnTo>
                      <a:pt x="0" y="93521"/>
                    </a:lnTo>
                    <a:lnTo>
                      <a:pt x="0" y="82527"/>
                    </a:lnTo>
                    <a:lnTo>
                      <a:pt x="11377" y="75674"/>
                    </a:lnTo>
                    <a:cubicBezTo>
                      <a:pt x="15103" y="72444"/>
                      <a:pt x="18707" y="68300"/>
                      <a:pt x="22187" y="63246"/>
                    </a:cubicBezTo>
                    <a:cubicBezTo>
                      <a:pt x="29362" y="52870"/>
                      <a:pt x="32906" y="43472"/>
                      <a:pt x="32817" y="35090"/>
                    </a:cubicBezTo>
                    <a:cubicBezTo>
                      <a:pt x="32715" y="26708"/>
                      <a:pt x="29235" y="20130"/>
                      <a:pt x="22301" y="15367"/>
                    </a:cubicBezTo>
                    <a:cubicBezTo>
                      <a:pt x="18897" y="13005"/>
                      <a:pt x="15303" y="11624"/>
                      <a:pt x="11519" y="11212"/>
                    </a:cubicBezTo>
                    <a:lnTo>
                      <a:pt x="0" y="12821"/>
                    </a:lnTo>
                    <a:lnTo>
                      <a:pt x="0" y="1311"/>
                    </a:lnTo>
                    <a:lnTo>
                      <a:pt x="1386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Shape 251">
                <a:extLst>
                  <a:ext uri="{FF2B5EF4-FFF2-40B4-BE49-F238E27FC236}">
                    <a16:creationId xmlns:a16="http://schemas.microsoft.com/office/drawing/2014/main" id="{7E30497D-27B5-F1C9-70F7-B119E79DCF23}"/>
                  </a:ext>
                </a:extLst>
              </p:cNvPr>
              <p:cNvSpPr/>
              <p:nvPr/>
            </p:nvSpPr>
            <p:spPr>
              <a:xfrm>
                <a:off x="593160" y="1598127"/>
                <a:ext cx="50188" cy="112273"/>
              </a:xfrm>
              <a:custGeom>
                <a:avLst/>
                <a:gdLst/>
                <a:ahLst/>
                <a:cxnLst/>
                <a:rect l="0" t="0" r="0" b="0"/>
                <a:pathLst>
                  <a:path w="50188" h="112273">
                    <a:moveTo>
                      <a:pt x="42863" y="0"/>
                    </a:moveTo>
                    <a:lnTo>
                      <a:pt x="50188" y="3583"/>
                    </a:lnTo>
                    <a:lnTo>
                      <a:pt x="50188" y="15867"/>
                    </a:lnTo>
                    <a:lnTo>
                      <a:pt x="47422" y="14516"/>
                    </a:lnTo>
                    <a:lnTo>
                      <a:pt x="32296" y="45491"/>
                    </a:lnTo>
                    <a:lnTo>
                      <a:pt x="43383" y="50914"/>
                    </a:lnTo>
                    <a:lnTo>
                      <a:pt x="50188" y="51242"/>
                    </a:lnTo>
                    <a:lnTo>
                      <a:pt x="50188" y="60888"/>
                    </a:lnTo>
                    <a:lnTo>
                      <a:pt x="48527" y="61163"/>
                    </a:lnTo>
                    <a:lnTo>
                      <a:pt x="48387" y="61430"/>
                    </a:lnTo>
                    <a:lnTo>
                      <a:pt x="50188" y="65481"/>
                    </a:lnTo>
                    <a:lnTo>
                      <a:pt x="50188" y="112273"/>
                    </a:lnTo>
                    <a:lnTo>
                      <a:pt x="42075" y="108318"/>
                    </a:lnTo>
                    <a:lnTo>
                      <a:pt x="41884" y="78042"/>
                    </a:lnTo>
                    <a:cubicBezTo>
                      <a:pt x="41872" y="71984"/>
                      <a:pt x="41275" y="67589"/>
                      <a:pt x="40119" y="64884"/>
                    </a:cubicBezTo>
                    <a:cubicBezTo>
                      <a:pt x="38976" y="62154"/>
                      <a:pt x="37008" y="60109"/>
                      <a:pt x="34214" y="58725"/>
                    </a:cubicBezTo>
                    <a:lnTo>
                      <a:pt x="27457" y="55436"/>
                    </a:lnTo>
                    <a:lnTo>
                      <a:pt x="9411" y="92354"/>
                    </a:lnTo>
                    <a:lnTo>
                      <a:pt x="0" y="87757"/>
                    </a:lnTo>
                    <a:lnTo>
                      <a:pt x="4286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Shape 252">
                <a:extLst>
                  <a:ext uri="{FF2B5EF4-FFF2-40B4-BE49-F238E27FC236}">
                    <a16:creationId xmlns:a16="http://schemas.microsoft.com/office/drawing/2014/main" id="{30F9B83D-944F-836B-DF5D-ED115A7126C9}"/>
                  </a:ext>
                </a:extLst>
              </p:cNvPr>
              <p:cNvSpPr/>
              <p:nvPr/>
            </p:nvSpPr>
            <p:spPr>
              <a:xfrm>
                <a:off x="643348" y="1663609"/>
                <a:ext cx="2986" cy="48247"/>
              </a:xfrm>
              <a:custGeom>
                <a:avLst/>
                <a:gdLst/>
                <a:ahLst/>
                <a:cxnLst/>
                <a:rect l="0" t="0" r="0" b="0"/>
                <a:pathLst>
                  <a:path w="2986" h="48247">
                    <a:moveTo>
                      <a:pt x="0" y="0"/>
                    </a:moveTo>
                    <a:lnTo>
                      <a:pt x="1259" y="2832"/>
                    </a:lnTo>
                    <a:cubicBezTo>
                      <a:pt x="1793" y="5448"/>
                      <a:pt x="2123" y="9614"/>
                      <a:pt x="2212" y="15316"/>
                    </a:cubicBezTo>
                    <a:lnTo>
                      <a:pt x="2986" y="48247"/>
                    </a:lnTo>
                    <a:lnTo>
                      <a:pt x="0" y="4679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Shape 253">
                <a:extLst>
                  <a:ext uri="{FF2B5EF4-FFF2-40B4-BE49-F238E27FC236}">
                    <a16:creationId xmlns:a16="http://schemas.microsoft.com/office/drawing/2014/main" id="{B5DC0672-96F7-4D4B-05B2-44C35E631DFD}"/>
                  </a:ext>
                </a:extLst>
              </p:cNvPr>
              <p:cNvSpPr/>
              <p:nvPr/>
            </p:nvSpPr>
            <p:spPr>
              <a:xfrm>
                <a:off x="643348" y="1601711"/>
                <a:ext cx="30507" cy="57305"/>
              </a:xfrm>
              <a:custGeom>
                <a:avLst/>
                <a:gdLst/>
                <a:ahLst/>
                <a:cxnLst/>
                <a:rect l="0" t="0" r="0" b="0"/>
                <a:pathLst>
                  <a:path w="30507" h="57305">
                    <a:moveTo>
                      <a:pt x="0" y="0"/>
                    </a:moveTo>
                    <a:lnTo>
                      <a:pt x="14874" y="7275"/>
                    </a:lnTo>
                    <a:cubicBezTo>
                      <a:pt x="21960" y="10730"/>
                      <a:pt x="26507" y="15505"/>
                      <a:pt x="28501" y="21588"/>
                    </a:cubicBezTo>
                    <a:cubicBezTo>
                      <a:pt x="30507" y="27646"/>
                      <a:pt x="29695" y="34428"/>
                      <a:pt x="26075" y="41794"/>
                    </a:cubicBezTo>
                    <a:cubicBezTo>
                      <a:pt x="23110" y="47884"/>
                      <a:pt x="19312" y="52243"/>
                      <a:pt x="14688" y="54873"/>
                    </a:cubicBezTo>
                    <a:lnTo>
                      <a:pt x="0" y="57305"/>
                    </a:lnTo>
                    <a:lnTo>
                      <a:pt x="0" y="47658"/>
                    </a:lnTo>
                    <a:lnTo>
                      <a:pt x="5869" y="47941"/>
                    </a:lnTo>
                    <a:cubicBezTo>
                      <a:pt x="10035" y="46213"/>
                      <a:pt x="13312" y="42912"/>
                      <a:pt x="15724" y="37984"/>
                    </a:cubicBezTo>
                    <a:cubicBezTo>
                      <a:pt x="17947" y="33425"/>
                      <a:pt x="18455" y="29246"/>
                      <a:pt x="17274" y="25487"/>
                    </a:cubicBezTo>
                    <a:cubicBezTo>
                      <a:pt x="16080" y="21728"/>
                      <a:pt x="13146" y="18705"/>
                      <a:pt x="8473" y="16419"/>
                    </a:cubicBezTo>
                    <a:lnTo>
                      <a:pt x="0" y="12283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Shape 254">
                <a:extLst>
                  <a:ext uri="{FF2B5EF4-FFF2-40B4-BE49-F238E27FC236}">
                    <a16:creationId xmlns:a16="http://schemas.microsoft.com/office/drawing/2014/main" id="{95832412-EB9C-6BE5-4ED4-451C6B235950}"/>
                  </a:ext>
                </a:extLst>
              </p:cNvPr>
              <p:cNvSpPr/>
              <p:nvPr/>
            </p:nvSpPr>
            <p:spPr>
              <a:xfrm>
                <a:off x="748818" y="1674325"/>
                <a:ext cx="43859" cy="76818"/>
              </a:xfrm>
              <a:custGeom>
                <a:avLst/>
                <a:gdLst/>
                <a:ahLst/>
                <a:cxnLst/>
                <a:rect l="0" t="0" r="0" b="0"/>
                <a:pathLst>
                  <a:path w="43859" h="76818">
                    <a:moveTo>
                      <a:pt x="43859" y="0"/>
                    </a:moveTo>
                    <a:lnTo>
                      <a:pt x="43859" y="19244"/>
                    </a:lnTo>
                    <a:lnTo>
                      <a:pt x="30607" y="42516"/>
                    </a:lnTo>
                    <a:lnTo>
                      <a:pt x="43859" y="45589"/>
                    </a:lnTo>
                    <a:lnTo>
                      <a:pt x="43859" y="56916"/>
                    </a:lnTo>
                    <a:lnTo>
                      <a:pt x="24905" y="52523"/>
                    </a:lnTo>
                    <a:lnTo>
                      <a:pt x="11278" y="76818"/>
                    </a:lnTo>
                    <a:lnTo>
                      <a:pt x="0" y="74189"/>
                    </a:lnTo>
                    <a:lnTo>
                      <a:pt x="4385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Shape 255">
                <a:extLst>
                  <a:ext uri="{FF2B5EF4-FFF2-40B4-BE49-F238E27FC236}">
                    <a16:creationId xmlns:a16="http://schemas.microsoft.com/office/drawing/2014/main" id="{BBAEDC12-AC48-C756-6D82-E9C9DEB8C050}"/>
                  </a:ext>
                </a:extLst>
              </p:cNvPr>
              <p:cNvSpPr/>
              <p:nvPr/>
            </p:nvSpPr>
            <p:spPr>
              <a:xfrm>
                <a:off x="792677" y="1660351"/>
                <a:ext cx="27223" cy="104648"/>
              </a:xfrm>
              <a:custGeom>
                <a:avLst/>
                <a:gdLst/>
                <a:ahLst/>
                <a:cxnLst/>
                <a:rect l="0" t="0" r="0" b="0"/>
                <a:pathLst>
                  <a:path w="27223" h="104648">
                    <a:moveTo>
                      <a:pt x="8261" y="0"/>
                    </a:moveTo>
                    <a:lnTo>
                      <a:pt x="19158" y="2515"/>
                    </a:lnTo>
                    <a:lnTo>
                      <a:pt x="27223" y="104648"/>
                    </a:lnTo>
                    <a:lnTo>
                      <a:pt x="15945" y="102019"/>
                    </a:lnTo>
                    <a:lnTo>
                      <a:pt x="13926" y="74117"/>
                    </a:lnTo>
                    <a:lnTo>
                      <a:pt x="0" y="70890"/>
                    </a:lnTo>
                    <a:lnTo>
                      <a:pt x="0" y="59563"/>
                    </a:lnTo>
                    <a:lnTo>
                      <a:pt x="13252" y="62636"/>
                    </a:lnTo>
                    <a:lnTo>
                      <a:pt x="10484" y="20295"/>
                    </a:lnTo>
                    <a:cubicBezTo>
                      <a:pt x="10395" y="18948"/>
                      <a:pt x="10509" y="16624"/>
                      <a:pt x="10789" y="13373"/>
                    </a:cubicBezTo>
                    <a:lnTo>
                      <a:pt x="10535" y="13297"/>
                    </a:lnTo>
                    <a:cubicBezTo>
                      <a:pt x="9506" y="16104"/>
                      <a:pt x="8566" y="18225"/>
                      <a:pt x="7728" y="19647"/>
                    </a:cubicBezTo>
                    <a:lnTo>
                      <a:pt x="0" y="33218"/>
                    </a:lnTo>
                    <a:lnTo>
                      <a:pt x="0" y="13974"/>
                    </a:lnTo>
                    <a:lnTo>
                      <a:pt x="8261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Shape 256">
                <a:extLst>
                  <a:ext uri="{FF2B5EF4-FFF2-40B4-BE49-F238E27FC236}">
                    <a16:creationId xmlns:a16="http://schemas.microsoft.com/office/drawing/2014/main" id="{928B0A0B-57C0-545A-CFBA-80C7D8F0CAEF}"/>
                  </a:ext>
                </a:extLst>
              </p:cNvPr>
              <p:cNvSpPr/>
              <p:nvPr/>
            </p:nvSpPr>
            <p:spPr>
              <a:xfrm>
                <a:off x="866967" y="1675158"/>
                <a:ext cx="65951" cy="102133"/>
              </a:xfrm>
              <a:custGeom>
                <a:avLst/>
                <a:gdLst/>
                <a:ahLst/>
                <a:cxnLst/>
                <a:rect l="0" t="0" r="0" b="0"/>
                <a:pathLst>
                  <a:path w="65951" h="102133">
                    <a:moveTo>
                      <a:pt x="47155" y="1067"/>
                    </a:moveTo>
                    <a:cubicBezTo>
                      <a:pt x="54864" y="1740"/>
                      <a:pt x="61138" y="3619"/>
                      <a:pt x="65951" y="6693"/>
                    </a:cubicBezTo>
                    <a:lnTo>
                      <a:pt x="64795" y="19825"/>
                    </a:lnTo>
                    <a:cubicBezTo>
                      <a:pt x="59360" y="15469"/>
                      <a:pt x="53188" y="12979"/>
                      <a:pt x="46266" y="12395"/>
                    </a:cubicBezTo>
                    <a:cubicBezTo>
                      <a:pt x="37262" y="11582"/>
                      <a:pt x="29616" y="14580"/>
                      <a:pt x="23330" y="21298"/>
                    </a:cubicBezTo>
                    <a:cubicBezTo>
                      <a:pt x="17031" y="28042"/>
                      <a:pt x="13335" y="37529"/>
                      <a:pt x="12268" y="49797"/>
                    </a:cubicBezTo>
                    <a:cubicBezTo>
                      <a:pt x="11265" y="61430"/>
                      <a:pt x="13094" y="70929"/>
                      <a:pt x="17767" y="78232"/>
                    </a:cubicBezTo>
                    <a:cubicBezTo>
                      <a:pt x="22466" y="85509"/>
                      <a:pt x="29083" y="89560"/>
                      <a:pt x="37630" y="90297"/>
                    </a:cubicBezTo>
                    <a:cubicBezTo>
                      <a:pt x="45618" y="90995"/>
                      <a:pt x="52756" y="89421"/>
                      <a:pt x="59055" y="85611"/>
                    </a:cubicBezTo>
                    <a:lnTo>
                      <a:pt x="58001" y="97650"/>
                    </a:lnTo>
                    <a:cubicBezTo>
                      <a:pt x="51727" y="100901"/>
                      <a:pt x="44120" y="102133"/>
                      <a:pt x="35141" y="101371"/>
                    </a:cubicBezTo>
                    <a:cubicBezTo>
                      <a:pt x="23571" y="100330"/>
                      <a:pt x="14707" y="95097"/>
                      <a:pt x="8573" y="85636"/>
                    </a:cubicBezTo>
                    <a:cubicBezTo>
                      <a:pt x="2426" y="76162"/>
                      <a:pt x="0" y="64160"/>
                      <a:pt x="1283" y="49606"/>
                    </a:cubicBezTo>
                    <a:cubicBezTo>
                      <a:pt x="2629" y="33934"/>
                      <a:pt x="7607" y="21666"/>
                      <a:pt x="16243" y="12776"/>
                    </a:cubicBezTo>
                    <a:cubicBezTo>
                      <a:pt x="24867" y="3937"/>
                      <a:pt x="35166" y="0"/>
                      <a:pt x="47155" y="1067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Shape 257">
                <a:extLst>
                  <a:ext uri="{FF2B5EF4-FFF2-40B4-BE49-F238E27FC236}">
                    <a16:creationId xmlns:a16="http://schemas.microsoft.com/office/drawing/2014/main" id="{BE6663F9-5E0C-F4DE-862A-52B67E883815}"/>
                  </a:ext>
                </a:extLst>
              </p:cNvPr>
              <p:cNvSpPr/>
              <p:nvPr/>
            </p:nvSpPr>
            <p:spPr>
              <a:xfrm>
                <a:off x="968497" y="1676344"/>
                <a:ext cx="63335" cy="101892"/>
              </a:xfrm>
              <a:custGeom>
                <a:avLst/>
                <a:gdLst/>
                <a:ahLst/>
                <a:cxnLst/>
                <a:rect l="0" t="0" r="0" b="0"/>
                <a:pathLst>
                  <a:path w="63335" h="101892">
                    <a:moveTo>
                      <a:pt x="39776" y="356"/>
                    </a:moveTo>
                    <a:cubicBezTo>
                      <a:pt x="47511" y="0"/>
                      <a:pt x="53975" y="1054"/>
                      <a:pt x="59144" y="3454"/>
                    </a:cubicBezTo>
                    <a:lnTo>
                      <a:pt x="59754" y="16612"/>
                    </a:lnTo>
                    <a:cubicBezTo>
                      <a:pt x="53785" y="13018"/>
                      <a:pt x="47333" y="11379"/>
                      <a:pt x="40386" y="11697"/>
                    </a:cubicBezTo>
                    <a:cubicBezTo>
                      <a:pt x="31369" y="12116"/>
                      <a:pt x="24181" y="16078"/>
                      <a:pt x="18834" y="23571"/>
                    </a:cubicBezTo>
                    <a:cubicBezTo>
                      <a:pt x="13475" y="31102"/>
                      <a:pt x="11087" y="40983"/>
                      <a:pt x="11659" y="53277"/>
                    </a:cubicBezTo>
                    <a:cubicBezTo>
                      <a:pt x="12192" y="64961"/>
                      <a:pt x="15265" y="74117"/>
                      <a:pt x="20866" y="80721"/>
                    </a:cubicBezTo>
                    <a:cubicBezTo>
                      <a:pt x="26492" y="87376"/>
                      <a:pt x="33579" y="90462"/>
                      <a:pt x="42151" y="90081"/>
                    </a:cubicBezTo>
                    <a:cubicBezTo>
                      <a:pt x="50190" y="89700"/>
                      <a:pt x="57048" y="87198"/>
                      <a:pt x="62776" y="82550"/>
                    </a:cubicBezTo>
                    <a:lnTo>
                      <a:pt x="63335" y="94653"/>
                    </a:lnTo>
                    <a:cubicBezTo>
                      <a:pt x="57556" y="98704"/>
                      <a:pt x="50152" y="100965"/>
                      <a:pt x="41161" y="101359"/>
                    </a:cubicBezTo>
                    <a:cubicBezTo>
                      <a:pt x="29553" y="101892"/>
                      <a:pt x="20079" y="97892"/>
                      <a:pt x="12738" y="89306"/>
                    </a:cubicBezTo>
                    <a:cubicBezTo>
                      <a:pt x="5398" y="80747"/>
                      <a:pt x="1372" y="69164"/>
                      <a:pt x="698" y="54559"/>
                    </a:cubicBezTo>
                    <a:cubicBezTo>
                      <a:pt x="0" y="38837"/>
                      <a:pt x="3315" y="26035"/>
                      <a:pt x="10681" y="16078"/>
                    </a:cubicBezTo>
                    <a:cubicBezTo>
                      <a:pt x="18047" y="6160"/>
                      <a:pt x="27749" y="902"/>
                      <a:pt x="39776" y="356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Shape 258">
                <a:extLst>
                  <a:ext uri="{FF2B5EF4-FFF2-40B4-BE49-F238E27FC236}">
                    <a16:creationId xmlns:a16="http://schemas.microsoft.com/office/drawing/2014/main" id="{0A2C925D-36AC-8355-F83A-1474A1CCCBB9}"/>
                  </a:ext>
                </a:extLst>
              </p:cNvPr>
              <p:cNvSpPr/>
              <p:nvPr/>
            </p:nvSpPr>
            <p:spPr>
              <a:xfrm>
                <a:off x="1068708" y="1664781"/>
                <a:ext cx="40632" cy="99144"/>
              </a:xfrm>
              <a:custGeom>
                <a:avLst/>
                <a:gdLst/>
                <a:ahLst/>
                <a:cxnLst/>
                <a:rect l="0" t="0" r="0" b="0"/>
                <a:pathLst>
                  <a:path w="40632" h="99144">
                    <a:moveTo>
                      <a:pt x="31826" y="0"/>
                    </a:moveTo>
                    <a:lnTo>
                      <a:pt x="40632" y="261"/>
                    </a:lnTo>
                    <a:lnTo>
                      <a:pt x="40632" y="11507"/>
                    </a:lnTo>
                    <a:lnTo>
                      <a:pt x="33388" y="11265"/>
                    </a:lnTo>
                    <a:cubicBezTo>
                      <a:pt x="25260" y="12865"/>
                      <a:pt x="19367" y="17678"/>
                      <a:pt x="15723" y="25781"/>
                    </a:cubicBezTo>
                    <a:cubicBezTo>
                      <a:pt x="12078" y="33858"/>
                      <a:pt x="11367" y="43624"/>
                      <a:pt x="13602" y="55156"/>
                    </a:cubicBezTo>
                    <a:cubicBezTo>
                      <a:pt x="15888" y="66739"/>
                      <a:pt x="20142" y="75565"/>
                      <a:pt x="26429" y="81598"/>
                    </a:cubicBezTo>
                    <a:cubicBezTo>
                      <a:pt x="29559" y="84620"/>
                      <a:pt x="32902" y="86690"/>
                      <a:pt x="36451" y="87811"/>
                    </a:cubicBezTo>
                    <a:lnTo>
                      <a:pt x="40632" y="88003"/>
                    </a:lnTo>
                    <a:lnTo>
                      <a:pt x="40632" y="99144"/>
                    </a:lnTo>
                    <a:lnTo>
                      <a:pt x="33925" y="98982"/>
                    </a:lnTo>
                    <a:cubicBezTo>
                      <a:pt x="28962" y="97628"/>
                      <a:pt x="24339" y="95047"/>
                      <a:pt x="20053" y="91237"/>
                    </a:cubicBezTo>
                    <a:cubicBezTo>
                      <a:pt x="11493" y="83604"/>
                      <a:pt x="5829" y="72619"/>
                      <a:pt x="3023" y="58230"/>
                    </a:cubicBezTo>
                    <a:cubicBezTo>
                      <a:pt x="0" y="42761"/>
                      <a:pt x="1080" y="29782"/>
                      <a:pt x="6248" y="19279"/>
                    </a:cubicBezTo>
                    <a:cubicBezTo>
                      <a:pt x="11417" y="8763"/>
                      <a:pt x="19939" y="2337"/>
                      <a:pt x="3182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Shape 259">
                <a:extLst>
                  <a:ext uri="{FF2B5EF4-FFF2-40B4-BE49-F238E27FC236}">
                    <a16:creationId xmlns:a16="http://schemas.microsoft.com/office/drawing/2014/main" id="{5F9A51D0-6D83-2F5B-D010-E287302E63F8}"/>
                  </a:ext>
                </a:extLst>
              </p:cNvPr>
              <p:cNvSpPr/>
              <p:nvPr/>
            </p:nvSpPr>
            <p:spPr>
              <a:xfrm>
                <a:off x="1109340" y="1665042"/>
                <a:ext cx="40470" cy="99103"/>
              </a:xfrm>
              <a:custGeom>
                <a:avLst/>
                <a:gdLst/>
                <a:ahLst/>
                <a:cxnLst/>
                <a:rect l="0" t="0" r="0" b="0"/>
                <a:pathLst>
                  <a:path w="40470" h="99103">
                    <a:moveTo>
                      <a:pt x="0" y="0"/>
                    </a:moveTo>
                    <a:lnTo>
                      <a:pt x="6810" y="202"/>
                    </a:lnTo>
                    <a:cubicBezTo>
                      <a:pt x="11692" y="1574"/>
                      <a:pt x="16251" y="4164"/>
                      <a:pt x="20493" y="7981"/>
                    </a:cubicBezTo>
                    <a:cubicBezTo>
                      <a:pt x="28989" y="15626"/>
                      <a:pt x="34641" y="26612"/>
                      <a:pt x="37435" y="40976"/>
                    </a:cubicBezTo>
                    <a:cubicBezTo>
                      <a:pt x="40470" y="56520"/>
                      <a:pt x="39403" y="69551"/>
                      <a:pt x="34285" y="80015"/>
                    </a:cubicBezTo>
                    <a:cubicBezTo>
                      <a:pt x="29142" y="90480"/>
                      <a:pt x="20785" y="96856"/>
                      <a:pt x="9203" y="99103"/>
                    </a:cubicBezTo>
                    <a:lnTo>
                      <a:pt x="0" y="98882"/>
                    </a:lnTo>
                    <a:lnTo>
                      <a:pt x="0" y="87742"/>
                    </a:lnTo>
                    <a:lnTo>
                      <a:pt x="7069" y="88067"/>
                    </a:lnTo>
                    <a:cubicBezTo>
                      <a:pt x="15566" y="86416"/>
                      <a:pt x="21573" y="81768"/>
                      <a:pt x="25103" y="74135"/>
                    </a:cubicBezTo>
                    <a:cubicBezTo>
                      <a:pt x="28659" y="66477"/>
                      <a:pt x="29243" y="56622"/>
                      <a:pt x="26894" y="44582"/>
                    </a:cubicBezTo>
                    <a:cubicBezTo>
                      <a:pt x="24481" y="32200"/>
                      <a:pt x="20239" y="23094"/>
                      <a:pt x="14194" y="17290"/>
                    </a:cubicBezTo>
                    <a:cubicBezTo>
                      <a:pt x="11171" y="14401"/>
                      <a:pt x="7873" y="12435"/>
                      <a:pt x="4299" y="11389"/>
                    </a:cubicBezTo>
                    <a:lnTo>
                      <a:pt x="0" y="11246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Shape 260">
                <a:extLst>
                  <a:ext uri="{FF2B5EF4-FFF2-40B4-BE49-F238E27FC236}">
                    <a16:creationId xmlns:a16="http://schemas.microsoft.com/office/drawing/2014/main" id="{8496797B-6D4B-9359-8FB5-811331E64127}"/>
                  </a:ext>
                </a:extLst>
              </p:cNvPr>
              <p:cNvSpPr/>
              <p:nvPr/>
            </p:nvSpPr>
            <p:spPr>
              <a:xfrm>
                <a:off x="1175863" y="1627108"/>
                <a:ext cx="86639" cy="110808"/>
              </a:xfrm>
              <a:custGeom>
                <a:avLst/>
                <a:gdLst/>
                <a:ahLst/>
                <a:cxnLst/>
                <a:rect l="0" t="0" r="0" b="0"/>
                <a:pathLst>
                  <a:path w="86639" h="110808">
                    <a:moveTo>
                      <a:pt x="57378" y="0"/>
                    </a:moveTo>
                    <a:lnTo>
                      <a:pt x="77178" y="54369"/>
                    </a:lnTo>
                    <a:cubicBezTo>
                      <a:pt x="86639" y="80340"/>
                      <a:pt x="81585" y="96838"/>
                      <a:pt x="62052" y="103962"/>
                    </a:cubicBezTo>
                    <a:cubicBezTo>
                      <a:pt x="43332" y="110808"/>
                      <a:pt x="29413" y="101664"/>
                      <a:pt x="20294" y="76619"/>
                    </a:cubicBezTo>
                    <a:lnTo>
                      <a:pt x="0" y="20892"/>
                    </a:lnTo>
                    <a:lnTo>
                      <a:pt x="9830" y="17310"/>
                    </a:lnTo>
                    <a:lnTo>
                      <a:pt x="29921" y="72517"/>
                    </a:lnTo>
                    <a:cubicBezTo>
                      <a:pt x="36627" y="90894"/>
                      <a:pt x="46342" y="97727"/>
                      <a:pt x="59144" y="93078"/>
                    </a:cubicBezTo>
                    <a:cubicBezTo>
                      <a:pt x="71501" y="88570"/>
                      <a:pt x="74447" y="77432"/>
                      <a:pt x="67970" y="59677"/>
                    </a:cubicBezTo>
                    <a:lnTo>
                      <a:pt x="47561" y="3582"/>
                    </a:lnTo>
                    <a:lnTo>
                      <a:pt x="5737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Shape 261">
                <a:extLst>
                  <a:ext uri="{FF2B5EF4-FFF2-40B4-BE49-F238E27FC236}">
                    <a16:creationId xmlns:a16="http://schemas.microsoft.com/office/drawing/2014/main" id="{FB7593BD-32BC-2D4F-A005-985E3C0A26FA}"/>
                  </a:ext>
                </a:extLst>
              </p:cNvPr>
              <p:cNvSpPr/>
              <p:nvPr/>
            </p:nvSpPr>
            <p:spPr>
              <a:xfrm>
                <a:off x="1274326" y="1576572"/>
                <a:ext cx="105194" cy="117488"/>
              </a:xfrm>
              <a:custGeom>
                <a:avLst/>
                <a:gdLst/>
                <a:ahLst/>
                <a:cxnLst/>
                <a:rect l="0" t="0" r="0" b="0"/>
                <a:pathLst>
                  <a:path w="105194" h="117488">
                    <a:moveTo>
                      <a:pt x="57925" y="0"/>
                    </a:moveTo>
                    <a:lnTo>
                      <a:pt x="105194" y="85458"/>
                    </a:lnTo>
                    <a:lnTo>
                      <a:pt x="94348" y="91427"/>
                    </a:lnTo>
                    <a:lnTo>
                      <a:pt x="21882" y="44704"/>
                    </a:lnTo>
                    <a:cubicBezTo>
                      <a:pt x="19850" y="43383"/>
                      <a:pt x="18009" y="41974"/>
                      <a:pt x="16383" y="40475"/>
                    </a:cubicBezTo>
                    <a:lnTo>
                      <a:pt x="16104" y="40627"/>
                    </a:lnTo>
                    <a:cubicBezTo>
                      <a:pt x="17412" y="42393"/>
                      <a:pt x="19736" y="46330"/>
                      <a:pt x="23089" y="52400"/>
                    </a:cubicBezTo>
                    <a:lnTo>
                      <a:pt x="56325" y="112459"/>
                    </a:lnTo>
                    <a:lnTo>
                      <a:pt x="47257" y="117488"/>
                    </a:lnTo>
                    <a:lnTo>
                      <a:pt x="0" y="32017"/>
                    </a:lnTo>
                    <a:lnTo>
                      <a:pt x="11481" y="25667"/>
                    </a:lnTo>
                    <a:lnTo>
                      <a:pt x="82334" y="71806"/>
                    </a:lnTo>
                    <a:cubicBezTo>
                      <a:pt x="85687" y="73977"/>
                      <a:pt x="87744" y="75400"/>
                      <a:pt x="88532" y="76060"/>
                    </a:cubicBezTo>
                    <a:lnTo>
                      <a:pt x="88710" y="75959"/>
                    </a:lnTo>
                    <a:cubicBezTo>
                      <a:pt x="87058" y="73724"/>
                      <a:pt x="84620" y="69672"/>
                      <a:pt x="81356" y="63767"/>
                    </a:cubicBezTo>
                    <a:lnTo>
                      <a:pt x="48857" y="4991"/>
                    </a:lnTo>
                    <a:lnTo>
                      <a:pt x="5792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Shape 262">
                <a:extLst>
                  <a:ext uri="{FF2B5EF4-FFF2-40B4-BE49-F238E27FC236}">
                    <a16:creationId xmlns:a16="http://schemas.microsoft.com/office/drawing/2014/main" id="{3C953411-F584-F93E-0114-143E7DB86BAE}"/>
                  </a:ext>
                </a:extLst>
              </p:cNvPr>
              <p:cNvSpPr/>
              <p:nvPr/>
            </p:nvSpPr>
            <p:spPr>
              <a:xfrm>
                <a:off x="1364116" y="1520942"/>
                <a:ext cx="85877" cy="98361"/>
              </a:xfrm>
              <a:custGeom>
                <a:avLst/>
                <a:gdLst/>
                <a:ahLst/>
                <a:cxnLst/>
                <a:rect l="0" t="0" r="0" b="0"/>
                <a:pathLst>
                  <a:path w="85877" h="98361">
                    <a:moveTo>
                      <a:pt x="45631" y="0"/>
                    </a:moveTo>
                    <a:lnTo>
                      <a:pt x="52400" y="8979"/>
                    </a:lnTo>
                    <a:lnTo>
                      <a:pt x="33744" y="23063"/>
                    </a:lnTo>
                    <a:lnTo>
                      <a:pt x="85877" y="92024"/>
                    </a:lnTo>
                    <a:lnTo>
                      <a:pt x="77496" y="98361"/>
                    </a:lnTo>
                    <a:lnTo>
                      <a:pt x="25336" y="29401"/>
                    </a:lnTo>
                    <a:lnTo>
                      <a:pt x="6769" y="43459"/>
                    </a:lnTo>
                    <a:lnTo>
                      <a:pt x="0" y="34506"/>
                    </a:lnTo>
                    <a:lnTo>
                      <a:pt x="45631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Shape 263">
                <a:extLst>
                  <a:ext uri="{FF2B5EF4-FFF2-40B4-BE49-F238E27FC236}">
                    <a16:creationId xmlns:a16="http://schemas.microsoft.com/office/drawing/2014/main" id="{1029CBF7-1C64-286D-A744-F8D989CCC966}"/>
                  </a:ext>
                </a:extLst>
              </p:cNvPr>
              <p:cNvSpPr/>
              <p:nvPr/>
            </p:nvSpPr>
            <p:spPr>
              <a:xfrm>
                <a:off x="1433572" y="1482063"/>
                <a:ext cx="85763" cy="89090"/>
              </a:xfrm>
              <a:custGeom>
                <a:avLst/>
                <a:gdLst/>
                <a:ahLst/>
                <a:cxnLst/>
                <a:rect l="0" t="0" r="0" b="0"/>
                <a:pathLst>
                  <a:path w="85763" h="89090">
                    <a:moveTo>
                      <a:pt x="19037" y="0"/>
                    </a:moveTo>
                    <a:lnTo>
                      <a:pt x="26314" y="7772"/>
                    </a:lnTo>
                    <a:lnTo>
                      <a:pt x="20612" y="13081"/>
                    </a:lnTo>
                    <a:lnTo>
                      <a:pt x="72784" y="68859"/>
                    </a:lnTo>
                    <a:lnTo>
                      <a:pt x="78486" y="63525"/>
                    </a:lnTo>
                    <a:lnTo>
                      <a:pt x="85763" y="71311"/>
                    </a:lnTo>
                    <a:lnTo>
                      <a:pt x="66726" y="89090"/>
                    </a:lnTo>
                    <a:lnTo>
                      <a:pt x="59436" y="81318"/>
                    </a:lnTo>
                    <a:lnTo>
                      <a:pt x="65151" y="75984"/>
                    </a:lnTo>
                    <a:lnTo>
                      <a:pt x="12967" y="20206"/>
                    </a:lnTo>
                    <a:lnTo>
                      <a:pt x="7264" y="25540"/>
                    </a:lnTo>
                    <a:lnTo>
                      <a:pt x="0" y="17755"/>
                    </a:lnTo>
                    <a:lnTo>
                      <a:pt x="1903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Shape 264">
                <a:extLst>
                  <a:ext uri="{FF2B5EF4-FFF2-40B4-BE49-F238E27FC236}">
                    <a16:creationId xmlns:a16="http://schemas.microsoft.com/office/drawing/2014/main" id="{8402B595-C0F5-53F4-854F-168891161E65}"/>
                  </a:ext>
                </a:extLst>
              </p:cNvPr>
              <p:cNvSpPr/>
              <p:nvPr/>
            </p:nvSpPr>
            <p:spPr>
              <a:xfrm>
                <a:off x="1481072" y="1402915"/>
                <a:ext cx="117399" cy="113424"/>
              </a:xfrm>
              <a:custGeom>
                <a:avLst/>
                <a:gdLst/>
                <a:ahLst/>
                <a:cxnLst/>
                <a:rect l="0" t="0" r="0" b="0"/>
                <a:pathLst>
                  <a:path w="117399" h="113424">
                    <a:moveTo>
                      <a:pt x="42482" y="0"/>
                    </a:moveTo>
                    <a:lnTo>
                      <a:pt x="117399" y="62700"/>
                    </a:lnTo>
                    <a:lnTo>
                      <a:pt x="109436" y="72187"/>
                    </a:lnTo>
                    <a:lnTo>
                      <a:pt x="25006" y="54724"/>
                    </a:lnTo>
                    <a:cubicBezTo>
                      <a:pt x="22618" y="54216"/>
                      <a:pt x="20396" y="53569"/>
                      <a:pt x="18339" y="52768"/>
                    </a:cubicBezTo>
                    <a:lnTo>
                      <a:pt x="18148" y="52997"/>
                    </a:lnTo>
                    <a:cubicBezTo>
                      <a:pt x="20002" y="54191"/>
                      <a:pt x="23584" y="57023"/>
                      <a:pt x="28905" y="61455"/>
                    </a:cubicBezTo>
                    <a:lnTo>
                      <a:pt x="81559" y="105486"/>
                    </a:lnTo>
                    <a:lnTo>
                      <a:pt x="74904" y="113424"/>
                    </a:lnTo>
                    <a:lnTo>
                      <a:pt x="0" y="50800"/>
                    </a:lnTo>
                    <a:lnTo>
                      <a:pt x="8433" y="40716"/>
                    </a:lnTo>
                    <a:lnTo>
                      <a:pt x="91160" y="58204"/>
                    </a:lnTo>
                    <a:cubicBezTo>
                      <a:pt x="95059" y="59004"/>
                      <a:pt x="97510" y="59601"/>
                      <a:pt x="98476" y="59944"/>
                    </a:cubicBezTo>
                    <a:lnTo>
                      <a:pt x="98603" y="59792"/>
                    </a:lnTo>
                    <a:cubicBezTo>
                      <a:pt x="96253" y="58293"/>
                      <a:pt x="92494" y="55372"/>
                      <a:pt x="87338" y="51067"/>
                    </a:cubicBezTo>
                    <a:lnTo>
                      <a:pt x="35839" y="7975"/>
                    </a:lnTo>
                    <a:lnTo>
                      <a:pt x="4248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Shape 265">
                <a:extLst>
                  <a:ext uri="{FF2B5EF4-FFF2-40B4-BE49-F238E27FC236}">
                    <a16:creationId xmlns:a16="http://schemas.microsoft.com/office/drawing/2014/main" id="{9D848BF1-B7E0-9094-D303-C1B3056949B4}"/>
                  </a:ext>
                </a:extLst>
              </p:cNvPr>
              <p:cNvSpPr/>
              <p:nvPr/>
            </p:nvSpPr>
            <p:spPr>
              <a:xfrm>
                <a:off x="1560313" y="1316213"/>
                <a:ext cx="99860" cy="90208"/>
              </a:xfrm>
              <a:custGeom>
                <a:avLst/>
                <a:gdLst/>
                <a:ahLst/>
                <a:cxnLst/>
                <a:rect l="0" t="0" r="0" b="0"/>
                <a:pathLst>
                  <a:path w="99860" h="90208">
                    <a:moveTo>
                      <a:pt x="23279" y="0"/>
                    </a:moveTo>
                    <a:lnTo>
                      <a:pt x="34950" y="7010"/>
                    </a:lnTo>
                    <a:cubicBezTo>
                      <a:pt x="27381" y="10033"/>
                      <a:pt x="21272" y="15367"/>
                      <a:pt x="16650" y="23051"/>
                    </a:cubicBezTo>
                    <a:cubicBezTo>
                      <a:pt x="12103" y="30620"/>
                      <a:pt x="11456" y="38735"/>
                      <a:pt x="14732" y="47396"/>
                    </a:cubicBezTo>
                    <a:cubicBezTo>
                      <a:pt x="18021" y="56045"/>
                      <a:pt x="24752" y="63424"/>
                      <a:pt x="34938" y="69571"/>
                    </a:cubicBezTo>
                    <a:cubicBezTo>
                      <a:pt x="45390" y="75895"/>
                      <a:pt x="54915" y="78549"/>
                      <a:pt x="63474" y="77546"/>
                    </a:cubicBezTo>
                    <a:cubicBezTo>
                      <a:pt x="72034" y="76556"/>
                      <a:pt x="78613" y="72212"/>
                      <a:pt x="83236" y="64529"/>
                    </a:cubicBezTo>
                    <a:cubicBezTo>
                      <a:pt x="86423" y="59245"/>
                      <a:pt x="87922" y="53975"/>
                      <a:pt x="87693" y="48844"/>
                    </a:cubicBezTo>
                    <a:lnTo>
                      <a:pt x="65062" y="35166"/>
                    </a:lnTo>
                    <a:lnTo>
                      <a:pt x="55994" y="50241"/>
                    </a:lnTo>
                    <a:lnTo>
                      <a:pt x="46418" y="44488"/>
                    </a:lnTo>
                    <a:lnTo>
                      <a:pt x="60935" y="20422"/>
                    </a:lnTo>
                    <a:lnTo>
                      <a:pt x="99289" y="43510"/>
                    </a:lnTo>
                    <a:cubicBezTo>
                      <a:pt x="99860" y="53315"/>
                      <a:pt x="97510" y="62586"/>
                      <a:pt x="92265" y="71310"/>
                    </a:cubicBezTo>
                    <a:cubicBezTo>
                      <a:pt x="86220" y="81343"/>
                      <a:pt x="77508" y="87135"/>
                      <a:pt x="66167" y="88659"/>
                    </a:cubicBezTo>
                    <a:cubicBezTo>
                      <a:pt x="54813" y="90208"/>
                      <a:pt x="42735" y="87135"/>
                      <a:pt x="29959" y="79400"/>
                    </a:cubicBezTo>
                    <a:cubicBezTo>
                      <a:pt x="17031" y="71641"/>
                      <a:pt x="8471" y="61849"/>
                      <a:pt x="4229" y="50025"/>
                    </a:cubicBezTo>
                    <a:cubicBezTo>
                      <a:pt x="0" y="38240"/>
                      <a:pt x="1079" y="27025"/>
                      <a:pt x="7480" y="16421"/>
                    </a:cubicBezTo>
                    <a:cubicBezTo>
                      <a:pt x="12002" y="8903"/>
                      <a:pt x="17272" y="3442"/>
                      <a:pt x="2327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Shape 266">
                <a:extLst>
                  <a:ext uri="{FF2B5EF4-FFF2-40B4-BE49-F238E27FC236}">
                    <a16:creationId xmlns:a16="http://schemas.microsoft.com/office/drawing/2014/main" id="{B2409FA0-49D2-3FC0-6CCD-6E475851F33D}"/>
                  </a:ext>
                </a:extLst>
              </p:cNvPr>
              <p:cNvSpPr/>
              <p:nvPr/>
            </p:nvSpPr>
            <p:spPr>
              <a:xfrm>
                <a:off x="515799" y="740203"/>
                <a:ext cx="198850" cy="387530"/>
              </a:xfrm>
              <a:custGeom>
                <a:avLst/>
                <a:gdLst/>
                <a:ahLst/>
                <a:cxnLst/>
                <a:rect l="0" t="0" r="0" b="0"/>
                <a:pathLst>
                  <a:path w="198850" h="387530">
                    <a:moveTo>
                      <a:pt x="198850" y="0"/>
                    </a:moveTo>
                    <a:lnTo>
                      <a:pt x="198850" y="138871"/>
                    </a:lnTo>
                    <a:lnTo>
                      <a:pt x="161252" y="212028"/>
                    </a:lnTo>
                    <a:lnTo>
                      <a:pt x="198850" y="212028"/>
                    </a:lnTo>
                    <a:lnTo>
                      <a:pt x="198850" y="286069"/>
                    </a:lnTo>
                    <a:lnTo>
                      <a:pt x="144971" y="286069"/>
                    </a:lnTo>
                    <a:lnTo>
                      <a:pt x="93002" y="387530"/>
                    </a:lnTo>
                    <a:lnTo>
                      <a:pt x="0" y="387276"/>
                    </a:lnTo>
                    <a:lnTo>
                      <a:pt x="19885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EFD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Shape 267">
                <a:extLst>
                  <a:ext uri="{FF2B5EF4-FFF2-40B4-BE49-F238E27FC236}">
                    <a16:creationId xmlns:a16="http://schemas.microsoft.com/office/drawing/2014/main" id="{DB9B6578-413D-3586-8400-C90DACAC2EAF}"/>
                  </a:ext>
                </a:extLst>
              </p:cNvPr>
              <p:cNvSpPr/>
              <p:nvPr/>
            </p:nvSpPr>
            <p:spPr>
              <a:xfrm>
                <a:off x="714650" y="702181"/>
                <a:ext cx="699205" cy="428473"/>
              </a:xfrm>
              <a:custGeom>
                <a:avLst/>
                <a:gdLst/>
                <a:ahLst/>
                <a:cxnLst/>
                <a:rect l="0" t="0" r="0" b="0"/>
                <a:pathLst>
                  <a:path w="699205" h="428473">
                    <a:moveTo>
                      <a:pt x="699205" y="0"/>
                    </a:moveTo>
                    <a:lnTo>
                      <a:pt x="688232" y="78715"/>
                    </a:lnTo>
                    <a:lnTo>
                      <a:pt x="549942" y="79629"/>
                    </a:lnTo>
                    <a:lnTo>
                      <a:pt x="521036" y="428473"/>
                    </a:lnTo>
                    <a:lnTo>
                      <a:pt x="431540" y="427063"/>
                    </a:lnTo>
                    <a:lnTo>
                      <a:pt x="463950" y="80569"/>
                    </a:lnTo>
                    <a:lnTo>
                      <a:pt x="359086" y="80569"/>
                    </a:lnTo>
                    <a:lnTo>
                      <a:pt x="321812" y="348069"/>
                    </a:lnTo>
                    <a:lnTo>
                      <a:pt x="312794" y="426364"/>
                    </a:lnTo>
                    <a:lnTo>
                      <a:pt x="199155" y="425552"/>
                    </a:lnTo>
                    <a:lnTo>
                      <a:pt x="89656" y="425552"/>
                    </a:lnTo>
                    <a:lnTo>
                      <a:pt x="69551" y="324091"/>
                    </a:lnTo>
                    <a:lnTo>
                      <a:pt x="0" y="324091"/>
                    </a:lnTo>
                    <a:lnTo>
                      <a:pt x="0" y="250050"/>
                    </a:lnTo>
                    <a:lnTo>
                      <a:pt x="37598" y="250050"/>
                    </a:lnTo>
                    <a:lnTo>
                      <a:pt x="16961" y="143891"/>
                    </a:lnTo>
                    <a:lnTo>
                      <a:pt x="0" y="176893"/>
                    </a:lnTo>
                    <a:lnTo>
                      <a:pt x="0" y="38022"/>
                    </a:lnTo>
                    <a:lnTo>
                      <a:pt x="17951" y="3061"/>
                    </a:lnTo>
                    <a:lnTo>
                      <a:pt x="93173" y="3061"/>
                    </a:lnTo>
                    <a:lnTo>
                      <a:pt x="156762" y="346824"/>
                    </a:lnTo>
                    <a:lnTo>
                      <a:pt x="207143" y="348069"/>
                    </a:lnTo>
                    <a:lnTo>
                      <a:pt x="236607" y="348069"/>
                    </a:lnTo>
                    <a:lnTo>
                      <a:pt x="283724" y="2984"/>
                    </a:lnTo>
                    <a:lnTo>
                      <a:pt x="69920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EFD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Shape 268">
                <a:extLst>
                  <a:ext uri="{FF2B5EF4-FFF2-40B4-BE49-F238E27FC236}">
                    <a16:creationId xmlns:a16="http://schemas.microsoft.com/office/drawing/2014/main" id="{365A89D6-0BB0-6330-981B-89AFE5A6A311}"/>
                  </a:ext>
                </a:extLst>
              </p:cNvPr>
              <p:cNvSpPr/>
              <p:nvPr/>
            </p:nvSpPr>
            <p:spPr>
              <a:xfrm>
                <a:off x="1682015" y="1186376"/>
                <a:ext cx="27432" cy="27432"/>
              </a:xfrm>
              <a:custGeom>
                <a:avLst/>
                <a:gdLst/>
                <a:ahLst/>
                <a:cxnLst/>
                <a:rect l="0" t="0" r="0" b="0"/>
                <a:pathLst>
                  <a:path w="27432" h="27432">
                    <a:moveTo>
                      <a:pt x="13716" y="0"/>
                    </a:moveTo>
                    <a:cubicBezTo>
                      <a:pt x="21285" y="0"/>
                      <a:pt x="27432" y="6134"/>
                      <a:pt x="27432" y="13716"/>
                    </a:cubicBezTo>
                    <a:cubicBezTo>
                      <a:pt x="27432" y="21298"/>
                      <a:pt x="21285" y="27432"/>
                      <a:pt x="13716" y="27432"/>
                    </a:cubicBezTo>
                    <a:cubicBezTo>
                      <a:pt x="6134" y="27432"/>
                      <a:pt x="0" y="21298"/>
                      <a:pt x="0" y="13716"/>
                    </a:cubicBezTo>
                    <a:cubicBezTo>
                      <a:pt x="0" y="6134"/>
                      <a:pt x="6134" y="0"/>
                      <a:pt x="1371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Shape 269">
                <a:extLst>
                  <a:ext uri="{FF2B5EF4-FFF2-40B4-BE49-F238E27FC236}">
                    <a16:creationId xmlns:a16="http://schemas.microsoft.com/office/drawing/2014/main" id="{95936354-63E4-AAA3-07A9-86C355CD39BB}"/>
                  </a:ext>
                </a:extLst>
              </p:cNvPr>
              <p:cNvSpPr/>
              <p:nvPr/>
            </p:nvSpPr>
            <p:spPr>
              <a:xfrm>
                <a:off x="220473" y="1186371"/>
                <a:ext cx="30036" cy="30048"/>
              </a:xfrm>
              <a:custGeom>
                <a:avLst/>
                <a:gdLst/>
                <a:ahLst/>
                <a:cxnLst/>
                <a:rect l="0" t="0" r="0" b="0"/>
                <a:pathLst>
                  <a:path w="30036" h="30048">
                    <a:moveTo>
                      <a:pt x="15024" y="0"/>
                    </a:moveTo>
                    <a:cubicBezTo>
                      <a:pt x="23317" y="0"/>
                      <a:pt x="30036" y="6731"/>
                      <a:pt x="30036" y="15024"/>
                    </a:cubicBezTo>
                    <a:cubicBezTo>
                      <a:pt x="30036" y="23304"/>
                      <a:pt x="23317" y="30048"/>
                      <a:pt x="15024" y="30048"/>
                    </a:cubicBezTo>
                    <a:cubicBezTo>
                      <a:pt x="6731" y="30048"/>
                      <a:pt x="0" y="23304"/>
                      <a:pt x="0" y="15024"/>
                    </a:cubicBezTo>
                    <a:cubicBezTo>
                      <a:pt x="0" y="6731"/>
                      <a:pt x="6731" y="0"/>
                      <a:pt x="1502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Shape 270">
                <a:extLst>
                  <a:ext uri="{FF2B5EF4-FFF2-40B4-BE49-F238E27FC236}">
                    <a16:creationId xmlns:a16="http://schemas.microsoft.com/office/drawing/2014/main" id="{E394345C-63DB-4B05-2304-149407FBB173}"/>
                  </a:ext>
                </a:extLst>
              </p:cNvPr>
              <p:cNvSpPr/>
              <p:nvPr/>
            </p:nvSpPr>
            <p:spPr>
              <a:xfrm>
                <a:off x="357552" y="357569"/>
                <a:ext cx="1214539" cy="1214527"/>
              </a:xfrm>
              <a:custGeom>
                <a:avLst/>
                <a:gdLst/>
                <a:ahLst/>
                <a:cxnLst/>
                <a:rect l="0" t="0" r="0" b="0"/>
                <a:pathLst>
                  <a:path w="1214539" h="1214527">
                    <a:moveTo>
                      <a:pt x="1214539" y="607263"/>
                    </a:moveTo>
                    <a:cubicBezTo>
                      <a:pt x="1214539" y="942645"/>
                      <a:pt x="942657" y="1214527"/>
                      <a:pt x="607276" y="1214527"/>
                    </a:cubicBezTo>
                    <a:cubicBezTo>
                      <a:pt x="271881" y="1214527"/>
                      <a:pt x="0" y="942645"/>
                      <a:pt x="0" y="607263"/>
                    </a:cubicBezTo>
                    <a:cubicBezTo>
                      <a:pt x="0" y="271882"/>
                      <a:pt x="271881" y="0"/>
                      <a:pt x="607276" y="0"/>
                    </a:cubicBezTo>
                    <a:cubicBezTo>
                      <a:pt x="942657" y="0"/>
                      <a:pt x="1214539" y="271882"/>
                      <a:pt x="1214539" y="607263"/>
                    </a:cubicBezTo>
                    <a:close/>
                  </a:path>
                </a:pathLst>
              </a:custGeom>
              <a:ln w="11862" cap="flat">
                <a:miter lim="127000"/>
              </a:ln>
            </p:spPr>
            <p:style>
              <a:lnRef idx="1">
                <a:srgbClr val="FFFEFD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Shape 271">
                <a:extLst>
                  <a:ext uri="{FF2B5EF4-FFF2-40B4-BE49-F238E27FC236}">
                    <a16:creationId xmlns:a16="http://schemas.microsoft.com/office/drawing/2014/main" id="{AB5C2555-662C-9A34-154A-E77421DD2429}"/>
                  </a:ext>
                </a:extLst>
              </p:cNvPr>
              <p:cNvSpPr/>
              <p:nvPr/>
            </p:nvSpPr>
            <p:spPr>
              <a:xfrm>
                <a:off x="87311" y="87313"/>
                <a:ext cx="1755038" cy="1755051"/>
              </a:xfrm>
              <a:custGeom>
                <a:avLst/>
                <a:gdLst/>
                <a:ahLst/>
                <a:cxnLst/>
                <a:rect l="0" t="0" r="0" b="0"/>
                <a:pathLst>
                  <a:path w="1755038" h="1755051">
                    <a:moveTo>
                      <a:pt x="1755038" y="877519"/>
                    </a:moveTo>
                    <a:cubicBezTo>
                      <a:pt x="1755038" y="1362164"/>
                      <a:pt x="1362151" y="1755051"/>
                      <a:pt x="877507" y="1755051"/>
                    </a:cubicBezTo>
                    <a:cubicBezTo>
                      <a:pt x="392874" y="1755051"/>
                      <a:pt x="0" y="1362164"/>
                      <a:pt x="0" y="877519"/>
                    </a:cubicBezTo>
                    <a:cubicBezTo>
                      <a:pt x="0" y="392887"/>
                      <a:pt x="392874" y="0"/>
                      <a:pt x="877507" y="0"/>
                    </a:cubicBezTo>
                    <a:cubicBezTo>
                      <a:pt x="1362151" y="0"/>
                      <a:pt x="1755038" y="392887"/>
                      <a:pt x="1755038" y="877519"/>
                    </a:cubicBezTo>
                    <a:close/>
                  </a:path>
                </a:pathLst>
              </a:custGeom>
              <a:ln w="5931" cap="flat">
                <a:miter lim="127000"/>
              </a:ln>
            </p:spPr>
            <p:style>
              <a:lnRef idx="1">
                <a:srgbClr val="006FAB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56D0441-247B-E1A2-8AC5-B8CD020F8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2040" y="78586"/>
              <a:ext cx="805029" cy="76098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7652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CD1669D-539D-4419-8B6D-858514686F69}"/>
              </a:ext>
            </a:extLst>
          </p:cNvPr>
          <p:cNvSpPr/>
          <p:nvPr/>
        </p:nvSpPr>
        <p:spPr>
          <a:xfrm>
            <a:off x="348343" y="352484"/>
            <a:ext cx="11495314" cy="6153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A513BC-0D1E-4B7B-A3A9-EE86AA2235A6}"/>
              </a:ext>
            </a:extLst>
          </p:cNvPr>
          <p:cNvGrpSpPr/>
          <p:nvPr/>
        </p:nvGrpSpPr>
        <p:grpSpPr>
          <a:xfrm>
            <a:off x="10493829" y="5619905"/>
            <a:ext cx="1698171" cy="1238094"/>
            <a:chOff x="6668995" y="2831314"/>
            <a:chExt cx="5523005" cy="4026686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7060D0F0-9B25-4B9B-A152-70FF523F3E0A}"/>
                </a:ext>
              </a:extLst>
            </p:cNvPr>
            <p:cNvSpPr/>
            <p:nvPr/>
          </p:nvSpPr>
          <p:spPr>
            <a:xfrm flipH="1">
              <a:off x="6668995" y="2831314"/>
              <a:ext cx="5523005" cy="4026686"/>
            </a:xfrm>
            <a:custGeom>
              <a:avLst/>
              <a:gdLst>
                <a:gd name="connsiteX0" fmla="*/ 0 w 5523005"/>
                <a:gd name="connsiteY0" fmla="*/ 0 h 4026686"/>
                <a:gd name="connsiteX1" fmla="*/ 0 w 5523005"/>
                <a:gd name="connsiteY1" fmla="*/ 4026686 h 4026686"/>
                <a:gd name="connsiteX2" fmla="*/ 5523005 w 5523005"/>
                <a:gd name="connsiteY2" fmla="*/ 4026686 h 402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23005" h="4026686">
                  <a:moveTo>
                    <a:pt x="0" y="0"/>
                  </a:moveTo>
                  <a:lnTo>
                    <a:pt x="0" y="4026686"/>
                  </a:lnTo>
                  <a:lnTo>
                    <a:pt x="5523005" y="4026686"/>
                  </a:lnTo>
                  <a:close/>
                </a:path>
              </a:pathLst>
            </a:custGeom>
            <a:solidFill>
              <a:srgbClr val="4F7D94"/>
            </a:solidFill>
            <a:ln>
              <a:noFill/>
            </a:ln>
            <a:effectLst>
              <a:outerShdw blurRad="838200" dist="393700" dir="16200000" rotWithShape="0">
                <a:srgbClr val="6A9DB2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1207F663-979E-4807-B530-8FAAB5B9AA5B}"/>
                </a:ext>
              </a:extLst>
            </p:cNvPr>
            <p:cNvSpPr/>
            <p:nvPr/>
          </p:nvSpPr>
          <p:spPr>
            <a:xfrm flipH="1">
              <a:off x="8425224" y="4111738"/>
              <a:ext cx="3766776" cy="2746262"/>
            </a:xfrm>
            <a:custGeom>
              <a:avLst/>
              <a:gdLst>
                <a:gd name="connsiteX0" fmla="*/ 0 w 3766776"/>
                <a:gd name="connsiteY0" fmla="*/ 0 h 2746262"/>
                <a:gd name="connsiteX1" fmla="*/ 0 w 3766776"/>
                <a:gd name="connsiteY1" fmla="*/ 2746262 h 2746262"/>
                <a:gd name="connsiteX2" fmla="*/ 3766776 w 3766776"/>
                <a:gd name="connsiteY2" fmla="*/ 2746262 h 2746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6776" h="2746262">
                  <a:moveTo>
                    <a:pt x="0" y="0"/>
                  </a:moveTo>
                  <a:lnTo>
                    <a:pt x="0" y="2746262"/>
                  </a:lnTo>
                  <a:lnTo>
                    <a:pt x="3766776" y="2746262"/>
                  </a:lnTo>
                  <a:close/>
                </a:path>
              </a:pathLst>
            </a:custGeom>
            <a:solidFill>
              <a:srgbClr val="6A9DB2"/>
            </a:solidFill>
            <a:ln>
              <a:noFill/>
            </a:ln>
            <a:effectLst>
              <a:outerShdw blurRad="838200" dist="393700" dir="16200000" rotWithShape="0">
                <a:srgbClr val="2C1C82">
                  <a:alpha val="2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AA7744E-64A2-D9B9-F5C5-DE5589792D48}"/>
              </a:ext>
            </a:extLst>
          </p:cNvPr>
          <p:cNvGrpSpPr/>
          <p:nvPr/>
        </p:nvGrpSpPr>
        <p:grpSpPr>
          <a:xfrm>
            <a:off x="704720" y="697319"/>
            <a:ext cx="4052215" cy="474481"/>
            <a:chOff x="571370" y="697319"/>
            <a:chExt cx="4052215" cy="47448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F288B60-A633-AD2B-8883-2449E4DA587A}"/>
                </a:ext>
              </a:extLst>
            </p:cNvPr>
            <p:cNvSpPr txBox="1"/>
            <p:nvPr/>
          </p:nvSpPr>
          <p:spPr>
            <a:xfrm>
              <a:off x="1152458" y="740913"/>
              <a:ext cx="347112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案例与实验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DEBDB82-6F50-1C39-8D8A-64110963236D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BE88A42-53A5-D772-33FA-9D61EC621D4C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Freeform 23">
                <a:extLst>
                  <a:ext uri="{FF2B5EF4-FFF2-40B4-BE49-F238E27FC236}">
                    <a16:creationId xmlns:a16="http://schemas.microsoft.com/office/drawing/2014/main" id="{41F17EED-E7F9-AB4D-B4DE-BC20DCC14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B8978AAB-6F72-83A4-D0A1-273A3C58BEC5}"/>
              </a:ext>
            </a:extLst>
          </p:cNvPr>
          <p:cNvSpPr txBox="1"/>
          <p:nvPr/>
        </p:nvSpPr>
        <p:spPr>
          <a:xfrm>
            <a:off x="3568185" y="2083101"/>
            <a:ext cx="8057819" cy="2921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68000" algn="just">
              <a:lnSpc>
                <a:spcPct val="130000"/>
              </a:lnSpc>
              <a:tabLst>
                <a:tab pos="198120" algn="l"/>
              </a:tabLst>
            </a:pPr>
            <a:r>
              <a:rPr lang="en-US" altLang="zh-CN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案例</a:t>
            </a:r>
            <a:r>
              <a:rPr lang="en-US" altLang="zh-CN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10-2】</a:t>
            </a:r>
            <a:r>
              <a:rPr lang="zh-CN" altLang="en-US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商品信息管理：通过数据窗口应用，实现对商品信息的增加、修改、删除、保存、查询等基本操作。</a:t>
            </a:r>
          </a:p>
          <a:p>
            <a:pPr indent="468000" algn="just">
              <a:lnSpc>
                <a:spcPct val="130000"/>
              </a:lnSpc>
              <a:tabLst>
                <a:tab pos="198120" algn="l"/>
              </a:tabLst>
            </a:pPr>
            <a:endParaRPr lang="zh-CN" altLang="en-US" sz="2400" kern="1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468000" algn="just">
              <a:lnSpc>
                <a:spcPct val="130000"/>
              </a:lnSpc>
              <a:tabLst>
                <a:tab pos="198120" algn="l"/>
              </a:tabLst>
            </a:pPr>
            <a:r>
              <a:rPr lang="en-US" altLang="zh-CN" sz="24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实验</a:t>
            </a:r>
            <a:r>
              <a:rPr lang="en-US" altLang="zh-CN" sz="24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kern="10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应用数据窗口实现对数据的基本处理。</a:t>
            </a:r>
          </a:p>
          <a:p>
            <a:pPr indent="468000" algn="just">
              <a:lnSpc>
                <a:spcPct val="130000"/>
              </a:lnSpc>
              <a:tabLst>
                <a:tab pos="198120" algn="l"/>
              </a:tabLst>
            </a:pPr>
            <a:r>
              <a:rPr lang="zh-CN" altLang="en-US" sz="2400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通过数据窗口实现对进销存系统、账务处理系统各表的增加、删除、修改、保存、查询等基本处理。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B5F49F-4C90-DE64-C9E4-CE328CEFE3EA}"/>
              </a:ext>
            </a:extLst>
          </p:cNvPr>
          <p:cNvGrpSpPr/>
          <p:nvPr/>
        </p:nvGrpSpPr>
        <p:grpSpPr>
          <a:xfrm>
            <a:off x="10072442" y="513249"/>
            <a:ext cx="1667499" cy="762859"/>
            <a:chOff x="10372040" y="76709"/>
            <a:chExt cx="1667499" cy="762859"/>
          </a:xfrm>
        </p:grpSpPr>
        <p:grpSp>
          <p:nvGrpSpPr>
            <p:cNvPr id="4" name="Group 2396">
              <a:extLst>
                <a:ext uri="{FF2B5EF4-FFF2-40B4-BE49-F238E27FC236}">
                  <a16:creationId xmlns:a16="http://schemas.microsoft.com/office/drawing/2014/main" id="{707C3903-7A32-63AF-F6FF-40D8F0C699D4}"/>
                </a:ext>
              </a:extLst>
            </p:cNvPr>
            <p:cNvGrpSpPr/>
            <p:nvPr/>
          </p:nvGrpSpPr>
          <p:grpSpPr>
            <a:xfrm>
              <a:off x="11234510" y="76709"/>
              <a:ext cx="805029" cy="760982"/>
              <a:chOff x="0" y="0"/>
              <a:chExt cx="1929651" cy="1929663"/>
            </a:xfrm>
          </p:grpSpPr>
          <p:sp>
            <p:nvSpPr>
              <p:cNvPr id="11" name="Shape 180">
                <a:extLst>
                  <a:ext uri="{FF2B5EF4-FFF2-40B4-BE49-F238E27FC236}">
                    <a16:creationId xmlns:a16="http://schemas.microsoft.com/office/drawing/2014/main" id="{3CEBBD1D-6B03-2DFE-F1F9-EA78FFD19DF5}"/>
                  </a:ext>
                </a:extLst>
              </p:cNvPr>
              <p:cNvSpPr/>
              <p:nvPr/>
            </p:nvSpPr>
            <p:spPr>
              <a:xfrm>
                <a:off x="335836" y="1141599"/>
                <a:ext cx="28880" cy="28905"/>
              </a:xfrm>
              <a:custGeom>
                <a:avLst/>
                <a:gdLst/>
                <a:ahLst/>
                <a:cxnLst/>
                <a:rect l="0" t="0" r="0" b="0"/>
                <a:pathLst>
                  <a:path w="28880" h="28905">
                    <a:moveTo>
                      <a:pt x="14440" y="0"/>
                    </a:moveTo>
                    <a:cubicBezTo>
                      <a:pt x="22415" y="0"/>
                      <a:pt x="28880" y="6477"/>
                      <a:pt x="28880" y="14453"/>
                    </a:cubicBezTo>
                    <a:cubicBezTo>
                      <a:pt x="28880" y="22428"/>
                      <a:pt x="22415" y="28905"/>
                      <a:pt x="14440" y="28905"/>
                    </a:cubicBezTo>
                    <a:cubicBezTo>
                      <a:pt x="6464" y="28905"/>
                      <a:pt x="0" y="22428"/>
                      <a:pt x="0" y="14453"/>
                    </a:cubicBezTo>
                    <a:cubicBezTo>
                      <a:pt x="0" y="6477"/>
                      <a:pt x="6464" y="0"/>
                      <a:pt x="14440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Shape 181">
                <a:extLst>
                  <a:ext uri="{FF2B5EF4-FFF2-40B4-BE49-F238E27FC236}">
                    <a16:creationId xmlns:a16="http://schemas.microsoft.com/office/drawing/2014/main" id="{004864E5-7730-A293-5BDA-3B147160F33D}"/>
                  </a:ext>
                </a:extLst>
              </p:cNvPr>
              <p:cNvSpPr/>
              <p:nvPr/>
            </p:nvSpPr>
            <p:spPr>
              <a:xfrm>
                <a:off x="0" y="0"/>
                <a:ext cx="1929651" cy="1929663"/>
              </a:xfrm>
              <a:custGeom>
                <a:avLst/>
                <a:gdLst/>
                <a:ahLst/>
                <a:cxnLst/>
                <a:rect l="0" t="0" r="0" b="0"/>
                <a:pathLst>
                  <a:path w="1929651" h="1929663">
                    <a:moveTo>
                      <a:pt x="964819" y="0"/>
                    </a:moveTo>
                    <a:cubicBezTo>
                      <a:pt x="1497686" y="0"/>
                      <a:pt x="1929651" y="431978"/>
                      <a:pt x="1929651" y="964832"/>
                    </a:cubicBezTo>
                    <a:cubicBezTo>
                      <a:pt x="1929651" y="1497698"/>
                      <a:pt x="1497686" y="1929663"/>
                      <a:pt x="964819" y="1929663"/>
                    </a:cubicBezTo>
                    <a:cubicBezTo>
                      <a:pt x="431965" y="1929663"/>
                      <a:pt x="0" y="1497698"/>
                      <a:pt x="0" y="964832"/>
                    </a:cubicBezTo>
                    <a:cubicBezTo>
                      <a:pt x="0" y="431978"/>
                      <a:pt x="431965" y="0"/>
                      <a:pt x="96481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Shape 182">
                <a:extLst>
                  <a:ext uri="{FF2B5EF4-FFF2-40B4-BE49-F238E27FC236}">
                    <a16:creationId xmlns:a16="http://schemas.microsoft.com/office/drawing/2014/main" id="{9B6F0A08-8DE0-0C1D-D1DC-12EAC86BCFAA}"/>
                  </a:ext>
                </a:extLst>
              </p:cNvPr>
              <p:cNvSpPr/>
              <p:nvPr/>
            </p:nvSpPr>
            <p:spPr>
              <a:xfrm>
                <a:off x="70413" y="70421"/>
                <a:ext cx="894417" cy="1788833"/>
              </a:xfrm>
              <a:custGeom>
                <a:avLst/>
                <a:gdLst/>
                <a:ahLst/>
                <a:cxnLst/>
                <a:rect l="0" t="0" r="0" b="0"/>
                <a:pathLst>
                  <a:path w="894417" h="1788833">
                    <a:moveTo>
                      <a:pt x="894410" y="0"/>
                    </a:moveTo>
                    <a:lnTo>
                      <a:pt x="894417" y="0"/>
                    </a:lnTo>
                    <a:lnTo>
                      <a:pt x="894417" y="244056"/>
                    </a:lnTo>
                    <a:lnTo>
                      <a:pt x="894410" y="244056"/>
                    </a:lnTo>
                    <a:cubicBezTo>
                      <a:pt x="535242" y="244056"/>
                      <a:pt x="244056" y="535229"/>
                      <a:pt x="244056" y="894410"/>
                    </a:cubicBezTo>
                    <a:cubicBezTo>
                      <a:pt x="244056" y="1253592"/>
                      <a:pt x="535242" y="1544777"/>
                      <a:pt x="894410" y="1544777"/>
                    </a:cubicBezTo>
                    <a:lnTo>
                      <a:pt x="894417" y="1544777"/>
                    </a:lnTo>
                    <a:lnTo>
                      <a:pt x="894417" y="1788833"/>
                    </a:lnTo>
                    <a:lnTo>
                      <a:pt x="894410" y="1788833"/>
                    </a:lnTo>
                    <a:cubicBezTo>
                      <a:pt x="400457" y="1788833"/>
                      <a:pt x="0" y="1388390"/>
                      <a:pt x="0" y="894410"/>
                    </a:cubicBezTo>
                    <a:cubicBezTo>
                      <a:pt x="0" y="400456"/>
                      <a:pt x="400457" y="0"/>
                      <a:pt x="894410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EFD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Shape 183">
                <a:extLst>
                  <a:ext uri="{FF2B5EF4-FFF2-40B4-BE49-F238E27FC236}">
                    <a16:creationId xmlns:a16="http://schemas.microsoft.com/office/drawing/2014/main" id="{3E4ABFFA-8DF5-F5E0-C3CB-2E0F97687CB4}"/>
                  </a:ext>
                </a:extLst>
              </p:cNvPr>
              <p:cNvSpPr/>
              <p:nvPr/>
            </p:nvSpPr>
            <p:spPr>
              <a:xfrm>
                <a:off x="964829" y="70422"/>
                <a:ext cx="894404" cy="1788832"/>
              </a:xfrm>
              <a:custGeom>
                <a:avLst/>
                <a:gdLst/>
                <a:ahLst/>
                <a:cxnLst/>
                <a:rect l="0" t="0" r="0" b="0"/>
                <a:pathLst>
                  <a:path w="894404" h="1788832">
                    <a:moveTo>
                      <a:pt x="0" y="0"/>
                    </a:moveTo>
                    <a:lnTo>
                      <a:pt x="91443" y="4618"/>
                    </a:lnTo>
                    <a:cubicBezTo>
                      <a:pt x="542463" y="50422"/>
                      <a:pt x="894404" y="431328"/>
                      <a:pt x="894404" y="894410"/>
                    </a:cubicBezTo>
                    <a:cubicBezTo>
                      <a:pt x="894404" y="1357515"/>
                      <a:pt x="542463" y="1738412"/>
                      <a:pt x="91443" y="1784215"/>
                    </a:cubicBezTo>
                    <a:lnTo>
                      <a:pt x="0" y="1788832"/>
                    </a:lnTo>
                    <a:lnTo>
                      <a:pt x="0" y="1544777"/>
                    </a:lnTo>
                    <a:lnTo>
                      <a:pt x="66489" y="1541419"/>
                    </a:lnTo>
                    <a:cubicBezTo>
                      <a:pt x="394436" y="1508113"/>
                      <a:pt x="650361" y="1231143"/>
                      <a:pt x="650361" y="894410"/>
                    </a:cubicBezTo>
                    <a:cubicBezTo>
                      <a:pt x="650361" y="557677"/>
                      <a:pt x="394436" y="280718"/>
                      <a:pt x="66489" y="247413"/>
                    </a:cubicBezTo>
                    <a:lnTo>
                      <a:pt x="0" y="244056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EFD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Shape 184">
                <a:extLst>
                  <a:ext uri="{FF2B5EF4-FFF2-40B4-BE49-F238E27FC236}">
                    <a16:creationId xmlns:a16="http://schemas.microsoft.com/office/drawing/2014/main" id="{BA45B48B-EA71-6991-FAC4-A0BB79ABBC79}"/>
                  </a:ext>
                </a:extLst>
              </p:cNvPr>
              <p:cNvSpPr/>
              <p:nvPr/>
            </p:nvSpPr>
            <p:spPr>
              <a:xfrm>
                <a:off x="155905" y="910492"/>
                <a:ext cx="15430" cy="81699"/>
              </a:xfrm>
              <a:custGeom>
                <a:avLst/>
                <a:gdLst/>
                <a:ahLst/>
                <a:cxnLst/>
                <a:rect l="0" t="0" r="0" b="0"/>
                <a:pathLst>
                  <a:path w="15430" h="81699">
                    <a:moveTo>
                      <a:pt x="4559" y="0"/>
                    </a:moveTo>
                    <a:lnTo>
                      <a:pt x="15430" y="622"/>
                    </a:lnTo>
                    <a:lnTo>
                      <a:pt x="10871" y="81699"/>
                    </a:lnTo>
                    <a:lnTo>
                      <a:pt x="0" y="81077"/>
                    </a:lnTo>
                    <a:lnTo>
                      <a:pt x="455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Shape 185">
                <a:extLst>
                  <a:ext uri="{FF2B5EF4-FFF2-40B4-BE49-F238E27FC236}">
                    <a16:creationId xmlns:a16="http://schemas.microsoft.com/office/drawing/2014/main" id="{57FD5452-1B8F-F59B-EECB-F60A38FF7586}"/>
                  </a:ext>
                </a:extLst>
              </p:cNvPr>
              <p:cNvSpPr/>
              <p:nvPr/>
            </p:nvSpPr>
            <p:spPr>
              <a:xfrm>
                <a:off x="184671" y="885042"/>
                <a:ext cx="69723" cy="135433"/>
              </a:xfrm>
              <a:custGeom>
                <a:avLst/>
                <a:gdLst/>
                <a:ahLst/>
                <a:cxnLst/>
                <a:rect l="0" t="0" r="0" b="0"/>
                <a:pathLst>
                  <a:path w="69723" h="135433">
                    <a:moveTo>
                      <a:pt x="7582" y="0"/>
                    </a:moveTo>
                    <a:lnTo>
                      <a:pt x="18453" y="597"/>
                    </a:lnTo>
                    <a:lnTo>
                      <a:pt x="14453" y="71691"/>
                    </a:lnTo>
                    <a:cubicBezTo>
                      <a:pt x="26518" y="82385"/>
                      <a:pt x="37186" y="92761"/>
                      <a:pt x="46444" y="102819"/>
                    </a:cubicBezTo>
                    <a:cubicBezTo>
                      <a:pt x="46584" y="81102"/>
                      <a:pt x="46723" y="60388"/>
                      <a:pt x="46837" y="40653"/>
                    </a:cubicBezTo>
                    <a:cubicBezTo>
                      <a:pt x="41999" y="44907"/>
                      <a:pt x="36728" y="49568"/>
                      <a:pt x="31026" y="54648"/>
                    </a:cubicBezTo>
                    <a:lnTo>
                      <a:pt x="24130" y="46304"/>
                    </a:lnTo>
                    <a:cubicBezTo>
                      <a:pt x="37554" y="32817"/>
                      <a:pt x="50101" y="21234"/>
                      <a:pt x="61747" y="11595"/>
                    </a:cubicBezTo>
                    <a:lnTo>
                      <a:pt x="69723" y="21615"/>
                    </a:lnTo>
                    <a:cubicBezTo>
                      <a:pt x="65926" y="24549"/>
                      <a:pt x="61709" y="27940"/>
                      <a:pt x="57074" y="31801"/>
                    </a:cubicBezTo>
                    <a:cubicBezTo>
                      <a:pt x="57175" y="56274"/>
                      <a:pt x="57429" y="81280"/>
                      <a:pt x="57861" y="106858"/>
                    </a:cubicBezTo>
                    <a:cubicBezTo>
                      <a:pt x="58014" y="110985"/>
                      <a:pt x="58852" y="115189"/>
                      <a:pt x="60388" y="119520"/>
                    </a:cubicBezTo>
                    <a:lnTo>
                      <a:pt x="47828" y="125438"/>
                    </a:lnTo>
                    <a:cubicBezTo>
                      <a:pt x="46330" y="120536"/>
                      <a:pt x="44209" y="116357"/>
                      <a:pt x="41453" y="112852"/>
                    </a:cubicBezTo>
                    <a:cubicBezTo>
                      <a:pt x="33617" y="103848"/>
                      <a:pt x="24333" y="95098"/>
                      <a:pt x="13614" y="86512"/>
                    </a:cubicBezTo>
                    <a:lnTo>
                      <a:pt x="10871" y="135433"/>
                    </a:lnTo>
                    <a:lnTo>
                      <a:pt x="0" y="134849"/>
                    </a:lnTo>
                    <a:lnTo>
                      <a:pt x="758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Shape 186">
                <a:extLst>
                  <a:ext uri="{FF2B5EF4-FFF2-40B4-BE49-F238E27FC236}">
                    <a16:creationId xmlns:a16="http://schemas.microsoft.com/office/drawing/2014/main" id="{70CE66AF-8C67-5B09-4684-4F81881E51CF}"/>
                  </a:ext>
                </a:extLst>
              </p:cNvPr>
              <p:cNvSpPr/>
              <p:nvPr/>
            </p:nvSpPr>
            <p:spPr>
              <a:xfrm>
                <a:off x="106629" y="876558"/>
                <a:ext cx="69977" cy="148539"/>
              </a:xfrm>
              <a:custGeom>
                <a:avLst/>
                <a:gdLst/>
                <a:ahLst/>
                <a:cxnLst/>
                <a:rect l="0" t="0" r="0" b="0"/>
                <a:pathLst>
                  <a:path w="69977" h="148539">
                    <a:moveTo>
                      <a:pt x="57963" y="0"/>
                    </a:moveTo>
                    <a:cubicBezTo>
                      <a:pt x="61709" y="3162"/>
                      <a:pt x="65710" y="6121"/>
                      <a:pt x="69977" y="8915"/>
                    </a:cubicBezTo>
                    <a:cubicBezTo>
                      <a:pt x="54572" y="36538"/>
                      <a:pt x="35319" y="57569"/>
                      <a:pt x="12205" y="71971"/>
                    </a:cubicBezTo>
                    <a:cubicBezTo>
                      <a:pt x="34214" y="92862"/>
                      <a:pt x="51587" y="115888"/>
                      <a:pt x="64313" y="141059"/>
                    </a:cubicBezTo>
                    <a:cubicBezTo>
                      <a:pt x="60655" y="143231"/>
                      <a:pt x="56934" y="145707"/>
                      <a:pt x="53137" y="148539"/>
                    </a:cubicBezTo>
                    <a:cubicBezTo>
                      <a:pt x="40323" y="119609"/>
                      <a:pt x="22606" y="95796"/>
                      <a:pt x="0" y="77038"/>
                    </a:cubicBezTo>
                    <a:lnTo>
                      <a:pt x="876" y="61328"/>
                    </a:lnTo>
                    <a:lnTo>
                      <a:pt x="4382" y="64313"/>
                    </a:lnTo>
                    <a:cubicBezTo>
                      <a:pt x="27965" y="48654"/>
                      <a:pt x="45822" y="27216"/>
                      <a:pt x="57963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Shape 187">
                <a:extLst>
                  <a:ext uri="{FF2B5EF4-FFF2-40B4-BE49-F238E27FC236}">
                    <a16:creationId xmlns:a16="http://schemas.microsoft.com/office/drawing/2014/main" id="{4829B48D-784F-298F-1B48-A8B20D6D987C}"/>
                  </a:ext>
                </a:extLst>
              </p:cNvPr>
              <p:cNvSpPr/>
              <p:nvPr/>
            </p:nvSpPr>
            <p:spPr>
              <a:xfrm>
                <a:off x="174803" y="760231"/>
                <a:ext cx="94628" cy="51702"/>
              </a:xfrm>
              <a:custGeom>
                <a:avLst/>
                <a:gdLst/>
                <a:ahLst/>
                <a:cxnLst/>
                <a:rect l="0" t="0" r="0" b="0"/>
                <a:pathLst>
                  <a:path w="94628" h="51702">
                    <a:moveTo>
                      <a:pt x="70739" y="0"/>
                    </a:moveTo>
                    <a:cubicBezTo>
                      <a:pt x="75654" y="1397"/>
                      <a:pt x="79794" y="2464"/>
                      <a:pt x="83172" y="3238"/>
                    </a:cubicBezTo>
                    <a:cubicBezTo>
                      <a:pt x="87287" y="21273"/>
                      <a:pt x="91110" y="36297"/>
                      <a:pt x="94628" y="48311"/>
                    </a:cubicBezTo>
                    <a:lnTo>
                      <a:pt x="82868" y="51702"/>
                    </a:lnTo>
                    <a:cubicBezTo>
                      <a:pt x="81204" y="47498"/>
                      <a:pt x="77546" y="44412"/>
                      <a:pt x="71895" y="42443"/>
                    </a:cubicBezTo>
                    <a:lnTo>
                      <a:pt x="16853" y="23355"/>
                    </a:lnTo>
                    <a:lnTo>
                      <a:pt x="10008" y="43091"/>
                    </a:lnTo>
                    <a:lnTo>
                      <a:pt x="0" y="39611"/>
                    </a:lnTo>
                    <a:lnTo>
                      <a:pt x="10706" y="8750"/>
                    </a:lnTo>
                    <a:lnTo>
                      <a:pt x="78257" y="32195"/>
                    </a:lnTo>
                    <a:cubicBezTo>
                      <a:pt x="76149" y="22441"/>
                      <a:pt x="73647" y="11709"/>
                      <a:pt x="7073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Shape 188">
                <a:extLst>
                  <a:ext uri="{FF2B5EF4-FFF2-40B4-BE49-F238E27FC236}">
                    <a16:creationId xmlns:a16="http://schemas.microsoft.com/office/drawing/2014/main" id="{8F099124-F252-2406-DC0D-ABA9CE6DCD67}"/>
                  </a:ext>
                </a:extLst>
              </p:cNvPr>
              <p:cNvSpPr/>
              <p:nvPr/>
            </p:nvSpPr>
            <p:spPr>
              <a:xfrm>
                <a:off x="134557" y="756040"/>
                <a:ext cx="35509" cy="24981"/>
              </a:xfrm>
              <a:custGeom>
                <a:avLst/>
                <a:gdLst/>
                <a:ahLst/>
                <a:cxnLst/>
                <a:rect l="0" t="0" r="0" b="0"/>
                <a:pathLst>
                  <a:path w="35509" h="24981">
                    <a:moveTo>
                      <a:pt x="30696" y="0"/>
                    </a:moveTo>
                    <a:lnTo>
                      <a:pt x="35509" y="12573"/>
                    </a:lnTo>
                    <a:cubicBezTo>
                      <a:pt x="25794" y="15748"/>
                      <a:pt x="15430" y="19876"/>
                      <a:pt x="4432" y="24981"/>
                    </a:cubicBezTo>
                    <a:lnTo>
                      <a:pt x="0" y="13957"/>
                    </a:lnTo>
                    <a:cubicBezTo>
                      <a:pt x="13881" y="7468"/>
                      <a:pt x="24117" y="2807"/>
                      <a:pt x="3069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Shape 189">
                <a:extLst>
                  <a:ext uri="{FF2B5EF4-FFF2-40B4-BE49-F238E27FC236}">
                    <a16:creationId xmlns:a16="http://schemas.microsoft.com/office/drawing/2014/main" id="{777C6408-D29A-6B73-790A-E02639C1ACDB}"/>
                  </a:ext>
                </a:extLst>
              </p:cNvPr>
              <p:cNvSpPr/>
              <p:nvPr/>
            </p:nvSpPr>
            <p:spPr>
              <a:xfrm>
                <a:off x="157302" y="662543"/>
                <a:ext cx="140348" cy="96596"/>
              </a:xfrm>
              <a:custGeom>
                <a:avLst/>
                <a:gdLst/>
                <a:ahLst/>
                <a:cxnLst/>
                <a:rect l="0" t="0" r="0" b="0"/>
                <a:pathLst>
                  <a:path w="140348" h="96596">
                    <a:moveTo>
                      <a:pt x="66078" y="0"/>
                    </a:moveTo>
                    <a:lnTo>
                      <a:pt x="76086" y="3480"/>
                    </a:lnTo>
                    <a:lnTo>
                      <a:pt x="61963" y="44183"/>
                    </a:lnTo>
                    <a:lnTo>
                      <a:pt x="140348" y="71399"/>
                    </a:lnTo>
                    <a:lnTo>
                      <a:pt x="136207" y="83350"/>
                    </a:lnTo>
                    <a:lnTo>
                      <a:pt x="57810" y="56147"/>
                    </a:lnTo>
                    <a:lnTo>
                      <a:pt x="43777" y="96596"/>
                    </a:lnTo>
                    <a:lnTo>
                      <a:pt x="33769" y="93116"/>
                    </a:lnTo>
                    <a:lnTo>
                      <a:pt x="47803" y="52667"/>
                    </a:lnTo>
                    <a:lnTo>
                      <a:pt x="0" y="36081"/>
                    </a:lnTo>
                    <a:lnTo>
                      <a:pt x="4140" y="24130"/>
                    </a:lnTo>
                    <a:lnTo>
                      <a:pt x="51956" y="40729"/>
                    </a:lnTo>
                    <a:lnTo>
                      <a:pt x="6607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Shape 190">
                <a:extLst>
                  <a:ext uri="{FF2B5EF4-FFF2-40B4-BE49-F238E27FC236}">
                    <a16:creationId xmlns:a16="http://schemas.microsoft.com/office/drawing/2014/main" id="{FFCE142C-80CC-2F8D-21AE-8B1BD159D5BB}"/>
                  </a:ext>
                </a:extLst>
              </p:cNvPr>
              <p:cNvSpPr/>
              <p:nvPr/>
            </p:nvSpPr>
            <p:spPr>
              <a:xfrm>
                <a:off x="236473" y="528631"/>
                <a:ext cx="117399" cy="101905"/>
              </a:xfrm>
              <a:custGeom>
                <a:avLst/>
                <a:gdLst/>
                <a:ahLst/>
                <a:cxnLst/>
                <a:rect l="0" t="0" r="0" b="0"/>
                <a:pathLst>
                  <a:path w="117399" h="101905">
                    <a:moveTo>
                      <a:pt x="9258" y="0"/>
                    </a:moveTo>
                    <a:cubicBezTo>
                      <a:pt x="17590" y="11062"/>
                      <a:pt x="24867" y="21869"/>
                      <a:pt x="31077" y="32398"/>
                    </a:cubicBezTo>
                    <a:lnTo>
                      <a:pt x="117399" y="93015"/>
                    </a:lnTo>
                    <a:lnTo>
                      <a:pt x="111150" y="101905"/>
                    </a:lnTo>
                    <a:lnTo>
                      <a:pt x="42456" y="53683"/>
                    </a:lnTo>
                    <a:cubicBezTo>
                      <a:pt x="46330" y="61913"/>
                      <a:pt x="49505" y="69977"/>
                      <a:pt x="52019" y="77838"/>
                    </a:cubicBezTo>
                    <a:cubicBezTo>
                      <a:pt x="47739" y="76759"/>
                      <a:pt x="43523" y="75781"/>
                      <a:pt x="39357" y="74867"/>
                    </a:cubicBezTo>
                    <a:cubicBezTo>
                      <a:pt x="30137" y="50787"/>
                      <a:pt x="17031" y="28334"/>
                      <a:pt x="0" y="7518"/>
                    </a:cubicBezTo>
                    <a:lnTo>
                      <a:pt x="925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Shape 191">
                <a:extLst>
                  <a:ext uri="{FF2B5EF4-FFF2-40B4-BE49-F238E27FC236}">
                    <a16:creationId xmlns:a16="http://schemas.microsoft.com/office/drawing/2014/main" id="{E304CF2C-2098-CBDA-087E-4018557B9C88}"/>
                  </a:ext>
                </a:extLst>
              </p:cNvPr>
              <p:cNvSpPr/>
              <p:nvPr/>
            </p:nvSpPr>
            <p:spPr>
              <a:xfrm>
                <a:off x="322579" y="512021"/>
                <a:ext cx="42469" cy="90303"/>
              </a:xfrm>
              <a:custGeom>
                <a:avLst/>
                <a:gdLst/>
                <a:ahLst/>
                <a:cxnLst/>
                <a:rect l="0" t="0" r="0" b="0"/>
                <a:pathLst>
                  <a:path w="42469" h="90303">
                    <a:moveTo>
                      <a:pt x="42469" y="0"/>
                    </a:moveTo>
                    <a:lnTo>
                      <a:pt x="42469" y="17410"/>
                    </a:lnTo>
                    <a:lnTo>
                      <a:pt x="14694" y="56971"/>
                    </a:lnTo>
                    <a:lnTo>
                      <a:pt x="35166" y="71335"/>
                    </a:lnTo>
                    <a:lnTo>
                      <a:pt x="42469" y="60934"/>
                    </a:lnTo>
                    <a:lnTo>
                      <a:pt x="42469" y="90303"/>
                    </a:lnTo>
                    <a:lnTo>
                      <a:pt x="0" y="60502"/>
                    </a:lnTo>
                    <a:lnTo>
                      <a:pt x="4246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Shape 192">
                <a:extLst>
                  <a:ext uri="{FF2B5EF4-FFF2-40B4-BE49-F238E27FC236}">
                    <a16:creationId xmlns:a16="http://schemas.microsoft.com/office/drawing/2014/main" id="{8F7654E1-9E9B-238B-3B4D-D9CFB6B0104D}"/>
                  </a:ext>
                </a:extLst>
              </p:cNvPr>
              <p:cNvSpPr/>
              <p:nvPr/>
            </p:nvSpPr>
            <p:spPr>
              <a:xfrm>
                <a:off x="302145" y="489109"/>
                <a:ext cx="58052" cy="76784"/>
              </a:xfrm>
              <a:custGeom>
                <a:avLst/>
                <a:gdLst/>
                <a:ahLst/>
                <a:cxnLst/>
                <a:rect l="0" t="0" r="0" b="0"/>
                <a:pathLst>
                  <a:path w="58052" h="76784">
                    <a:moveTo>
                      <a:pt x="49860" y="0"/>
                    </a:moveTo>
                    <a:lnTo>
                      <a:pt x="58052" y="5753"/>
                    </a:lnTo>
                    <a:lnTo>
                      <a:pt x="8179" y="76784"/>
                    </a:lnTo>
                    <a:lnTo>
                      <a:pt x="0" y="71044"/>
                    </a:lnTo>
                    <a:lnTo>
                      <a:pt x="4986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Shape 193">
                <a:extLst>
                  <a:ext uri="{FF2B5EF4-FFF2-40B4-BE49-F238E27FC236}">
                    <a16:creationId xmlns:a16="http://schemas.microsoft.com/office/drawing/2014/main" id="{D9880E3E-6985-FA8A-B782-E746863C4D79}"/>
                  </a:ext>
                </a:extLst>
              </p:cNvPr>
              <p:cNvSpPr/>
              <p:nvPr/>
            </p:nvSpPr>
            <p:spPr>
              <a:xfrm>
                <a:off x="282752" y="475507"/>
                <a:ext cx="58077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58077" h="76771">
                    <a:moveTo>
                      <a:pt x="49886" y="0"/>
                    </a:moveTo>
                    <a:lnTo>
                      <a:pt x="58077" y="5740"/>
                    </a:lnTo>
                    <a:lnTo>
                      <a:pt x="8179" y="76771"/>
                    </a:lnTo>
                    <a:lnTo>
                      <a:pt x="0" y="71031"/>
                    </a:lnTo>
                    <a:lnTo>
                      <a:pt x="4988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Shape 194">
                <a:extLst>
                  <a:ext uri="{FF2B5EF4-FFF2-40B4-BE49-F238E27FC236}">
                    <a16:creationId xmlns:a16="http://schemas.microsoft.com/office/drawing/2014/main" id="{1F461E10-73AC-F619-7775-30B444A8183A}"/>
                  </a:ext>
                </a:extLst>
              </p:cNvPr>
              <p:cNvSpPr/>
              <p:nvPr/>
            </p:nvSpPr>
            <p:spPr>
              <a:xfrm>
                <a:off x="258482" y="454616"/>
                <a:ext cx="67945" cy="90678"/>
              </a:xfrm>
              <a:custGeom>
                <a:avLst/>
                <a:gdLst/>
                <a:ahLst/>
                <a:cxnLst/>
                <a:rect l="0" t="0" r="0" b="0"/>
                <a:pathLst>
                  <a:path w="67945" h="90678">
                    <a:moveTo>
                      <a:pt x="59512" y="0"/>
                    </a:moveTo>
                    <a:lnTo>
                      <a:pt x="67945" y="5918"/>
                    </a:lnTo>
                    <a:lnTo>
                      <a:pt x="8433" y="90678"/>
                    </a:lnTo>
                    <a:lnTo>
                      <a:pt x="0" y="84772"/>
                    </a:lnTo>
                    <a:lnTo>
                      <a:pt x="27597" y="45453"/>
                    </a:lnTo>
                    <a:cubicBezTo>
                      <a:pt x="21768" y="44958"/>
                      <a:pt x="15926" y="44590"/>
                      <a:pt x="10046" y="44348"/>
                    </a:cubicBezTo>
                    <a:lnTo>
                      <a:pt x="11481" y="33338"/>
                    </a:lnTo>
                    <a:cubicBezTo>
                      <a:pt x="17843" y="33477"/>
                      <a:pt x="24435" y="33858"/>
                      <a:pt x="31217" y="34417"/>
                    </a:cubicBezTo>
                    <a:lnTo>
                      <a:pt x="30302" y="41593"/>
                    </a:lnTo>
                    <a:lnTo>
                      <a:pt x="5951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Shape 195">
                <a:extLst>
                  <a:ext uri="{FF2B5EF4-FFF2-40B4-BE49-F238E27FC236}">
                    <a16:creationId xmlns:a16="http://schemas.microsoft.com/office/drawing/2014/main" id="{E31C284D-6EC3-E23B-7872-F07D8D3D6BB6}"/>
                  </a:ext>
                </a:extLst>
              </p:cNvPr>
              <p:cNvSpPr/>
              <p:nvPr/>
            </p:nvSpPr>
            <p:spPr>
              <a:xfrm>
                <a:off x="365048" y="504006"/>
                <a:ext cx="49695" cy="99441"/>
              </a:xfrm>
              <a:custGeom>
                <a:avLst/>
                <a:gdLst/>
                <a:ahLst/>
                <a:cxnLst/>
                <a:rect l="0" t="0" r="0" b="0"/>
                <a:pathLst>
                  <a:path w="49695" h="99441">
                    <a:moveTo>
                      <a:pt x="5626" y="0"/>
                    </a:moveTo>
                    <a:lnTo>
                      <a:pt x="49695" y="30950"/>
                    </a:lnTo>
                    <a:lnTo>
                      <a:pt x="43180" y="40208"/>
                    </a:lnTo>
                    <a:lnTo>
                      <a:pt x="35966" y="35141"/>
                    </a:lnTo>
                    <a:lnTo>
                      <a:pt x="889" y="85115"/>
                    </a:lnTo>
                    <a:lnTo>
                      <a:pt x="8103" y="90183"/>
                    </a:lnTo>
                    <a:lnTo>
                      <a:pt x="1600" y="99441"/>
                    </a:lnTo>
                    <a:lnTo>
                      <a:pt x="0" y="98318"/>
                    </a:lnTo>
                    <a:lnTo>
                      <a:pt x="0" y="68949"/>
                    </a:lnTo>
                    <a:lnTo>
                      <a:pt x="27775" y="29388"/>
                    </a:lnTo>
                    <a:lnTo>
                      <a:pt x="7302" y="15024"/>
                    </a:lnTo>
                    <a:lnTo>
                      <a:pt x="0" y="25425"/>
                    </a:lnTo>
                    <a:lnTo>
                      <a:pt x="0" y="8015"/>
                    </a:lnTo>
                    <a:lnTo>
                      <a:pt x="562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Shape 196">
                <a:extLst>
                  <a:ext uri="{FF2B5EF4-FFF2-40B4-BE49-F238E27FC236}">
                    <a16:creationId xmlns:a16="http://schemas.microsoft.com/office/drawing/2014/main" id="{1A83D750-E922-87A1-BB48-FC728E86B68B}"/>
                  </a:ext>
                </a:extLst>
              </p:cNvPr>
              <p:cNvSpPr/>
              <p:nvPr/>
            </p:nvSpPr>
            <p:spPr>
              <a:xfrm>
                <a:off x="437707" y="439313"/>
                <a:ext cx="20472" cy="37084"/>
              </a:xfrm>
              <a:custGeom>
                <a:avLst/>
                <a:gdLst/>
                <a:ahLst/>
                <a:cxnLst/>
                <a:rect l="0" t="0" r="0" b="0"/>
                <a:pathLst>
                  <a:path w="20472" h="37084">
                    <a:moveTo>
                      <a:pt x="10655" y="0"/>
                    </a:moveTo>
                    <a:cubicBezTo>
                      <a:pt x="14719" y="11849"/>
                      <a:pt x="17996" y="23025"/>
                      <a:pt x="20472" y="33515"/>
                    </a:cubicBezTo>
                    <a:cubicBezTo>
                      <a:pt x="17170" y="34442"/>
                      <a:pt x="13462" y="35624"/>
                      <a:pt x="9335" y="37084"/>
                    </a:cubicBezTo>
                    <a:cubicBezTo>
                      <a:pt x="7683" y="27445"/>
                      <a:pt x="4572" y="16370"/>
                      <a:pt x="0" y="3912"/>
                    </a:cubicBezTo>
                    <a:lnTo>
                      <a:pt x="1065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Shape 197">
                <a:extLst>
                  <a:ext uri="{FF2B5EF4-FFF2-40B4-BE49-F238E27FC236}">
                    <a16:creationId xmlns:a16="http://schemas.microsoft.com/office/drawing/2014/main" id="{07919E52-FCE8-0818-73A9-C990C75A0C5A}"/>
                  </a:ext>
                </a:extLst>
              </p:cNvPr>
              <p:cNvSpPr/>
              <p:nvPr/>
            </p:nvSpPr>
            <p:spPr>
              <a:xfrm>
                <a:off x="455639" y="423489"/>
                <a:ext cx="12617" cy="22566"/>
              </a:xfrm>
              <a:custGeom>
                <a:avLst/>
                <a:gdLst/>
                <a:ahLst/>
                <a:cxnLst/>
                <a:rect l="0" t="0" r="0" b="0"/>
                <a:pathLst>
                  <a:path w="12617" h="22566">
                    <a:moveTo>
                      <a:pt x="8687" y="0"/>
                    </a:moveTo>
                    <a:lnTo>
                      <a:pt x="12617" y="4839"/>
                    </a:lnTo>
                    <a:lnTo>
                      <a:pt x="12617" y="22566"/>
                    </a:lnTo>
                    <a:lnTo>
                      <a:pt x="0" y="7049"/>
                    </a:lnTo>
                    <a:lnTo>
                      <a:pt x="868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Shape 198">
                <a:extLst>
                  <a:ext uri="{FF2B5EF4-FFF2-40B4-BE49-F238E27FC236}">
                    <a16:creationId xmlns:a16="http://schemas.microsoft.com/office/drawing/2014/main" id="{BD1B18D0-0325-6079-8E6B-1646117D1A8F}"/>
                  </a:ext>
                </a:extLst>
              </p:cNvPr>
              <p:cNvSpPr/>
              <p:nvPr/>
            </p:nvSpPr>
            <p:spPr>
              <a:xfrm>
                <a:off x="389460" y="309560"/>
                <a:ext cx="78797" cy="126388"/>
              </a:xfrm>
              <a:custGeom>
                <a:avLst/>
                <a:gdLst/>
                <a:ahLst/>
                <a:cxnLst/>
                <a:rect l="0" t="0" r="0" b="0"/>
                <a:pathLst>
                  <a:path w="78797" h="126388">
                    <a:moveTo>
                      <a:pt x="78797" y="0"/>
                    </a:moveTo>
                    <a:lnTo>
                      <a:pt x="78797" y="12896"/>
                    </a:lnTo>
                    <a:lnTo>
                      <a:pt x="15100" y="64679"/>
                    </a:lnTo>
                    <a:lnTo>
                      <a:pt x="22809" y="74153"/>
                    </a:lnTo>
                    <a:lnTo>
                      <a:pt x="78797" y="28637"/>
                    </a:lnTo>
                    <a:lnTo>
                      <a:pt x="78797" y="40767"/>
                    </a:lnTo>
                    <a:lnTo>
                      <a:pt x="28753" y="81469"/>
                    </a:lnTo>
                    <a:lnTo>
                      <a:pt x="36550" y="91044"/>
                    </a:lnTo>
                    <a:lnTo>
                      <a:pt x="78797" y="56701"/>
                    </a:lnTo>
                    <a:lnTo>
                      <a:pt x="78797" y="68843"/>
                    </a:lnTo>
                    <a:lnTo>
                      <a:pt x="42482" y="98360"/>
                    </a:lnTo>
                    <a:lnTo>
                      <a:pt x="50267" y="107935"/>
                    </a:lnTo>
                    <a:lnTo>
                      <a:pt x="78797" y="84747"/>
                    </a:lnTo>
                    <a:lnTo>
                      <a:pt x="78797" y="97652"/>
                    </a:lnTo>
                    <a:lnTo>
                      <a:pt x="56591" y="115708"/>
                    </a:lnTo>
                    <a:lnTo>
                      <a:pt x="59474" y="119238"/>
                    </a:lnTo>
                    <a:lnTo>
                      <a:pt x="50673" y="126388"/>
                    </a:lnTo>
                    <a:lnTo>
                      <a:pt x="0" y="64057"/>
                    </a:lnTo>
                    <a:lnTo>
                      <a:pt x="27915" y="41375"/>
                    </a:lnTo>
                    <a:cubicBezTo>
                      <a:pt x="26238" y="35964"/>
                      <a:pt x="24409" y="30948"/>
                      <a:pt x="22428" y="26312"/>
                    </a:cubicBezTo>
                    <a:lnTo>
                      <a:pt x="33274" y="21474"/>
                    </a:lnTo>
                    <a:cubicBezTo>
                      <a:pt x="34646" y="25728"/>
                      <a:pt x="35865" y="29919"/>
                      <a:pt x="36944" y="34034"/>
                    </a:cubicBezTo>
                    <a:lnTo>
                      <a:pt x="7879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Shape 199">
                <a:extLst>
                  <a:ext uri="{FF2B5EF4-FFF2-40B4-BE49-F238E27FC236}">
                    <a16:creationId xmlns:a16="http://schemas.microsoft.com/office/drawing/2014/main" id="{DDAD2F3D-960D-7E3B-BB1C-1A52D596EFC7}"/>
                  </a:ext>
                </a:extLst>
              </p:cNvPr>
              <p:cNvSpPr/>
              <p:nvPr/>
            </p:nvSpPr>
            <p:spPr>
              <a:xfrm>
                <a:off x="474600" y="402788"/>
                <a:ext cx="29642" cy="14453"/>
              </a:xfrm>
              <a:custGeom>
                <a:avLst/>
                <a:gdLst/>
                <a:ahLst/>
                <a:cxnLst/>
                <a:rect l="0" t="0" r="0" b="0"/>
                <a:pathLst>
                  <a:path w="29642" h="14453">
                    <a:moveTo>
                      <a:pt x="1892" y="0"/>
                    </a:moveTo>
                    <a:cubicBezTo>
                      <a:pt x="9995" y="495"/>
                      <a:pt x="19240" y="1435"/>
                      <a:pt x="29642" y="2857"/>
                    </a:cubicBezTo>
                    <a:lnTo>
                      <a:pt x="27496" y="14453"/>
                    </a:lnTo>
                    <a:cubicBezTo>
                      <a:pt x="16472" y="12421"/>
                      <a:pt x="7315" y="11024"/>
                      <a:pt x="0" y="10249"/>
                    </a:cubicBezTo>
                    <a:lnTo>
                      <a:pt x="189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Shape 200">
                <a:extLst>
                  <a:ext uri="{FF2B5EF4-FFF2-40B4-BE49-F238E27FC236}">
                    <a16:creationId xmlns:a16="http://schemas.microsoft.com/office/drawing/2014/main" id="{2DBDB3C6-71F0-D120-77E1-FF333ECA5B6A}"/>
                  </a:ext>
                </a:extLst>
              </p:cNvPr>
              <p:cNvSpPr/>
              <p:nvPr/>
            </p:nvSpPr>
            <p:spPr>
              <a:xfrm>
                <a:off x="468257" y="387485"/>
                <a:ext cx="69298" cy="70993"/>
              </a:xfrm>
              <a:custGeom>
                <a:avLst/>
                <a:gdLst/>
                <a:ahLst/>
                <a:cxnLst/>
                <a:rect l="0" t="0" r="0" b="0"/>
                <a:pathLst>
                  <a:path w="69298" h="70993">
                    <a:moveTo>
                      <a:pt x="57614" y="0"/>
                    </a:moveTo>
                    <a:cubicBezTo>
                      <a:pt x="60966" y="5994"/>
                      <a:pt x="63481" y="10960"/>
                      <a:pt x="65170" y="14910"/>
                    </a:cubicBezTo>
                    <a:cubicBezTo>
                      <a:pt x="69298" y="23559"/>
                      <a:pt x="66567" y="31775"/>
                      <a:pt x="56979" y="39573"/>
                    </a:cubicBezTo>
                    <a:lnTo>
                      <a:pt x="28213" y="62967"/>
                    </a:lnTo>
                    <a:cubicBezTo>
                      <a:pt x="18320" y="70993"/>
                      <a:pt x="9531" y="70307"/>
                      <a:pt x="1861" y="60858"/>
                    </a:cubicBezTo>
                    <a:lnTo>
                      <a:pt x="0" y="58570"/>
                    </a:lnTo>
                    <a:lnTo>
                      <a:pt x="0" y="40844"/>
                    </a:lnTo>
                    <a:lnTo>
                      <a:pt x="9697" y="52781"/>
                    </a:lnTo>
                    <a:cubicBezTo>
                      <a:pt x="13532" y="57506"/>
                      <a:pt x="17964" y="57823"/>
                      <a:pt x="22993" y="53746"/>
                    </a:cubicBezTo>
                    <a:lnTo>
                      <a:pt x="48343" y="33147"/>
                    </a:lnTo>
                    <a:cubicBezTo>
                      <a:pt x="54426" y="28181"/>
                      <a:pt x="56255" y="23228"/>
                      <a:pt x="53842" y="18225"/>
                    </a:cubicBezTo>
                    <a:cubicBezTo>
                      <a:pt x="52381" y="14872"/>
                      <a:pt x="49778" y="10097"/>
                      <a:pt x="46019" y="3924"/>
                    </a:cubicBezTo>
                    <a:cubicBezTo>
                      <a:pt x="49765" y="2781"/>
                      <a:pt x="53626" y="1486"/>
                      <a:pt x="5761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Shape 201">
                <a:extLst>
                  <a:ext uri="{FF2B5EF4-FFF2-40B4-BE49-F238E27FC236}">
                    <a16:creationId xmlns:a16="http://schemas.microsoft.com/office/drawing/2014/main" id="{7F3583C5-D81C-355E-85DA-27954F97FECB}"/>
                  </a:ext>
                </a:extLst>
              </p:cNvPr>
              <p:cNvSpPr/>
              <p:nvPr/>
            </p:nvSpPr>
            <p:spPr>
              <a:xfrm>
                <a:off x="522530" y="369819"/>
                <a:ext cx="34671" cy="17374"/>
              </a:xfrm>
              <a:custGeom>
                <a:avLst/>
                <a:gdLst/>
                <a:ahLst/>
                <a:cxnLst/>
                <a:rect l="0" t="0" r="0" b="0"/>
                <a:pathLst>
                  <a:path w="34671" h="17374">
                    <a:moveTo>
                      <a:pt x="2451" y="0"/>
                    </a:moveTo>
                    <a:cubicBezTo>
                      <a:pt x="12611" y="1473"/>
                      <a:pt x="23355" y="3416"/>
                      <a:pt x="34671" y="5842"/>
                    </a:cubicBezTo>
                    <a:lnTo>
                      <a:pt x="31928" y="17374"/>
                    </a:lnTo>
                    <a:cubicBezTo>
                      <a:pt x="21057" y="14580"/>
                      <a:pt x="10414" y="12306"/>
                      <a:pt x="0" y="10528"/>
                    </a:cubicBezTo>
                    <a:lnTo>
                      <a:pt x="2451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Shape 202">
                <a:extLst>
                  <a:ext uri="{FF2B5EF4-FFF2-40B4-BE49-F238E27FC236}">
                    <a16:creationId xmlns:a16="http://schemas.microsoft.com/office/drawing/2014/main" id="{4732BC8D-8AC9-01EB-4F72-FAA9C5C92EFD}"/>
                  </a:ext>
                </a:extLst>
              </p:cNvPr>
              <p:cNvSpPr/>
              <p:nvPr/>
            </p:nvSpPr>
            <p:spPr>
              <a:xfrm>
                <a:off x="468257" y="306611"/>
                <a:ext cx="54299" cy="100600"/>
              </a:xfrm>
              <a:custGeom>
                <a:avLst/>
                <a:gdLst/>
                <a:ahLst/>
                <a:cxnLst/>
                <a:rect l="0" t="0" r="0" b="0"/>
                <a:pathLst>
                  <a:path w="54299" h="100600">
                    <a:moveTo>
                      <a:pt x="3626" y="0"/>
                    </a:moveTo>
                    <a:lnTo>
                      <a:pt x="54299" y="62344"/>
                    </a:lnTo>
                    <a:lnTo>
                      <a:pt x="45510" y="69482"/>
                    </a:lnTo>
                    <a:lnTo>
                      <a:pt x="42627" y="65938"/>
                    </a:lnTo>
                    <a:lnTo>
                      <a:pt x="0" y="100600"/>
                    </a:lnTo>
                    <a:lnTo>
                      <a:pt x="0" y="87695"/>
                    </a:lnTo>
                    <a:lnTo>
                      <a:pt x="36316" y="58179"/>
                    </a:lnTo>
                    <a:lnTo>
                      <a:pt x="28531" y="48603"/>
                    </a:lnTo>
                    <a:lnTo>
                      <a:pt x="0" y="71792"/>
                    </a:lnTo>
                    <a:lnTo>
                      <a:pt x="0" y="59649"/>
                    </a:lnTo>
                    <a:lnTo>
                      <a:pt x="22587" y="41288"/>
                    </a:lnTo>
                    <a:lnTo>
                      <a:pt x="14789" y="31687"/>
                    </a:lnTo>
                    <a:lnTo>
                      <a:pt x="0" y="43715"/>
                    </a:lnTo>
                    <a:lnTo>
                      <a:pt x="0" y="31585"/>
                    </a:lnTo>
                    <a:lnTo>
                      <a:pt x="8858" y="24384"/>
                    </a:lnTo>
                    <a:lnTo>
                      <a:pt x="1149" y="14910"/>
                    </a:lnTo>
                    <a:lnTo>
                      <a:pt x="0" y="15844"/>
                    </a:lnTo>
                    <a:lnTo>
                      <a:pt x="0" y="2948"/>
                    </a:lnTo>
                    <a:lnTo>
                      <a:pt x="362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Shape 203">
                <a:extLst>
                  <a:ext uri="{FF2B5EF4-FFF2-40B4-BE49-F238E27FC236}">
                    <a16:creationId xmlns:a16="http://schemas.microsoft.com/office/drawing/2014/main" id="{3B562D15-3350-99BB-DD36-AF9B54F1B403}"/>
                  </a:ext>
                </a:extLst>
              </p:cNvPr>
              <p:cNvSpPr/>
              <p:nvPr/>
            </p:nvSpPr>
            <p:spPr>
              <a:xfrm>
                <a:off x="586926" y="218468"/>
                <a:ext cx="60465" cy="139141"/>
              </a:xfrm>
              <a:custGeom>
                <a:avLst/>
                <a:gdLst/>
                <a:ahLst/>
                <a:cxnLst/>
                <a:rect l="0" t="0" r="0" b="0"/>
                <a:pathLst>
                  <a:path w="60465" h="139141">
                    <a:moveTo>
                      <a:pt x="19329" y="0"/>
                    </a:moveTo>
                    <a:cubicBezTo>
                      <a:pt x="19850" y="13030"/>
                      <a:pt x="19723" y="25527"/>
                      <a:pt x="18948" y="37554"/>
                    </a:cubicBezTo>
                    <a:lnTo>
                      <a:pt x="60465" y="134277"/>
                    </a:lnTo>
                    <a:lnTo>
                      <a:pt x="49124" y="139141"/>
                    </a:lnTo>
                    <a:lnTo>
                      <a:pt x="16332" y="62776"/>
                    </a:lnTo>
                    <a:cubicBezTo>
                      <a:pt x="14808" y="73025"/>
                      <a:pt x="12763" y="82931"/>
                      <a:pt x="10185" y="92469"/>
                    </a:cubicBezTo>
                    <a:cubicBezTo>
                      <a:pt x="6998" y="89256"/>
                      <a:pt x="3581" y="86068"/>
                      <a:pt x="0" y="82906"/>
                    </a:cubicBezTo>
                    <a:cubicBezTo>
                      <a:pt x="6744" y="55359"/>
                      <a:pt x="8776" y="28283"/>
                      <a:pt x="6109" y="1676"/>
                    </a:cubicBezTo>
                    <a:lnTo>
                      <a:pt x="1932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Shape 204">
                <a:extLst>
                  <a:ext uri="{FF2B5EF4-FFF2-40B4-BE49-F238E27FC236}">
                    <a16:creationId xmlns:a16="http://schemas.microsoft.com/office/drawing/2014/main" id="{71301AAF-A8DC-6842-04A6-773ED3BBD947}"/>
                  </a:ext>
                </a:extLst>
              </p:cNvPr>
              <p:cNvSpPr/>
              <p:nvPr/>
            </p:nvSpPr>
            <p:spPr>
              <a:xfrm>
                <a:off x="630410" y="200459"/>
                <a:ext cx="110554" cy="128727"/>
              </a:xfrm>
              <a:custGeom>
                <a:avLst/>
                <a:gdLst/>
                <a:ahLst/>
                <a:cxnLst/>
                <a:rect l="0" t="0" r="0" b="0"/>
                <a:pathLst>
                  <a:path w="110554" h="128727">
                    <a:moveTo>
                      <a:pt x="54724" y="0"/>
                    </a:moveTo>
                    <a:lnTo>
                      <a:pt x="67653" y="2921"/>
                    </a:lnTo>
                    <a:cubicBezTo>
                      <a:pt x="62039" y="25997"/>
                      <a:pt x="53035" y="47930"/>
                      <a:pt x="40665" y="68707"/>
                    </a:cubicBezTo>
                    <a:lnTo>
                      <a:pt x="57061" y="106896"/>
                    </a:lnTo>
                    <a:cubicBezTo>
                      <a:pt x="59690" y="113043"/>
                      <a:pt x="64249" y="114706"/>
                      <a:pt x="70739" y="111912"/>
                    </a:cubicBezTo>
                    <a:lnTo>
                      <a:pt x="87909" y="104559"/>
                    </a:lnTo>
                    <a:cubicBezTo>
                      <a:pt x="94043" y="101918"/>
                      <a:pt x="96342" y="97460"/>
                      <a:pt x="94818" y="91173"/>
                    </a:cubicBezTo>
                    <a:cubicBezTo>
                      <a:pt x="93447" y="84518"/>
                      <a:pt x="91224" y="77089"/>
                      <a:pt x="88151" y="68897"/>
                    </a:cubicBezTo>
                    <a:cubicBezTo>
                      <a:pt x="92545" y="68720"/>
                      <a:pt x="97066" y="68326"/>
                      <a:pt x="101714" y="67704"/>
                    </a:cubicBezTo>
                    <a:cubicBezTo>
                      <a:pt x="104254" y="75590"/>
                      <a:pt x="106274" y="82956"/>
                      <a:pt x="107810" y="89764"/>
                    </a:cubicBezTo>
                    <a:cubicBezTo>
                      <a:pt x="110554" y="100851"/>
                      <a:pt x="106286" y="108826"/>
                      <a:pt x="95034" y="113665"/>
                    </a:cubicBezTo>
                    <a:lnTo>
                      <a:pt x="72187" y="123457"/>
                    </a:lnTo>
                    <a:cubicBezTo>
                      <a:pt x="59919" y="128727"/>
                      <a:pt x="51206" y="125324"/>
                      <a:pt x="46012" y="113246"/>
                    </a:cubicBezTo>
                    <a:lnTo>
                      <a:pt x="32436" y="81610"/>
                    </a:lnTo>
                    <a:cubicBezTo>
                      <a:pt x="26327" y="90627"/>
                      <a:pt x="19583" y="99390"/>
                      <a:pt x="12192" y="107912"/>
                    </a:cubicBezTo>
                    <a:cubicBezTo>
                      <a:pt x="9017" y="105753"/>
                      <a:pt x="5499" y="103530"/>
                      <a:pt x="1638" y="101244"/>
                    </a:cubicBezTo>
                    <a:cubicBezTo>
                      <a:pt x="11087" y="90665"/>
                      <a:pt x="19406" y="79604"/>
                      <a:pt x="26607" y="68021"/>
                    </a:cubicBezTo>
                    <a:lnTo>
                      <a:pt x="0" y="6045"/>
                    </a:lnTo>
                    <a:lnTo>
                      <a:pt x="11620" y="1054"/>
                    </a:lnTo>
                    <a:lnTo>
                      <a:pt x="34480" y="54318"/>
                    </a:lnTo>
                    <a:cubicBezTo>
                      <a:pt x="43498" y="37275"/>
                      <a:pt x="50254" y="19164"/>
                      <a:pt x="5472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Shape 205">
                <a:extLst>
                  <a:ext uri="{FF2B5EF4-FFF2-40B4-BE49-F238E27FC236}">
                    <a16:creationId xmlns:a16="http://schemas.microsoft.com/office/drawing/2014/main" id="{414D3633-6F75-E07B-6B10-FA01A84036F3}"/>
                  </a:ext>
                </a:extLst>
              </p:cNvPr>
              <p:cNvSpPr/>
              <p:nvPr/>
            </p:nvSpPr>
            <p:spPr>
              <a:xfrm>
                <a:off x="834505" y="251263"/>
                <a:ext cx="25978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25978" h="32534">
                    <a:moveTo>
                      <a:pt x="25978" y="0"/>
                    </a:moveTo>
                    <a:lnTo>
                      <a:pt x="25978" y="15437"/>
                    </a:lnTo>
                    <a:lnTo>
                      <a:pt x="9690" y="32534"/>
                    </a:lnTo>
                    <a:cubicBezTo>
                      <a:pt x="6401" y="29296"/>
                      <a:pt x="3175" y="26438"/>
                      <a:pt x="0" y="23974"/>
                    </a:cubicBezTo>
                    <a:cubicBezTo>
                      <a:pt x="8357" y="18043"/>
                      <a:pt x="15850" y="11579"/>
                      <a:pt x="22474" y="4583"/>
                    </a:cubicBezTo>
                    <a:lnTo>
                      <a:pt x="2597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Shape 206">
                <a:extLst>
                  <a:ext uri="{FF2B5EF4-FFF2-40B4-BE49-F238E27FC236}">
                    <a16:creationId xmlns:a16="http://schemas.microsoft.com/office/drawing/2014/main" id="{57FA2A83-965A-1B60-A455-0693C23BBB6F}"/>
                  </a:ext>
                </a:extLst>
              </p:cNvPr>
              <p:cNvSpPr/>
              <p:nvPr/>
            </p:nvSpPr>
            <p:spPr>
              <a:xfrm>
                <a:off x="833463" y="225223"/>
                <a:ext cx="27019" cy="13069"/>
              </a:xfrm>
              <a:custGeom>
                <a:avLst/>
                <a:gdLst/>
                <a:ahLst/>
                <a:cxnLst/>
                <a:rect l="0" t="0" r="0" b="0"/>
                <a:pathLst>
                  <a:path w="27019" h="13069">
                    <a:moveTo>
                      <a:pt x="27019" y="0"/>
                    </a:moveTo>
                    <a:lnTo>
                      <a:pt x="27019" y="9791"/>
                    </a:lnTo>
                    <a:lnTo>
                      <a:pt x="1244" y="13069"/>
                    </a:lnTo>
                    <a:lnTo>
                      <a:pt x="0" y="3430"/>
                    </a:lnTo>
                    <a:lnTo>
                      <a:pt x="2701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Shape 207">
                <a:extLst>
                  <a:ext uri="{FF2B5EF4-FFF2-40B4-BE49-F238E27FC236}">
                    <a16:creationId xmlns:a16="http://schemas.microsoft.com/office/drawing/2014/main" id="{C8006D5F-6BD7-3BEF-82CA-9F20CE00CACB}"/>
                  </a:ext>
                </a:extLst>
              </p:cNvPr>
              <p:cNvSpPr/>
              <p:nvPr/>
            </p:nvSpPr>
            <p:spPr>
              <a:xfrm>
                <a:off x="789445" y="197310"/>
                <a:ext cx="53492" cy="84671"/>
              </a:xfrm>
              <a:custGeom>
                <a:avLst/>
                <a:gdLst/>
                <a:ahLst/>
                <a:cxnLst/>
                <a:rect l="0" t="0" r="0" b="0"/>
                <a:pathLst>
                  <a:path w="53492" h="84671">
                    <a:moveTo>
                      <a:pt x="27000" y="0"/>
                    </a:moveTo>
                    <a:lnTo>
                      <a:pt x="34709" y="60706"/>
                    </a:lnTo>
                    <a:cubicBezTo>
                      <a:pt x="39027" y="55817"/>
                      <a:pt x="43828" y="50063"/>
                      <a:pt x="49124" y="43447"/>
                    </a:cubicBezTo>
                    <a:cubicBezTo>
                      <a:pt x="50432" y="47536"/>
                      <a:pt x="51892" y="51613"/>
                      <a:pt x="53492" y="55651"/>
                    </a:cubicBezTo>
                    <a:cubicBezTo>
                      <a:pt x="47015" y="62992"/>
                      <a:pt x="41427" y="69647"/>
                      <a:pt x="36741" y="75565"/>
                    </a:cubicBezTo>
                    <a:cubicBezTo>
                      <a:pt x="34392" y="78740"/>
                      <a:pt x="32296" y="81775"/>
                      <a:pt x="30493" y="84671"/>
                    </a:cubicBezTo>
                    <a:lnTo>
                      <a:pt x="21107" y="76225"/>
                    </a:lnTo>
                    <a:cubicBezTo>
                      <a:pt x="23762" y="73025"/>
                      <a:pt x="24740" y="68643"/>
                      <a:pt x="24041" y="63106"/>
                    </a:cubicBezTo>
                    <a:lnTo>
                      <a:pt x="17539" y="12027"/>
                    </a:lnTo>
                    <a:lnTo>
                      <a:pt x="1346" y="14084"/>
                    </a:lnTo>
                    <a:lnTo>
                      <a:pt x="0" y="3429"/>
                    </a:lnTo>
                    <a:lnTo>
                      <a:pt x="2700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Shape 208">
                <a:extLst>
                  <a:ext uri="{FF2B5EF4-FFF2-40B4-BE49-F238E27FC236}">
                    <a16:creationId xmlns:a16="http://schemas.microsoft.com/office/drawing/2014/main" id="{3C8A7C00-4DF1-9162-F4B9-5B39CDC86C6D}"/>
                  </a:ext>
                </a:extLst>
              </p:cNvPr>
              <p:cNvSpPr/>
              <p:nvPr/>
            </p:nvSpPr>
            <p:spPr>
              <a:xfrm>
                <a:off x="792861" y="153292"/>
                <a:ext cx="31407" cy="29058"/>
              </a:xfrm>
              <a:custGeom>
                <a:avLst/>
                <a:gdLst/>
                <a:ahLst/>
                <a:cxnLst/>
                <a:rect l="0" t="0" r="0" b="0"/>
                <a:pathLst>
                  <a:path w="31407" h="29058">
                    <a:moveTo>
                      <a:pt x="6858" y="0"/>
                    </a:moveTo>
                    <a:cubicBezTo>
                      <a:pt x="16701" y="7353"/>
                      <a:pt x="24867" y="14199"/>
                      <a:pt x="31407" y="20472"/>
                    </a:cubicBezTo>
                    <a:lnTo>
                      <a:pt x="23305" y="29058"/>
                    </a:lnTo>
                    <a:cubicBezTo>
                      <a:pt x="15380" y="21171"/>
                      <a:pt x="7607" y="14122"/>
                      <a:pt x="0" y="7861"/>
                    </a:cubicBezTo>
                    <a:lnTo>
                      <a:pt x="685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Shape 209">
                <a:extLst>
                  <a:ext uri="{FF2B5EF4-FFF2-40B4-BE49-F238E27FC236}">
                    <a16:creationId xmlns:a16="http://schemas.microsoft.com/office/drawing/2014/main" id="{B828EFA4-3D2E-D0D7-E9A5-E7CAB14D20E9}"/>
                  </a:ext>
                </a:extLst>
              </p:cNvPr>
              <p:cNvSpPr/>
              <p:nvPr/>
            </p:nvSpPr>
            <p:spPr>
              <a:xfrm>
                <a:off x="831317" y="148547"/>
                <a:ext cx="29166" cy="67914"/>
              </a:xfrm>
              <a:custGeom>
                <a:avLst/>
                <a:gdLst/>
                <a:ahLst/>
                <a:cxnLst/>
                <a:rect l="0" t="0" r="0" b="0"/>
                <a:pathLst>
                  <a:path w="29166" h="67914">
                    <a:moveTo>
                      <a:pt x="29166" y="0"/>
                    </a:moveTo>
                    <a:lnTo>
                      <a:pt x="29166" y="9494"/>
                    </a:lnTo>
                    <a:lnTo>
                      <a:pt x="11405" y="11755"/>
                    </a:lnTo>
                    <a:lnTo>
                      <a:pt x="13437" y="27655"/>
                    </a:lnTo>
                    <a:lnTo>
                      <a:pt x="29166" y="25660"/>
                    </a:lnTo>
                    <a:lnTo>
                      <a:pt x="29166" y="34860"/>
                    </a:lnTo>
                    <a:lnTo>
                      <a:pt x="14580" y="36710"/>
                    </a:lnTo>
                    <a:lnTo>
                      <a:pt x="16599" y="52610"/>
                    </a:lnTo>
                    <a:lnTo>
                      <a:pt x="29166" y="51012"/>
                    </a:lnTo>
                    <a:lnTo>
                      <a:pt x="29166" y="60510"/>
                    </a:lnTo>
                    <a:lnTo>
                      <a:pt x="17793" y="61958"/>
                    </a:lnTo>
                    <a:lnTo>
                      <a:pt x="18390" y="66619"/>
                    </a:lnTo>
                    <a:lnTo>
                      <a:pt x="8166" y="67914"/>
                    </a:lnTo>
                    <a:lnTo>
                      <a:pt x="0" y="3703"/>
                    </a:lnTo>
                    <a:lnTo>
                      <a:pt x="2916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Shape 210">
                <a:extLst>
                  <a:ext uri="{FF2B5EF4-FFF2-40B4-BE49-F238E27FC236}">
                    <a16:creationId xmlns:a16="http://schemas.microsoft.com/office/drawing/2014/main" id="{97DA3229-6671-14FB-BCD7-B65C44B4D47D}"/>
                  </a:ext>
                </a:extLst>
              </p:cNvPr>
              <p:cNvSpPr/>
              <p:nvPr/>
            </p:nvSpPr>
            <p:spPr>
              <a:xfrm>
                <a:off x="860482" y="143767"/>
                <a:ext cx="37655" cy="140779"/>
              </a:xfrm>
              <a:custGeom>
                <a:avLst/>
                <a:gdLst/>
                <a:ahLst/>
                <a:cxnLst/>
                <a:rect l="0" t="0" r="0" b="0"/>
                <a:pathLst>
                  <a:path w="37655" h="140779">
                    <a:moveTo>
                      <a:pt x="37655" y="0"/>
                    </a:moveTo>
                    <a:lnTo>
                      <a:pt x="37655" y="9488"/>
                    </a:lnTo>
                    <a:lnTo>
                      <a:pt x="19895" y="11747"/>
                    </a:lnTo>
                    <a:lnTo>
                      <a:pt x="21914" y="27648"/>
                    </a:lnTo>
                    <a:lnTo>
                      <a:pt x="37655" y="25652"/>
                    </a:lnTo>
                    <a:lnTo>
                      <a:pt x="37655" y="34848"/>
                    </a:lnTo>
                    <a:lnTo>
                      <a:pt x="23070" y="36690"/>
                    </a:lnTo>
                    <a:lnTo>
                      <a:pt x="25089" y="52603"/>
                    </a:lnTo>
                    <a:lnTo>
                      <a:pt x="37655" y="51010"/>
                    </a:lnTo>
                    <a:lnTo>
                      <a:pt x="37655" y="60503"/>
                    </a:lnTo>
                    <a:lnTo>
                      <a:pt x="26283" y="61950"/>
                    </a:lnTo>
                    <a:lnTo>
                      <a:pt x="28289" y="77851"/>
                    </a:lnTo>
                    <a:lnTo>
                      <a:pt x="37655" y="76662"/>
                    </a:lnTo>
                    <a:lnTo>
                      <a:pt x="37655" y="86451"/>
                    </a:lnTo>
                    <a:lnTo>
                      <a:pt x="34779" y="86817"/>
                    </a:lnTo>
                    <a:lnTo>
                      <a:pt x="37655" y="88995"/>
                    </a:lnTo>
                    <a:lnTo>
                      <a:pt x="37655" y="99155"/>
                    </a:lnTo>
                    <a:lnTo>
                      <a:pt x="30118" y="92151"/>
                    </a:lnTo>
                    <a:lnTo>
                      <a:pt x="36125" y="139446"/>
                    </a:lnTo>
                    <a:lnTo>
                      <a:pt x="25622" y="140779"/>
                    </a:lnTo>
                    <a:lnTo>
                      <a:pt x="19666" y="93942"/>
                    </a:lnTo>
                    <a:cubicBezTo>
                      <a:pt x="14662" y="103365"/>
                      <a:pt x="9163" y="111922"/>
                      <a:pt x="3170" y="119605"/>
                    </a:cubicBezTo>
                    <a:lnTo>
                      <a:pt x="0" y="122933"/>
                    </a:lnTo>
                    <a:lnTo>
                      <a:pt x="0" y="107496"/>
                    </a:lnTo>
                    <a:lnTo>
                      <a:pt x="13760" y="89497"/>
                    </a:lnTo>
                    <a:lnTo>
                      <a:pt x="0" y="91247"/>
                    </a:lnTo>
                    <a:lnTo>
                      <a:pt x="0" y="81457"/>
                    </a:lnTo>
                    <a:lnTo>
                      <a:pt x="17799" y="79197"/>
                    </a:lnTo>
                    <a:lnTo>
                      <a:pt x="15767" y="63284"/>
                    </a:lnTo>
                    <a:lnTo>
                      <a:pt x="0" y="65291"/>
                    </a:lnTo>
                    <a:lnTo>
                      <a:pt x="0" y="55792"/>
                    </a:lnTo>
                    <a:lnTo>
                      <a:pt x="14586" y="53937"/>
                    </a:lnTo>
                    <a:lnTo>
                      <a:pt x="12554" y="38049"/>
                    </a:lnTo>
                    <a:lnTo>
                      <a:pt x="0" y="39641"/>
                    </a:lnTo>
                    <a:lnTo>
                      <a:pt x="0" y="30441"/>
                    </a:lnTo>
                    <a:lnTo>
                      <a:pt x="11411" y="28994"/>
                    </a:lnTo>
                    <a:lnTo>
                      <a:pt x="9379" y="13081"/>
                    </a:lnTo>
                    <a:lnTo>
                      <a:pt x="0" y="14275"/>
                    </a:lnTo>
                    <a:lnTo>
                      <a:pt x="0" y="4781"/>
                    </a:lnTo>
                    <a:lnTo>
                      <a:pt x="3765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Shape 211">
                <a:extLst>
                  <a:ext uri="{FF2B5EF4-FFF2-40B4-BE49-F238E27FC236}">
                    <a16:creationId xmlns:a16="http://schemas.microsoft.com/office/drawing/2014/main" id="{9D88FAB5-68B1-1CD5-7E7A-BEA5473DB392}"/>
                  </a:ext>
                </a:extLst>
              </p:cNvPr>
              <p:cNvSpPr/>
              <p:nvPr/>
            </p:nvSpPr>
            <p:spPr>
              <a:xfrm>
                <a:off x="898138" y="232762"/>
                <a:ext cx="45968" cy="36976"/>
              </a:xfrm>
              <a:custGeom>
                <a:avLst/>
                <a:gdLst/>
                <a:ahLst/>
                <a:cxnLst/>
                <a:rect l="0" t="0" r="0" b="0"/>
                <a:pathLst>
                  <a:path w="45968" h="36976">
                    <a:moveTo>
                      <a:pt x="0" y="0"/>
                    </a:moveTo>
                    <a:lnTo>
                      <a:pt x="19812" y="14999"/>
                    </a:lnTo>
                    <a:cubicBezTo>
                      <a:pt x="27953" y="19552"/>
                      <a:pt x="36671" y="22930"/>
                      <a:pt x="45968" y="25127"/>
                    </a:cubicBezTo>
                    <a:cubicBezTo>
                      <a:pt x="44012" y="29140"/>
                      <a:pt x="42081" y="33090"/>
                      <a:pt x="40215" y="36976"/>
                    </a:cubicBezTo>
                    <a:cubicBezTo>
                      <a:pt x="30804" y="33503"/>
                      <a:pt x="22117" y="28950"/>
                      <a:pt x="14157" y="23314"/>
                    </a:cubicBezTo>
                    <a:lnTo>
                      <a:pt x="0" y="1016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Shape 212">
                <a:extLst>
                  <a:ext uri="{FF2B5EF4-FFF2-40B4-BE49-F238E27FC236}">
                    <a16:creationId xmlns:a16="http://schemas.microsoft.com/office/drawing/2014/main" id="{A9266EF5-3CF7-9764-61EC-1357C8166E95}"/>
                  </a:ext>
                </a:extLst>
              </p:cNvPr>
              <p:cNvSpPr/>
              <p:nvPr/>
            </p:nvSpPr>
            <p:spPr>
              <a:xfrm>
                <a:off x="898138" y="215801"/>
                <a:ext cx="37700" cy="14417"/>
              </a:xfrm>
              <a:custGeom>
                <a:avLst/>
                <a:gdLst/>
                <a:ahLst/>
                <a:cxnLst/>
                <a:rect l="0" t="0" r="0" b="0"/>
                <a:pathLst>
                  <a:path w="37700" h="14417">
                    <a:moveTo>
                      <a:pt x="36468" y="0"/>
                    </a:moveTo>
                    <a:lnTo>
                      <a:pt x="37700" y="9627"/>
                    </a:lnTo>
                    <a:lnTo>
                      <a:pt x="0" y="14417"/>
                    </a:lnTo>
                    <a:lnTo>
                      <a:pt x="0" y="4628"/>
                    </a:lnTo>
                    <a:lnTo>
                      <a:pt x="3646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Shape 213">
                <a:extLst>
                  <a:ext uri="{FF2B5EF4-FFF2-40B4-BE49-F238E27FC236}">
                    <a16:creationId xmlns:a16="http://schemas.microsoft.com/office/drawing/2014/main" id="{36B13F87-195E-2969-A01A-E59E763E35CF}"/>
                  </a:ext>
                </a:extLst>
              </p:cNvPr>
              <p:cNvSpPr/>
              <p:nvPr/>
            </p:nvSpPr>
            <p:spPr>
              <a:xfrm>
                <a:off x="898138" y="141430"/>
                <a:ext cx="26587" cy="65507"/>
              </a:xfrm>
              <a:custGeom>
                <a:avLst/>
                <a:gdLst/>
                <a:ahLst/>
                <a:cxnLst/>
                <a:rect l="0" t="0" r="0" b="0"/>
                <a:pathLst>
                  <a:path w="26587" h="65507">
                    <a:moveTo>
                      <a:pt x="18409" y="0"/>
                    </a:moveTo>
                    <a:lnTo>
                      <a:pt x="26587" y="64199"/>
                    </a:lnTo>
                    <a:lnTo>
                      <a:pt x="16364" y="65507"/>
                    </a:lnTo>
                    <a:lnTo>
                      <a:pt x="15767" y="60833"/>
                    </a:lnTo>
                    <a:lnTo>
                      <a:pt x="0" y="62840"/>
                    </a:lnTo>
                    <a:lnTo>
                      <a:pt x="0" y="53347"/>
                    </a:lnTo>
                    <a:lnTo>
                      <a:pt x="14586" y="51499"/>
                    </a:lnTo>
                    <a:lnTo>
                      <a:pt x="12567" y="35598"/>
                    </a:lnTo>
                    <a:lnTo>
                      <a:pt x="0" y="37185"/>
                    </a:lnTo>
                    <a:lnTo>
                      <a:pt x="0" y="27989"/>
                    </a:lnTo>
                    <a:lnTo>
                      <a:pt x="11411" y="26543"/>
                    </a:lnTo>
                    <a:lnTo>
                      <a:pt x="9392" y="10630"/>
                    </a:lnTo>
                    <a:lnTo>
                      <a:pt x="0" y="11825"/>
                    </a:lnTo>
                    <a:lnTo>
                      <a:pt x="0" y="2337"/>
                    </a:lnTo>
                    <a:lnTo>
                      <a:pt x="1840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Shape 214">
                <a:extLst>
                  <a:ext uri="{FF2B5EF4-FFF2-40B4-BE49-F238E27FC236}">
                    <a16:creationId xmlns:a16="http://schemas.microsoft.com/office/drawing/2014/main" id="{866CD392-B8A5-86DD-B7D6-1F7C7AA687C7}"/>
                  </a:ext>
                </a:extLst>
              </p:cNvPr>
              <p:cNvSpPr/>
              <p:nvPr/>
            </p:nvSpPr>
            <p:spPr>
              <a:xfrm>
                <a:off x="1050695" y="207919"/>
                <a:ext cx="63690" cy="79328"/>
              </a:xfrm>
              <a:custGeom>
                <a:avLst/>
                <a:gdLst/>
                <a:ahLst/>
                <a:cxnLst/>
                <a:rect l="0" t="0" r="0" b="0"/>
                <a:pathLst>
                  <a:path w="63690" h="79328">
                    <a:moveTo>
                      <a:pt x="15647" y="0"/>
                    </a:moveTo>
                    <a:lnTo>
                      <a:pt x="63690" y="7180"/>
                    </a:lnTo>
                    <a:lnTo>
                      <a:pt x="63690" y="17155"/>
                    </a:lnTo>
                    <a:lnTo>
                      <a:pt x="62344" y="16954"/>
                    </a:lnTo>
                    <a:lnTo>
                      <a:pt x="59385" y="36728"/>
                    </a:lnTo>
                    <a:lnTo>
                      <a:pt x="63690" y="37373"/>
                    </a:lnTo>
                    <a:lnTo>
                      <a:pt x="63690" y="47343"/>
                    </a:lnTo>
                    <a:lnTo>
                      <a:pt x="57938" y="46482"/>
                    </a:lnTo>
                    <a:lnTo>
                      <a:pt x="54712" y="68021"/>
                    </a:lnTo>
                    <a:lnTo>
                      <a:pt x="63690" y="69367"/>
                    </a:lnTo>
                    <a:lnTo>
                      <a:pt x="63690" y="79328"/>
                    </a:lnTo>
                    <a:lnTo>
                      <a:pt x="0" y="69812"/>
                    </a:lnTo>
                    <a:lnTo>
                      <a:pt x="1461" y="60046"/>
                    </a:lnTo>
                    <a:lnTo>
                      <a:pt x="43066" y="66281"/>
                    </a:lnTo>
                    <a:lnTo>
                      <a:pt x="46292" y="44742"/>
                    </a:lnTo>
                    <a:lnTo>
                      <a:pt x="13259" y="39814"/>
                    </a:lnTo>
                    <a:lnTo>
                      <a:pt x="14719" y="30048"/>
                    </a:lnTo>
                    <a:lnTo>
                      <a:pt x="47752" y="35001"/>
                    </a:lnTo>
                    <a:lnTo>
                      <a:pt x="50698" y="15215"/>
                    </a:lnTo>
                    <a:lnTo>
                      <a:pt x="14186" y="9741"/>
                    </a:lnTo>
                    <a:lnTo>
                      <a:pt x="1564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Shape 215">
                <a:extLst>
                  <a:ext uri="{FF2B5EF4-FFF2-40B4-BE49-F238E27FC236}">
                    <a16:creationId xmlns:a16="http://schemas.microsoft.com/office/drawing/2014/main" id="{9BB739FD-FFA0-CF7F-5443-F40E181BA89F}"/>
                  </a:ext>
                </a:extLst>
              </p:cNvPr>
              <p:cNvSpPr/>
              <p:nvPr/>
            </p:nvSpPr>
            <p:spPr>
              <a:xfrm>
                <a:off x="1074127" y="150693"/>
                <a:ext cx="40259" cy="51562"/>
              </a:xfrm>
              <a:custGeom>
                <a:avLst/>
                <a:gdLst/>
                <a:ahLst/>
                <a:cxnLst/>
                <a:rect l="0" t="0" r="0" b="0"/>
                <a:pathLst>
                  <a:path w="40259" h="51562">
                    <a:moveTo>
                      <a:pt x="7468" y="0"/>
                    </a:moveTo>
                    <a:lnTo>
                      <a:pt x="40259" y="4911"/>
                    </a:lnTo>
                    <a:lnTo>
                      <a:pt x="40259" y="15020"/>
                    </a:lnTo>
                    <a:lnTo>
                      <a:pt x="17044" y="11544"/>
                    </a:lnTo>
                    <a:lnTo>
                      <a:pt x="13424" y="35700"/>
                    </a:lnTo>
                    <a:lnTo>
                      <a:pt x="40259" y="39709"/>
                    </a:lnTo>
                    <a:lnTo>
                      <a:pt x="40259" y="49830"/>
                    </a:lnTo>
                    <a:lnTo>
                      <a:pt x="11951" y="45593"/>
                    </a:lnTo>
                    <a:lnTo>
                      <a:pt x="11049" y="51562"/>
                    </a:lnTo>
                    <a:lnTo>
                      <a:pt x="0" y="49911"/>
                    </a:lnTo>
                    <a:lnTo>
                      <a:pt x="746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Shape 216">
                <a:extLst>
                  <a:ext uri="{FF2B5EF4-FFF2-40B4-BE49-F238E27FC236}">
                    <a16:creationId xmlns:a16="http://schemas.microsoft.com/office/drawing/2014/main" id="{A427E17A-C730-5249-0E1D-10D84B86236B}"/>
                  </a:ext>
                </a:extLst>
              </p:cNvPr>
              <p:cNvSpPr/>
              <p:nvPr/>
            </p:nvSpPr>
            <p:spPr>
              <a:xfrm>
                <a:off x="1004239" y="147531"/>
                <a:ext cx="68796" cy="135598"/>
              </a:xfrm>
              <a:custGeom>
                <a:avLst/>
                <a:gdLst/>
                <a:ahLst/>
                <a:cxnLst/>
                <a:rect l="0" t="0" r="0" b="0"/>
                <a:pathLst>
                  <a:path w="68796" h="135598">
                    <a:moveTo>
                      <a:pt x="67119" y="0"/>
                    </a:moveTo>
                    <a:lnTo>
                      <a:pt x="68796" y="10668"/>
                    </a:lnTo>
                    <a:cubicBezTo>
                      <a:pt x="61849" y="11011"/>
                      <a:pt x="54724" y="11240"/>
                      <a:pt x="47422" y="11341"/>
                    </a:cubicBezTo>
                    <a:lnTo>
                      <a:pt x="43777" y="35636"/>
                    </a:lnTo>
                    <a:lnTo>
                      <a:pt x="64008" y="38646"/>
                    </a:lnTo>
                    <a:lnTo>
                      <a:pt x="62573" y="48260"/>
                    </a:lnTo>
                    <a:lnTo>
                      <a:pt x="42354" y="45225"/>
                    </a:lnTo>
                    <a:lnTo>
                      <a:pt x="39472" y="64440"/>
                    </a:lnTo>
                    <a:lnTo>
                      <a:pt x="45898" y="60338"/>
                    </a:lnTo>
                    <a:cubicBezTo>
                      <a:pt x="49187" y="64897"/>
                      <a:pt x="53899" y="72098"/>
                      <a:pt x="60058" y="81940"/>
                    </a:cubicBezTo>
                    <a:lnTo>
                      <a:pt x="50279" y="87770"/>
                    </a:lnTo>
                    <a:cubicBezTo>
                      <a:pt x="45707" y="79756"/>
                      <a:pt x="41935" y="73266"/>
                      <a:pt x="38900" y="68301"/>
                    </a:cubicBezTo>
                    <a:lnTo>
                      <a:pt x="28842" y="135598"/>
                    </a:lnTo>
                    <a:lnTo>
                      <a:pt x="18364" y="134023"/>
                    </a:lnTo>
                    <a:lnTo>
                      <a:pt x="28778" y="64326"/>
                    </a:lnTo>
                    <a:cubicBezTo>
                      <a:pt x="21145" y="80239"/>
                      <a:pt x="12573" y="93193"/>
                      <a:pt x="3048" y="103162"/>
                    </a:cubicBezTo>
                    <a:cubicBezTo>
                      <a:pt x="2108" y="98768"/>
                      <a:pt x="1105" y="94310"/>
                      <a:pt x="0" y="89776"/>
                    </a:cubicBezTo>
                    <a:cubicBezTo>
                      <a:pt x="11697" y="77203"/>
                      <a:pt x="21539" y="61697"/>
                      <a:pt x="29540" y="43320"/>
                    </a:cubicBezTo>
                    <a:lnTo>
                      <a:pt x="9182" y="40272"/>
                    </a:lnTo>
                    <a:lnTo>
                      <a:pt x="10630" y="30671"/>
                    </a:lnTo>
                    <a:lnTo>
                      <a:pt x="33325" y="34074"/>
                    </a:lnTo>
                    <a:lnTo>
                      <a:pt x="36703" y="11303"/>
                    </a:lnTo>
                    <a:cubicBezTo>
                      <a:pt x="30480" y="11265"/>
                      <a:pt x="24092" y="11125"/>
                      <a:pt x="17602" y="10884"/>
                    </a:cubicBezTo>
                    <a:cubicBezTo>
                      <a:pt x="17310" y="7480"/>
                      <a:pt x="16789" y="3975"/>
                      <a:pt x="16040" y="394"/>
                    </a:cubicBezTo>
                    <a:cubicBezTo>
                      <a:pt x="32728" y="1499"/>
                      <a:pt x="49759" y="1372"/>
                      <a:pt x="6711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Shape 217">
                <a:extLst>
                  <a:ext uri="{FF2B5EF4-FFF2-40B4-BE49-F238E27FC236}">
                    <a16:creationId xmlns:a16="http://schemas.microsoft.com/office/drawing/2014/main" id="{244121FE-9622-CB78-85FF-D21A72E13F51}"/>
                  </a:ext>
                </a:extLst>
              </p:cNvPr>
              <p:cNvSpPr/>
              <p:nvPr/>
            </p:nvSpPr>
            <p:spPr>
              <a:xfrm>
                <a:off x="1114386" y="277286"/>
                <a:ext cx="32626" cy="14618"/>
              </a:xfrm>
              <a:custGeom>
                <a:avLst/>
                <a:gdLst/>
                <a:ahLst/>
                <a:cxnLst/>
                <a:rect l="0" t="0" r="0" b="0"/>
                <a:pathLst>
                  <a:path w="32626" h="14618">
                    <a:moveTo>
                      <a:pt x="0" y="0"/>
                    </a:moveTo>
                    <a:lnTo>
                      <a:pt x="32626" y="4890"/>
                    </a:lnTo>
                    <a:lnTo>
                      <a:pt x="31166" y="14618"/>
                    </a:lnTo>
                    <a:lnTo>
                      <a:pt x="0" y="9961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Shape 218">
                <a:extLst>
                  <a:ext uri="{FF2B5EF4-FFF2-40B4-BE49-F238E27FC236}">
                    <a16:creationId xmlns:a16="http://schemas.microsoft.com/office/drawing/2014/main" id="{A6EBE109-AC0A-49F4-3E0B-2A3FD8B13B39}"/>
                  </a:ext>
                </a:extLst>
              </p:cNvPr>
              <p:cNvSpPr/>
              <p:nvPr/>
            </p:nvSpPr>
            <p:spPr>
              <a:xfrm>
                <a:off x="1114386" y="245292"/>
                <a:ext cx="28715" cy="14050"/>
              </a:xfrm>
              <a:custGeom>
                <a:avLst/>
                <a:gdLst/>
                <a:ahLst/>
                <a:cxnLst/>
                <a:rect l="0" t="0" r="0" b="0"/>
                <a:pathLst>
                  <a:path w="28715" h="14050">
                    <a:moveTo>
                      <a:pt x="0" y="0"/>
                    </a:moveTo>
                    <a:lnTo>
                      <a:pt x="28715" y="4296"/>
                    </a:lnTo>
                    <a:lnTo>
                      <a:pt x="27267" y="14050"/>
                    </a:lnTo>
                    <a:lnTo>
                      <a:pt x="0" y="9970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Shape 219">
                <a:extLst>
                  <a:ext uri="{FF2B5EF4-FFF2-40B4-BE49-F238E27FC236}">
                    <a16:creationId xmlns:a16="http://schemas.microsoft.com/office/drawing/2014/main" id="{F2E831E9-9882-B1FA-BBE9-03B902CABFF7}"/>
                  </a:ext>
                </a:extLst>
              </p:cNvPr>
              <p:cNvSpPr/>
              <p:nvPr/>
            </p:nvSpPr>
            <p:spPr>
              <a:xfrm>
                <a:off x="1114386" y="215099"/>
                <a:ext cx="36767" cy="15248"/>
              </a:xfrm>
              <a:custGeom>
                <a:avLst/>
                <a:gdLst/>
                <a:ahLst/>
                <a:cxnLst/>
                <a:rect l="0" t="0" r="0" b="0"/>
                <a:pathLst>
                  <a:path w="36767" h="15248">
                    <a:moveTo>
                      <a:pt x="0" y="0"/>
                    </a:moveTo>
                    <a:lnTo>
                      <a:pt x="36767" y="5495"/>
                    </a:lnTo>
                    <a:lnTo>
                      <a:pt x="35319" y="15248"/>
                    </a:lnTo>
                    <a:lnTo>
                      <a:pt x="0" y="9975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Shape 220">
                <a:extLst>
                  <a:ext uri="{FF2B5EF4-FFF2-40B4-BE49-F238E27FC236}">
                    <a16:creationId xmlns:a16="http://schemas.microsoft.com/office/drawing/2014/main" id="{374258C2-6E2C-95EC-8C47-74A41927D207}"/>
                  </a:ext>
                </a:extLst>
              </p:cNvPr>
              <p:cNvSpPr/>
              <p:nvPr/>
            </p:nvSpPr>
            <p:spPr>
              <a:xfrm>
                <a:off x="1114386" y="155604"/>
                <a:ext cx="39370" cy="55795"/>
              </a:xfrm>
              <a:custGeom>
                <a:avLst/>
                <a:gdLst/>
                <a:ahLst/>
                <a:cxnLst/>
                <a:rect l="0" t="0" r="0" b="0"/>
                <a:pathLst>
                  <a:path w="39370" h="55795">
                    <a:moveTo>
                      <a:pt x="0" y="0"/>
                    </a:moveTo>
                    <a:lnTo>
                      <a:pt x="39370" y="5896"/>
                    </a:lnTo>
                    <a:lnTo>
                      <a:pt x="31903" y="55795"/>
                    </a:lnTo>
                    <a:lnTo>
                      <a:pt x="20854" y="54131"/>
                    </a:lnTo>
                    <a:lnTo>
                      <a:pt x="21755" y="48175"/>
                    </a:lnTo>
                    <a:lnTo>
                      <a:pt x="0" y="44919"/>
                    </a:lnTo>
                    <a:lnTo>
                      <a:pt x="0" y="34798"/>
                    </a:lnTo>
                    <a:lnTo>
                      <a:pt x="23228" y="38269"/>
                    </a:lnTo>
                    <a:lnTo>
                      <a:pt x="26835" y="14126"/>
                    </a:lnTo>
                    <a:lnTo>
                      <a:pt x="0" y="10109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Shape 221">
                <a:extLst>
                  <a:ext uri="{FF2B5EF4-FFF2-40B4-BE49-F238E27FC236}">
                    <a16:creationId xmlns:a16="http://schemas.microsoft.com/office/drawing/2014/main" id="{3C88447B-6259-2706-106E-A2D157031C84}"/>
                  </a:ext>
                </a:extLst>
              </p:cNvPr>
              <p:cNvSpPr/>
              <p:nvPr/>
            </p:nvSpPr>
            <p:spPr>
              <a:xfrm>
                <a:off x="1304585" y="315428"/>
                <a:ext cx="32906" cy="24676"/>
              </a:xfrm>
              <a:custGeom>
                <a:avLst/>
                <a:gdLst/>
                <a:ahLst/>
                <a:cxnLst/>
                <a:rect l="0" t="0" r="0" b="0"/>
                <a:pathLst>
                  <a:path w="32906" h="24676">
                    <a:moveTo>
                      <a:pt x="26238" y="0"/>
                    </a:moveTo>
                    <a:lnTo>
                      <a:pt x="32906" y="9512"/>
                    </a:lnTo>
                    <a:cubicBezTo>
                      <a:pt x="23292" y="15265"/>
                      <a:pt x="14046" y="20307"/>
                      <a:pt x="5156" y="24676"/>
                    </a:cubicBezTo>
                    <a:lnTo>
                      <a:pt x="0" y="15062"/>
                    </a:lnTo>
                    <a:cubicBezTo>
                      <a:pt x="8750" y="10973"/>
                      <a:pt x="17513" y="5944"/>
                      <a:pt x="26238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Shape 222">
                <a:extLst>
                  <a:ext uri="{FF2B5EF4-FFF2-40B4-BE49-F238E27FC236}">
                    <a16:creationId xmlns:a16="http://schemas.microsoft.com/office/drawing/2014/main" id="{8E0493EC-BECF-FDEB-D3F9-6639AF463DD2}"/>
                  </a:ext>
                </a:extLst>
              </p:cNvPr>
              <p:cNvSpPr/>
              <p:nvPr/>
            </p:nvSpPr>
            <p:spPr>
              <a:xfrm>
                <a:off x="1217476" y="286637"/>
                <a:ext cx="113957" cy="82779"/>
              </a:xfrm>
              <a:custGeom>
                <a:avLst/>
                <a:gdLst/>
                <a:ahLst/>
                <a:cxnLst/>
                <a:rect l="0" t="0" r="0" b="0"/>
                <a:pathLst>
                  <a:path w="113957" h="82779">
                    <a:moveTo>
                      <a:pt x="56477" y="0"/>
                    </a:moveTo>
                    <a:lnTo>
                      <a:pt x="66903" y="4763"/>
                    </a:lnTo>
                    <a:lnTo>
                      <a:pt x="49009" y="44133"/>
                    </a:lnTo>
                    <a:lnTo>
                      <a:pt x="65875" y="51803"/>
                    </a:lnTo>
                    <a:lnTo>
                      <a:pt x="83909" y="12167"/>
                    </a:lnTo>
                    <a:lnTo>
                      <a:pt x="94348" y="16929"/>
                    </a:lnTo>
                    <a:lnTo>
                      <a:pt x="76314" y="56553"/>
                    </a:lnTo>
                    <a:lnTo>
                      <a:pt x="113957" y="73673"/>
                    </a:lnTo>
                    <a:lnTo>
                      <a:pt x="109817" y="82779"/>
                    </a:lnTo>
                    <a:lnTo>
                      <a:pt x="0" y="32830"/>
                    </a:lnTo>
                    <a:lnTo>
                      <a:pt x="4140" y="23724"/>
                    </a:lnTo>
                    <a:lnTo>
                      <a:pt x="38557" y="39370"/>
                    </a:lnTo>
                    <a:lnTo>
                      <a:pt x="5647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Shape 223">
                <a:extLst>
                  <a:ext uri="{FF2B5EF4-FFF2-40B4-BE49-F238E27FC236}">
                    <a16:creationId xmlns:a16="http://schemas.microsoft.com/office/drawing/2014/main" id="{C4715003-09B9-AF44-FC26-011908B1A513}"/>
                  </a:ext>
                </a:extLst>
              </p:cNvPr>
              <p:cNvSpPr/>
              <p:nvPr/>
            </p:nvSpPr>
            <p:spPr>
              <a:xfrm>
                <a:off x="1241898" y="280668"/>
                <a:ext cx="15913" cy="31039"/>
              </a:xfrm>
              <a:custGeom>
                <a:avLst/>
                <a:gdLst/>
                <a:ahLst/>
                <a:cxnLst/>
                <a:rect l="0" t="0" r="0" b="0"/>
                <a:pathLst>
                  <a:path w="15913" h="31039">
                    <a:moveTo>
                      <a:pt x="10363" y="0"/>
                    </a:moveTo>
                    <a:cubicBezTo>
                      <a:pt x="12586" y="9309"/>
                      <a:pt x="14440" y="19088"/>
                      <a:pt x="15913" y="29350"/>
                    </a:cubicBezTo>
                    <a:lnTo>
                      <a:pt x="4318" y="31039"/>
                    </a:lnTo>
                    <a:cubicBezTo>
                      <a:pt x="3150" y="20358"/>
                      <a:pt x="1702" y="10490"/>
                      <a:pt x="0" y="1422"/>
                    </a:cubicBezTo>
                    <a:lnTo>
                      <a:pt x="1036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Shape 224">
                <a:extLst>
                  <a:ext uri="{FF2B5EF4-FFF2-40B4-BE49-F238E27FC236}">
                    <a16:creationId xmlns:a16="http://schemas.microsoft.com/office/drawing/2014/main" id="{F33982E5-A984-D0B7-0D4D-65DB1B1F1C03}"/>
                  </a:ext>
                </a:extLst>
              </p:cNvPr>
              <p:cNvSpPr/>
              <p:nvPr/>
            </p:nvSpPr>
            <p:spPr>
              <a:xfrm>
                <a:off x="1255652" y="244130"/>
                <a:ext cx="97587" cy="63614"/>
              </a:xfrm>
              <a:custGeom>
                <a:avLst/>
                <a:gdLst/>
                <a:ahLst/>
                <a:cxnLst/>
                <a:rect l="0" t="0" r="0" b="0"/>
                <a:pathLst>
                  <a:path w="97587" h="63614">
                    <a:moveTo>
                      <a:pt x="3353" y="0"/>
                    </a:moveTo>
                    <a:lnTo>
                      <a:pt x="33477" y="11608"/>
                    </a:lnTo>
                    <a:lnTo>
                      <a:pt x="37554" y="2629"/>
                    </a:lnTo>
                    <a:lnTo>
                      <a:pt x="47472" y="7150"/>
                    </a:lnTo>
                    <a:lnTo>
                      <a:pt x="43637" y="15583"/>
                    </a:lnTo>
                    <a:lnTo>
                      <a:pt x="84899" y="31445"/>
                    </a:lnTo>
                    <a:lnTo>
                      <a:pt x="81483" y="40399"/>
                    </a:lnTo>
                    <a:lnTo>
                      <a:pt x="39700" y="24206"/>
                    </a:lnTo>
                    <a:lnTo>
                      <a:pt x="38151" y="27635"/>
                    </a:lnTo>
                    <a:cubicBezTo>
                      <a:pt x="36322" y="31648"/>
                      <a:pt x="38087" y="34874"/>
                      <a:pt x="43434" y="37313"/>
                    </a:cubicBezTo>
                    <a:lnTo>
                      <a:pt x="70358" y="49555"/>
                    </a:lnTo>
                    <a:cubicBezTo>
                      <a:pt x="76428" y="52311"/>
                      <a:pt x="80874" y="51803"/>
                      <a:pt x="83668" y="48006"/>
                    </a:cubicBezTo>
                    <a:cubicBezTo>
                      <a:pt x="85433" y="45796"/>
                      <a:pt x="87414" y="42862"/>
                      <a:pt x="89599" y="39243"/>
                    </a:cubicBezTo>
                    <a:cubicBezTo>
                      <a:pt x="91973" y="41821"/>
                      <a:pt x="94641" y="44488"/>
                      <a:pt x="97587" y="47231"/>
                    </a:cubicBezTo>
                    <a:cubicBezTo>
                      <a:pt x="94970" y="50889"/>
                      <a:pt x="92659" y="53810"/>
                      <a:pt x="90678" y="56045"/>
                    </a:cubicBezTo>
                    <a:cubicBezTo>
                      <a:pt x="85433" y="62598"/>
                      <a:pt x="77800" y="63614"/>
                      <a:pt x="67805" y="59068"/>
                    </a:cubicBezTo>
                    <a:lnTo>
                      <a:pt x="37554" y="45301"/>
                    </a:lnTo>
                    <a:cubicBezTo>
                      <a:pt x="26848" y="40424"/>
                      <a:pt x="23609" y="33299"/>
                      <a:pt x="27876" y="23927"/>
                    </a:cubicBezTo>
                    <a:lnTo>
                      <a:pt x="29527" y="20320"/>
                    </a:lnTo>
                    <a:lnTo>
                      <a:pt x="0" y="8826"/>
                    </a:lnTo>
                    <a:lnTo>
                      <a:pt x="335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Shape 225">
                <a:extLst>
                  <a:ext uri="{FF2B5EF4-FFF2-40B4-BE49-F238E27FC236}">
                    <a16:creationId xmlns:a16="http://schemas.microsoft.com/office/drawing/2014/main" id="{0D5E87EA-6239-3D4F-9FDC-DA318D8BED2F}"/>
                  </a:ext>
                </a:extLst>
              </p:cNvPr>
              <p:cNvSpPr/>
              <p:nvPr/>
            </p:nvSpPr>
            <p:spPr>
              <a:xfrm>
                <a:off x="1196914" y="208582"/>
                <a:ext cx="175831" cy="108407"/>
              </a:xfrm>
              <a:custGeom>
                <a:avLst/>
                <a:gdLst/>
                <a:ahLst/>
                <a:cxnLst/>
                <a:rect l="0" t="0" r="0" b="0"/>
                <a:pathLst>
                  <a:path w="175831" h="108407">
                    <a:moveTo>
                      <a:pt x="115773" y="0"/>
                    </a:moveTo>
                    <a:lnTo>
                      <a:pt x="126467" y="4877"/>
                    </a:lnTo>
                    <a:lnTo>
                      <a:pt x="121730" y="15316"/>
                    </a:lnTo>
                    <a:lnTo>
                      <a:pt x="175831" y="39929"/>
                    </a:lnTo>
                    <a:lnTo>
                      <a:pt x="171818" y="48768"/>
                    </a:lnTo>
                    <a:lnTo>
                      <a:pt x="117703" y="24168"/>
                    </a:lnTo>
                    <a:lnTo>
                      <a:pt x="113868" y="32601"/>
                    </a:lnTo>
                    <a:lnTo>
                      <a:pt x="174930" y="60376"/>
                    </a:lnTo>
                    <a:lnTo>
                      <a:pt x="164122" y="81648"/>
                    </a:lnTo>
                    <a:cubicBezTo>
                      <a:pt x="160769" y="79794"/>
                      <a:pt x="157442" y="78118"/>
                      <a:pt x="154127" y="76606"/>
                    </a:cubicBezTo>
                    <a:lnTo>
                      <a:pt x="160604" y="64859"/>
                    </a:lnTo>
                    <a:lnTo>
                      <a:pt x="64478" y="21107"/>
                    </a:lnTo>
                    <a:lnTo>
                      <a:pt x="49911" y="53124"/>
                    </a:lnTo>
                    <a:cubicBezTo>
                      <a:pt x="36919" y="81686"/>
                      <a:pt x="21526" y="100114"/>
                      <a:pt x="3746" y="108407"/>
                    </a:cubicBezTo>
                    <a:cubicBezTo>
                      <a:pt x="2680" y="104585"/>
                      <a:pt x="1435" y="100571"/>
                      <a:pt x="0" y="96368"/>
                    </a:cubicBezTo>
                    <a:cubicBezTo>
                      <a:pt x="15151" y="88913"/>
                      <a:pt x="28029" y="73495"/>
                      <a:pt x="38671" y="50114"/>
                    </a:cubicBezTo>
                    <a:lnTo>
                      <a:pt x="58166" y="7264"/>
                    </a:lnTo>
                    <a:lnTo>
                      <a:pt x="103175" y="27737"/>
                    </a:lnTo>
                    <a:lnTo>
                      <a:pt x="11577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Shape 226">
                <a:extLst>
                  <a:ext uri="{FF2B5EF4-FFF2-40B4-BE49-F238E27FC236}">
                    <a16:creationId xmlns:a16="http://schemas.microsoft.com/office/drawing/2014/main" id="{2F802024-8E98-5CDB-7585-EDDF5E07401D}"/>
                  </a:ext>
                </a:extLst>
              </p:cNvPr>
              <p:cNvSpPr/>
              <p:nvPr/>
            </p:nvSpPr>
            <p:spPr>
              <a:xfrm>
                <a:off x="1430467" y="369757"/>
                <a:ext cx="130594" cy="120764"/>
              </a:xfrm>
              <a:custGeom>
                <a:avLst/>
                <a:gdLst/>
                <a:ahLst/>
                <a:cxnLst/>
                <a:rect l="0" t="0" r="0" b="0"/>
                <a:pathLst>
                  <a:path w="130594" h="120764">
                    <a:moveTo>
                      <a:pt x="122072" y="0"/>
                    </a:moveTo>
                    <a:lnTo>
                      <a:pt x="130594" y="7226"/>
                    </a:lnTo>
                    <a:cubicBezTo>
                      <a:pt x="119520" y="19964"/>
                      <a:pt x="109830" y="31026"/>
                      <a:pt x="101473" y="40399"/>
                    </a:cubicBezTo>
                    <a:cubicBezTo>
                      <a:pt x="85649" y="58039"/>
                      <a:pt x="72034" y="70117"/>
                      <a:pt x="60642" y="76657"/>
                    </a:cubicBezTo>
                    <a:cubicBezTo>
                      <a:pt x="60973" y="92710"/>
                      <a:pt x="60897" y="107404"/>
                      <a:pt x="60414" y="120764"/>
                    </a:cubicBezTo>
                    <a:lnTo>
                      <a:pt x="47663" y="120548"/>
                    </a:lnTo>
                    <a:cubicBezTo>
                      <a:pt x="48717" y="107658"/>
                      <a:pt x="49403" y="94640"/>
                      <a:pt x="49759" y="81509"/>
                    </a:cubicBezTo>
                    <a:cubicBezTo>
                      <a:pt x="35116" y="86551"/>
                      <a:pt x="18580" y="87528"/>
                      <a:pt x="165" y="84442"/>
                    </a:cubicBezTo>
                    <a:cubicBezTo>
                      <a:pt x="445" y="80315"/>
                      <a:pt x="394" y="76213"/>
                      <a:pt x="0" y="72149"/>
                    </a:cubicBezTo>
                    <a:cubicBezTo>
                      <a:pt x="20777" y="76149"/>
                      <a:pt x="38862" y="74397"/>
                      <a:pt x="54267" y="66891"/>
                    </a:cubicBezTo>
                    <a:cubicBezTo>
                      <a:pt x="65202" y="61125"/>
                      <a:pt x="78093" y="49822"/>
                      <a:pt x="92926" y="32957"/>
                    </a:cubicBezTo>
                    <a:cubicBezTo>
                      <a:pt x="102756" y="21996"/>
                      <a:pt x="112471" y="11011"/>
                      <a:pt x="122072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Shape 227">
                <a:extLst>
                  <a:ext uri="{FF2B5EF4-FFF2-40B4-BE49-F238E27FC236}">
                    <a16:creationId xmlns:a16="http://schemas.microsoft.com/office/drawing/2014/main" id="{2133F566-11D7-29CF-A114-A3D27249A29B}"/>
                  </a:ext>
                </a:extLst>
              </p:cNvPr>
              <p:cNvSpPr/>
              <p:nvPr/>
            </p:nvSpPr>
            <p:spPr>
              <a:xfrm>
                <a:off x="1509322" y="343760"/>
                <a:ext cx="20536" cy="42354"/>
              </a:xfrm>
              <a:custGeom>
                <a:avLst/>
                <a:gdLst/>
                <a:ahLst/>
                <a:cxnLst/>
                <a:rect l="0" t="0" r="0" b="0"/>
                <a:pathLst>
                  <a:path w="20536" h="42354">
                    <a:moveTo>
                      <a:pt x="10109" y="0"/>
                    </a:moveTo>
                    <a:lnTo>
                      <a:pt x="20536" y="2476"/>
                    </a:lnTo>
                    <a:cubicBezTo>
                      <a:pt x="17640" y="17247"/>
                      <a:pt x="14643" y="30543"/>
                      <a:pt x="11569" y="42354"/>
                    </a:cubicBezTo>
                    <a:lnTo>
                      <a:pt x="0" y="40056"/>
                    </a:lnTo>
                    <a:cubicBezTo>
                      <a:pt x="4318" y="24663"/>
                      <a:pt x="7696" y="11328"/>
                      <a:pt x="1010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Shape 228">
                <a:extLst>
                  <a:ext uri="{FF2B5EF4-FFF2-40B4-BE49-F238E27FC236}">
                    <a16:creationId xmlns:a16="http://schemas.microsoft.com/office/drawing/2014/main" id="{D3E73C55-F09D-9ADD-8546-DDD8BFDADB41}"/>
                  </a:ext>
                </a:extLst>
              </p:cNvPr>
              <p:cNvSpPr/>
              <p:nvPr/>
            </p:nvSpPr>
            <p:spPr>
              <a:xfrm>
                <a:off x="1428715" y="338121"/>
                <a:ext cx="79883" cy="88798"/>
              </a:xfrm>
              <a:custGeom>
                <a:avLst/>
                <a:gdLst/>
                <a:ahLst/>
                <a:cxnLst/>
                <a:rect l="0" t="0" r="0" b="0"/>
                <a:pathLst>
                  <a:path w="79883" h="88798">
                    <a:moveTo>
                      <a:pt x="71374" y="0"/>
                    </a:moveTo>
                    <a:lnTo>
                      <a:pt x="79883" y="7239"/>
                    </a:lnTo>
                    <a:lnTo>
                      <a:pt x="21882" y="75527"/>
                    </a:lnTo>
                    <a:cubicBezTo>
                      <a:pt x="29172" y="75425"/>
                      <a:pt x="39256" y="74841"/>
                      <a:pt x="52121" y="73800"/>
                    </a:cubicBezTo>
                    <a:cubicBezTo>
                      <a:pt x="50203" y="77572"/>
                      <a:pt x="48692" y="81318"/>
                      <a:pt x="47600" y="85014"/>
                    </a:cubicBezTo>
                    <a:cubicBezTo>
                      <a:pt x="35814" y="85420"/>
                      <a:pt x="23469" y="86004"/>
                      <a:pt x="10579" y="86779"/>
                    </a:cubicBezTo>
                    <a:cubicBezTo>
                      <a:pt x="7417" y="87046"/>
                      <a:pt x="3886" y="87706"/>
                      <a:pt x="0" y="88798"/>
                    </a:cubicBezTo>
                    <a:lnTo>
                      <a:pt x="457" y="76429"/>
                    </a:lnTo>
                    <a:cubicBezTo>
                      <a:pt x="5068" y="75730"/>
                      <a:pt x="9144" y="73254"/>
                      <a:pt x="12700" y="69075"/>
                    </a:cubicBezTo>
                    <a:lnTo>
                      <a:pt x="7137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Shape 229">
                <a:extLst>
                  <a:ext uri="{FF2B5EF4-FFF2-40B4-BE49-F238E27FC236}">
                    <a16:creationId xmlns:a16="http://schemas.microsoft.com/office/drawing/2014/main" id="{7C1F40B0-1601-0B76-94DE-7B776CD39D4B}"/>
                  </a:ext>
                </a:extLst>
              </p:cNvPr>
              <p:cNvSpPr/>
              <p:nvPr/>
            </p:nvSpPr>
            <p:spPr>
              <a:xfrm>
                <a:off x="1376035" y="306650"/>
                <a:ext cx="112788" cy="112154"/>
              </a:xfrm>
              <a:custGeom>
                <a:avLst/>
                <a:gdLst/>
                <a:ahLst/>
                <a:cxnLst/>
                <a:rect l="0" t="0" r="0" b="0"/>
                <a:pathLst>
                  <a:path w="112788" h="112154">
                    <a:moveTo>
                      <a:pt x="104267" y="0"/>
                    </a:moveTo>
                    <a:lnTo>
                      <a:pt x="112788" y="7226"/>
                    </a:lnTo>
                    <a:lnTo>
                      <a:pt x="94412" y="28880"/>
                    </a:lnTo>
                    <a:lnTo>
                      <a:pt x="107518" y="40018"/>
                    </a:lnTo>
                    <a:lnTo>
                      <a:pt x="101143" y="47523"/>
                    </a:lnTo>
                    <a:lnTo>
                      <a:pt x="88024" y="36385"/>
                    </a:lnTo>
                    <a:lnTo>
                      <a:pt x="68783" y="59042"/>
                    </a:lnTo>
                    <a:cubicBezTo>
                      <a:pt x="74231" y="61277"/>
                      <a:pt x="80023" y="63627"/>
                      <a:pt x="86157" y="66078"/>
                    </a:cubicBezTo>
                    <a:cubicBezTo>
                      <a:pt x="82905" y="69621"/>
                      <a:pt x="80378" y="72428"/>
                      <a:pt x="78600" y="74511"/>
                    </a:cubicBezTo>
                    <a:cubicBezTo>
                      <a:pt x="72987" y="72199"/>
                      <a:pt x="67297" y="69901"/>
                      <a:pt x="61506" y="67615"/>
                    </a:cubicBezTo>
                    <a:lnTo>
                      <a:pt x="30975" y="103543"/>
                    </a:lnTo>
                    <a:cubicBezTo>
                      <a:pt x="24612" y="111023"/>
                      <a:pt x="18072" y="112154"/>
                      <a:pt x="11328" y="106934"/>
                    </a:cubicBezTo>
                    <a:cubicBezTo>
                      <a:pt x="7607" y="104038"/>
                      <a:pt x="3835" y="100889"/>
                      <a:pt x="0" y="97511"/>
                    </a:cubicBezTo>
                    <a:cubicBezTo>
                      <a:pt x="1981" y="94450"/>
                      <a:pt x="4127" y="90919"/>
                      <a:pt x="6452" y="86982"/>
                    </a:cubicBezTo>
                    <a:cubicBezTo>
                      <a:pt x="9741" y="90526"/>
                      <a:pt x="12573" y="93332"/>
                      <a:pt x="14973" y="95364"/>
                    </a:cubicBezTo>
                    <a:cubicBezTo>
                      <a:pt x="18186" y="98095"/>
                      <a:pt x="21222" y="97765"/>
                      <a:pt x="24066" y="94424"/>
                    </a:cubicBezTo>
                    <a:lnTo>
                      <a:pt x="50508" y="63297"/>
                    </a:lnTo>
                    <a:cubicBezTo>
                      <a:pt x="44564" y="60960"/>
                      <a:pt x="38557" y="58636"/>
                      <a:pt x="32461" y="56363"/>
                    </a:cubicBezTo>
                    <a:lnTo>
                      <a:pt x="39129" y="45999"/>
                    </a:lnTo>
                    <a:cubicBezTo>
                      <a:pt x="44666" y="48641"/>
                      <a:pt x="50952" y="51486"/>
                      <a:pt x="57975" y="54483"/>
                    </a:cubicBezTo>
                    <a:lnTo>
                      <a:pt x="79502" y="29146"/>
                    </a:lnTo>
                    <a:lnTo>
                      <a:pt x="65595" y="17335"/>
                    </a:lnTo>
                    <a:lnTo>
                      <a:pt x="71971" y="9842"/>
                    </a:lnTo>
                    <a:lnTo>
                      <a:pt x="85890" y="21641"/>
                    </a:lnTo>
                    <a:lnTo>
                      <a:pt x="10426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Shape 230">
                <a:extLst>
                  <a:ext uri="{FF2B5EF4-FFF2-40B4-BE49-F238E27FC236}">
                    <a16:creationId xmlns:a16="http://schemas.microsoft.com/office/drawing/2014/main" id="{557AFFB8-4FBB-D589-BA40-3FA231013222}"/>
                  </a:ext>
                </a:extLst>
              </p:cNvPr>
              <p:cNvSpPr/>
              <p:nvPr/>
            </p:nvSpPr>
            <p:spPr>
              <a:xfrm>
                <a:off x="1554810" y="549439"/>
                <a:ext cx="91160" cy="103884"/>
              </a:xfrm>
              <a:custGeom>
                <a:avLst/>
                <a:gdLst/>
                <a:ahLst/>
                <a:cxnLst/>
                <a:rect l="0" t="0" r="0" b="0"/>
                <a:pathLst>
                  <a:path w="91160" h="103884">
                    <a:moveTo>
                      <a:pt x="91160" y="0"/>
                    </a:moveTo>
                    <a:lnTo>
                      <a:pt x="91160" y="14472"/>
                    </a:lnTo>
                    <a:lnTo>
                      <a:pt x="77372" y="28166"/>
                    </a:lnTo>
                    <a:cubicBezTo>
                      <a:pt x="72203" y="34323"/>
                      <a:pt x="67882" y="40663"/>
                      <a:pt x="64414" y="47191"/>
                    </a:cubicBezTo>
                    <a:cubicBezTo>
                      <a:pt x="73323" y="46581"/>
                      <a:pt x="82239" y="44711"/>
                      <a:pt x="91156" y="41587"/>
                    </a:cubicBezTo>
                    <a:lnTo>
                      <a:pt x="91160" y="41585"/>
                    </a:lnTo>
                    <a:lnTo>
                      <a:pt x="91160" y="52868"/>
                    </a:lnTo>
                    <a:lnTo>
                      <a:pt x="59334" y="58380"/>
                    </a:lnTo>
                    <a:cubicBezTo>
                      <a:pt x="54127" y="72629"/>
                      <a:pt x="52731" y="87691"/>
                      <a:pt x="55105" y="103579"/>
                    </a:cubicBezTo>
                    <a:cubicBezTo>
                      <a:pt x="50241" y="103528"/>
                      <a:pt x="45949" y="103642"/>
                      <a:pt x="42228" y="103884"/>
                    </a:cubicBezTo>
                    <a:cubicBezTo>
                      <a:pt x="41084" y="87412"/>
                      <a:pt x="42926" y="72121"/>
                      <a:pt x="47739" y="58024"/>
                    </a:cubicBezTo>
                    <a:cubicBezTo>
                      <a:pt x="31966" y="56665"/>
                      <a:pt x="16053" y="51877"/>
                      <a:pt x="0" y="43648"/>
                    </a:cubicBezTo>
                    <a:cubicBezTo>
                      <a:pt x="1143" y="40752"/>
                      <a:pt x="2489" y="36955"/>
                      <a:pt x="4051" y="32230"/>
                    </a:cubicBezTo>
                    <a:cubicBezTo>
                      <a:pt x="20104" y="41196"/>
                      <a:pt x="36157" y="46188"/>
                      <a:pt x="52197" y="47229"/>
                    </a:cubicBezTo>
                    <a:cubicBezTo>
                      <a:pt x="57899" y="35126"/>
                      <a:pt x="66053" y="24051"/>
                      <a:pt x="76657" y="13980"/>
                    </a:cubicBezTo>
                    <a:cubicBezTo>
                      <a:pt x="71412" y="14780"/>
                      <a:pt x="66180" y="15517"/>
                      <a:pt x="60960" y="16203"/>
                    </a:cubicBezTo>
                    <a:cubicBezTo>
                      <a:pt x="60909" y="12431"/>
                      <a:pt x="60719" y="8799"/>
                      <a:pt x="60351" y="5243"/>
                    </a:cubicBezTo>
                    <a:lnTo>
                      <a:pt x="9116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" name="Shape 231">
                <a:extLst>
                  <a:ext uri="{FF2B5EF4-FFF2-40B4-BE49-F238E27FC236}">
                    <a16:creationId xmlns:a16="http://schemas.microsoft.com/office/drawing/2014/main" id="{EBD9C275-FEC2-6D35-5E2F-88C3DE22B5B8}"/>
                  </a:ext>
                </a:extLst>
              </p:cNvPr>
              <p:cNvSpPr/>
              <p:nvPr/>
            </p:nvSpPr>
            <p:spPr>
              <a:xfrm>
                <a:off x="1527200" y="475433"/>
                <a:ext cx="118770" cy="99530"/>
              </a:xfrm>
              <a:custGeom>
                <a:avLst/>
                <a:gdLst/>
                <a:ahLst/>
                <a:cxnLst/>
                <a:rect l="0" t="0" r="0" b="0"/>
                <a:pathLst>
                  <a:path w="118770" h="99530">
                    <a:moveTo>
                      <a:pt x="97308" y="0"/>
                    </a:moveTo>
                    <a:lnTo>
                      <a:pt x="110173" y="19164"/>
                    </a:lnTo>
                    <a:lnTo>
                      <a:pt x="118770" y="13404"/>
                    </a:lnTo>
                    <a:lnTo>
                      <a:pt x="118770" y="26158"/>
                    </a:lnTo>
                    <a:lnTo>
                      <a:pt x="116078" y="27965"/>
                    </a:lnTo>
                    <a:lnTo>
                      <a:pt x="118770" y="31980"/>
                    </a:lnTo>
                    <a:lnTo>
                      <a:pt x="118770" y="47961"/>
                    </a:lnTo>
                    <a:lnTo>
                      <a:pt x="118097" y="48412"/>
                    </a:lnTo>
                    <a:lnTo>
                      <a:pt x="108014" y="33376"/>
                    </a:lnTo>
                    <a:lnTo>
                      <a:pt x="95555" y="41745"/>
                    </a:lnTo>
                    <a:lnTo>
                      <a:pt x="99581" y="47727"/>
                    </a:lnTo>
                    <a:lnTo>
                      <a:pt x="118770" y="48721"/>
                    </a:lnTo>
                    <a:lnTo>
                      <a:pt x="118770" y="59154"/>
                    </a:lnTo>
                    <a:lnTo>
                      <a:pt x="106782" y="58484"/>
                    </a:lnTo>
                    <a:lnTo>
                      <a:pt x="112852" y="67526"/>
                    </a:lnTo>
                    <a:lnTo>
                      <a:pt x="104788" y="72923"/>
                    </a:lnTo>
                    <a:lnTo>
                      <a:pt x="94056" y="56934"/>
                    </a:lnTo>
                    <a:cubicBezTo>
                      <a:pt x="88202" y="56121"/>
                      <a:pt x="82410" y="55169"/>
                      <a:pt x="76708" y="54039"/>
                    </a:cubicBezTo>
                    <a:lnTo>
                      <a:pt x="90145" y="74066"/>
                    </a:lnTo>
                    <a:lnTo>
                      <a:pt x="82817" y="79007"/>
                    </a:lnTo>
                    <a:lnTo>
                      <a:pt x="56718" y="73647"/>
                    </a:lnTo>
                    <a:lnTo>
                      <a:pt x="54521" y="75121"/>
                    </a:lnTo>
                    <a:cubicBezTo>
                      <a:pt x="60097" y="80950"/>
                      <a:pt x="66294" y="87376"/>
                      <a:pt x="73114" y="94374"/>
                    </a:cubicBezTo>
                    <a:cubicBezTo>
                      <a:pt x="69850" y="96203"/>
                      <a:pt x="66942" y="97917"/>
                      <a:pt x="64364" y="99530"/>
                    </a:cubicBezTo>
                    <a:cubicBezTo>
                      <a:pt x="58738" y="93612"/>
                      <a:pt x="52693" y="87351"/>
                      <a:pt x="46228" y="80696"/>
                    </a:cubicBezTo>
                    <a:lnTo>
                      <a:pt x="32906" y="89637"/>
                    </a:lnTo>
                    <a:cubicBezTo>
                      <a:pt x="23203" y="96990"/>
                      <a:pt x="15177" y="95517"/>
                      <a:pt x="8877" y="85217"/>
                    </a:cubicBezTo>
                    <a:cubicBezTo>
                      <a:pt x="6503" y="81725"/>
                      <a:pt x="3569" y="77140"/>
                      <a:pt x="0" y="71501"/>
                    </a:cubicBezTo>
                    <a:cubicBezTo>
                      <a:pt x="2388" y="69418"/>
                      <a:pt x="5182" y="66980"/>
                      <a:pt x="8357" y="64135"/>
                    </a:cubicBezTo>
                    <a:cubicBezTo>
                      <a:pt x="10516" y="68224"/>
                      <a:pt x="13195" y="72758"/>
                      <a:pt x="16396" y="77686"/>
                    </a:cubicBezTo>
                    <a:cubicBezTo>
                      <a:pt x="19342" y="83160"/>
                      <a:pt x="23216" y="83985"/>
                      <a:pt x="27991" y="80201"/>
                    </a:cubicBezTo>
                    <a:lnTo>
                      <a:pt x="38735" y="72974"/>
                    </a:lnTo>
                    <a:cubicBezTo>
                      <a:pt x="31966" y="66053"/>
                      <a:pt x="24816" y="58826"/>
                      <a:pt x="17247" y="51245"/>
                    </a:cubicBezTo>
                    <a:lnTo>
                      <a:pt x="25172" y="43790"/>
                    </a:lnTo>
                    <a:cubicBezTo>
                      <a:pt x="30696" y="49911"/>
                      <a:pt x="37973" y="57760"/>
                      <a:pt x="47041" y="67399"/>
                    </a:cubicBezTo>
                    <a:lnTo>
                      <a:pt x="53149" y="63297"/>
                    </a:lnTo>
                    <a:lnTo>
                      <a:pt x="74460" y="67589"/>
                    </a:lnTo>
                    <a:lnTo>
                      <a:pt x="63488" y="51219"/>
                    </a:lnTo>
                    <a:cubicBezTo>
                      <a:pt x="52743" y="48628"/>
                      <a:pt x="42507" y="45695"/>
                      <a:pt x="32766" y="42431"/>
                    </a:cubicBezTo>
                    <a:cubicBezTo>
                      <a:pt x="33947" y="39268"/>
                      <a:pt x="34989" y="35814"/>
                      <a:pt x="35878" y="32017"/>
                    </a:cubicBezTo>
                    <a:cubicBezTo>
                      <a:pt x="42367" y="34506"/>
                      <a:pt x="48705" y="36627"/>
                      <a:pt x="54877" y="38405"/>
                    </a:cubicBezTo>
                    <a:lnTo>
                      <a:pt x="48057" y="28270"/>
                    </a:lnTo>
                    <a:lnTo>
                      <a:pt x="55880" y="23025"/>
                    </a:lnTo>
                    <a:lnTo>
                      <a:pt x="68580" y="41948"/>
                    </a:lnTo>
                    <a:cubicBezTo>
                      <a:pt x="74575" y="43472"/>
                      <a:pt x="80607" y="44806"/>
                      <a:pt x="86678" y="45936"/>
                    </a:cubicBezTo>
                    <a:lnTo>
                      <a:pt x="65431" y="14300"/>
                    </a:lnTo>
                    <a:lnTo>
                      <a:pt x="73508" y="8877"/>
                    </a:lnTo>
                    <a:lnTo>
                      <a:pt x="89650" y="32957"/>
                    </a:lnTo>
                    <a:lnTo>
                      <a:pt x="102121" y="24587"/>
                    </a:lnTo>
                    <a:lnTo>
                      <a:pt x="89243" y="5410"/>
                    </a:lnTo>
                    <a:lnTo>
                      <a:pt x="9730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Shape 232">
                <a:extLst>
                  <a:ext uri="{FF2B5EF4-FFF2-40B4-BE49-F238E27FC236}">
                    <a16:creationId xmlns:a16="http://schemas.microsoft.com/office/drawing/2014/main" id="{B14B9BBF-FCCD-1C2B-D906-A2C1AD99BC88}"/>
                  </a:ext>
                </a:extLst>
              </p:cNvPr>
              <p:cNvSpPr/>
              <p:nvPr/>
            </p:nvSpPr>
            <p:spPr>
              <a:xfrm>
                <a:off x="1645971" y="536635"/>
                <a:ext cx="49568" cy="65672"/>
              </a:xfrm>
              <a:custGeom>
                <a:avLst/>
                <a:gdLst/>
                <a:ahLst/>
                <a:cxnLst/>
                <a:rect l="0" t="0" r="0" b="0"/>
                <a:pathLst>
                  <a:path w="49568" h="65672">
                    <a:moveTo>
                      <a:pt x="43879" y="0"/>
                    </a:moveTo>
                    <a:lnTo>
                      <a:pt x="47676" y="10389"/>
                    </a:lnTo>
                    <a:cubicBezTo>
                      <a:pt x="39904" y="13246"/>
                      <a:pt x="32017" y="15824"/>
                      <a:pt x="23990" y="18123"/>
                    </a:cubicBezTo>
                    <a:lnTo>
                      <a:pt x="49568" y="56248"/>
                    </a:lnTo>
                    <a:lnTo>
                      <a:pt x="40780" y="62154"/>
                    </a:lnTo>
                    <a:lnTo>
                      <a:pt x="32741" y="50178"/>
                    </a:lnTo>
                    <a:cubicBezTo>
                      <a:pt x="22047" y="56941"/>
                      <a:pt x="11316" y="62074"/>
                      <a:pt x="553" y="65576"/>
                    </a:cubicBezTo>
                    <a:lnTo>
                      <a:pt x="0" y="65672"/>
                    </a:lnTo>
                    <a:lnTo>
                      <a:pt x="0" y="54389"/>
                    </a:lnTo>
                    <a:lnTo>
                      <a:pt x="26746" y="41262"/>
                    </a:lnTo>
                    <a:lnTo>
                      <a:pt x="13145" y="20980"/>
                    </a:lnTo>
                    <a:cubicBezTo>
                      <a:pt x="10237" y="21755"/>
                      <a:pt x="7265" y="22441"/>
                      <a:pt x="4255" y="23051"/>
                    </a:cubicBezTo>
                    <a:lnTo>
                      <a:pt x="0" y="27276"/>
                    </a:lnTo>
                    <a:lnTo>
                      <a:pt x="0" y="12804"/>
                    </a:lnTo>
                    <a:lnTo>
                      <a:pt x="5201" y="11919"/>
                    </a:lnTo>
                    <a:cubicBezTo>
                      <a:pt x="17650" y="8909"/>
                      <a:pt x="30544" y="4934"/>
                      <a:pt x="4387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Shape 233">
                <a:extLst>
                  <a:ext uri="{FF2B5EF4-FFF2-40B4-BE49-F238E27FC236}">
                    <a16:creationId xmlns:a16="http://schemas.microsoft.com/office/drawing/2014/main" id="{70D6E140-B231-71E2-EA6E-1C1378766503}"/>
                  </a:ext>
                </a:extLst>
              </p:cNvPr>
              <p:cNvSpPr/>
              <p:nvPr/>
            </p:nvSpPr>
            <p:spPr>
              <a:xfrm>
                <a:off x="1645971" y="524155"/>
                <a:ext cx="21146" cy="11616"/>
              </a:xfrm>
              <a:custGeom>
                <a:avLst/>
                <a:gdLst/>
                <a:ahLst/>
                <a:cxnLst/>
                <a:rect l="0" t="0" r="0" b="0"/>
                <a:pathLst>
                  <a:path w="21146" h="11616">
                    <a:moveTo>
                      <a:pt x="0" y="0"/>
                    </a:moveTo>
                    <a:lnTo>
                      <a:pt x="20993" y="1088"/>
                    </a:lnTo>
                    <a:lnTo>
                      <a:pt x="21146" y="11616"/>
                    </a:lnTo>
                    <a:lnTo>
                      <a:pt x="0" y="10433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Shape 234">
                <a:extLst>
                  <a:ext uri="{FF2B5EF4-FFF2-40B4-BE49-F238E27FC236}">
                    <a16:creationId xmlns:a16="http://schemas.microsoft.com/office/drawing/2014/main" id="{66AAF6D7-1587-A876-7F92-5D4DD43388F1}"/>
                  </a:ext>
                </a:extLst>
              </p:cNvPr>
              <p:cNvSpPr/>
              <p:nvPr/>
            </p:nvSpPr>
            <p:spPr>
              <a:xfrm>
                <a:off x="1645971" y="507413"/>
                <a:ext cx="7392" cy="15981"/>
              </a:xfrm>
              <a:custGeom>
                <a:avLst/>
                <a:gdLst/>
                <a:ahLst/>
                <a:cxnLst/>
                <a:rect l="0" t="0" r="0" b="0"/>
                <a:pathLst>
                  <a:path w="7392" h="15981">
                    <a:moveTo>
                      <a:pt x="0" y="0"/>
                    </a:moveTo>
                    <a:lnTo>
                      <a:pt x="7392" y="11022"/>
                    </a:lnTo>
                    <a:lnTo>
                      <a:pt x="0" y="15981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Shape 235">
                <a:extLst>
                  <a:ext uri="{FF2B5EF4-FFF2-40B4-BE49-F238E27FC236}">
                    <a16:creationId xmlns:a16="http://schemas.microsoft.com/office/drawing/2014/main" id="{93E27FBF-847B-B060-F0BE-CF2F3D958EC4}"/>
                  </a:ext>
                </a:extLst>
              </p:cNvPr>
              <p:cNvSpPr/>
              <p:nvPr/>
            </p:nvSpPr>
            <p:spPr>
              <a:xfrm>
                <a:off x="1645971" y="483460"/>
                <a:ext cx="13919" cy="18132"/>
              </a:xfrm>
              <a:custGeom>
                <a:avLst/>
                <a:gdLst/>
                <a:ahLst/>
                <a:cxnLst/>
                <a:rect l="0" t="0" r="0" b="0"/>
                <a:pathLst>
                  <a:path w="13919" h="18132">
                    <a:moveTo>
                      <a:pt x="8027" y="0"/>
                    </a:moveTo>
                    <a:lnTo>
                      <a:pt x="13919" y="8788"/>
                    </a:lnTo>
                    <a:lnTo>
                      <a:pt x="0" y="18132"/>
                    </a:lnTo>
                    <a:lnTo>
                      <a:pt x="0" y="5378"/>
                    </a:lnTo>
                    <a:lnTo>
                      <a:pt x="802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Shape 236">
                <a:extLst>
                  <a:ext uri="{FF2B5EF4-FFF2-40B4-BE49-F238E27FC236}">
                    <a16:creationId xmlns:a16="http://schemas.microsoft.com/office/drawing/2014/main" id="{734ED0A3-C26D-E0C5-BF70-606641D6F09C}"/>
                  </a:ext>
                </a:extLst>
              </p:cNvPr>
              <p:cNvSpPr/>
              <p:nvPr/>
            </p:nvSpPr>
            <p:spPr>
              <a:xfrm>
                <a:off x="1659649" y="806312"/>
                <a:ext cx="28416" cy="19966"/>
              </a:xfrm>
              <a:custGeom>
                <a:avLst/>
                <a:gdLst/>
                <a:ahLst/>
                <a:cxnLst/>
                <a:rect l="0" t="0" r="0" b="0"/>
                <a:pathLst>
                  <a:path w="28416" h="19966">
                    <a:moveTo>
                      <a:pt x="28416" y="0"/>
                    </a:moveTo>
                    <a:lnTo>
                      <a:pt x="28416" y="11912"/>
                    </a:lnTo>
                    <a:lnTo>
                      <a:pt x="3480" y="19966"/>
                    </a:lnTo>
                    <a:lnTo>
                      <a:pt x="0" y="9183"/>
                    </a:lnTo>
                    <a:lnTo>
                      <a:pt x="28416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Shape 237">
                <a:extLst>
                  <a:ext uri="{FF2B5EF4-FFF2-40B4-BE49-F238E27FC236}">
                    <a16:creationId xmlns:a16="http://schemas.microsoft.com/office/drawing/2014/main" id="{F1480F7C-C765-744E-D3F5-2365BDE4E533}"/>
                  </a:ext>
                </a:extLst>
              </p:cNvPr>
              <p:cNvSpPr/>
              <p:nvPr/>
            </p:nvSpPr>
            <p:spPr>
              <a:xfrm>
                <a:off x="1640980" y="749671"/>
                <a:ext cx="47085" cy="22282"/>
              </a:xfrm>
              <a:custGeom>
                <a:avLst/>
                <a:gdLst/>
                <a:ahLst/>
                <a:cxnLst/>
                <a:rect l="0" t="0" r="0" b="0"/>
                <a:pathLst>
                  <a:path w="47085" h="22282">
                    <a:moveTo>
                      <a:pt x="5143" y="0"/>
                    </a:moveTo>
                    <a:cubicBezTo>
                      <a:pt x="15615" y="5798"/>
                      <a:pt x="26470" y="9207"/>
                      <a:pt x="37702" y="10233"/>
                    </a:cubicBezTo>
                    <a:lnTo>
                      <a:pt x="47085" y="9135"/>
                    </a:lnTo>
                    <a:lnTo>
                      <a:pt x="47085" y="20865"/>
                    </a:lnTo>
                    <a:lnTo>
                      <a:pt x="36263" y="22282"/>
                    </a:lnTo>
                    <a:cubicBezTo>
                      <a:pt x="23587" y="21415"/>
                      <a:pt x="11500" y="17945"/>
                      <a:pt x="0" y="11874"/>
                    </a:cubicBezTo>
                    <a:cubicBezTo>
                      <a:pt x="1968" y="8039"/>
                      <a:pt x="3683" y="4089"/>
                      <a:pt x="5143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Shape 238">
                <a:extLst>
                  <a:ext uri="{FF2B5EF4-FFF2-40B4-BE49-F238E27FC236}">
                    <a16:creationId xmlns:a16="http://schemas.microsoft.com/office/drawing/2014/main" id="{B8DBD8BE-83FF-CDFD-9A85-B1A7C4E4A97D}"/>
                  </a:ext>
                </a:extLst>
              </p:cNvPr>
              <p:cNvSpPr/>
              <p:nvPr/>
            </p:nvSpPr>
            <p:spPr>
              <a:xfrm>
                <a:off x="1637792" y="699961"/>
                <a:ext cx="50273" cy="48605"/>
              </a:xfrm>
              <a:custGeom>
                <a:avLst/>
                <a:gdLst/>
                <a:ahLst/>
                <a:cxnLst/>
                <a:rect l="0" t="0" r="0" b="0"/>
                <a:pathLst>
                  <a:path w="50273" h="48605">
                    <a:moveTo>
                      <a:pt x="50273" y="0"/>
                    </a:moveTo>
                    <a:lnTo>
                      <a:pt x="50273" y="10816"/>
                    </a:lnTo>
                    <a:lnTo>
                      <a:pt x="24435" y="19167"/>
                    </a:lnTo>
                    <a:lnTo>
                      <a:pt x="29769" y="35677"/>
                    </a:lnTo>
                    <a:lnTo>
                      <a:pt x="50273" y="29052"/>
                    </a:lnTo>
                    <a:lnTo>
                      <a:pt x="50273" y="39890"/>
                    </a:lnTo>
                    <a:lnTo>
                      <a:pt x="23279" y="48605"/>
                    </a:lnTo>
                    <a:lnTo>
                      <a:pt x="14783" y="22278"/>
                    </a:lnTo>
                    <a:lnTo>
                      <a:pt x="3163" y="26037"/>
                    </a:lnTo>
                    <a:lnTo>
                      <a:pt x="0" y="16246"/>
                    </a:lnTo>
                    <a:lnTo>
                      <a:pt x="5027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Shape 239">
                <a:extLst>
                  <a:ext uri="{FF2B5EF4-FFF2-40B4-BE49-F238E27FC236}">
                    <a16:creationId xmlns:a16="http://schemas.microsoft.com/office/drawing/2014/main" id="{F180772E-216D-84E6-ADC0-131DD1023608}"/>
                  </a:ext>
                </a:extLst>
              </p:cNvPr>
              <p:cNvSpPr/>
              <p:nvPr/>
            </p:nvSpPr>
            <p:spPr>
              <a:xfrm>
                <a:off x="1677124" y="687314"/>
                <a:ext cx="10941" cy="12376"/>
              </a:xfrm>
              <a:custGeom>
                <a:avLst/>
                <a:gdLst/>
                <a:ahLst/>
                <a:cxnLst/>
                <a:rect l="0" t="0" r="0" b="0"/>
                <a:pathLst>
                  <a:path w="10941" h="12376">
                    <a:moveTo>
                      <a:pt x="6528" y="0"/>
                    </a:moveTo>
                    <a:lnTo>
                      <a:pt x="10941" y="779"/>
                    </a:lnTo>
                    <a:lnTo>
                      <a:pt x="10941" y="12376"/>
                    </a:lnTo>
                    <a:lnTo>
                      <a:pt x="0" y="9525"/>
                    </a:lnTo>
                    <a:cubicBezTo>
                      <a:pt x="2680" y="6287"/>
                      <a:pt x="4851" y="3124"/>
                      <a:pt x="6528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Shape 240">
                <a:extLst>
                  <a:ext uri="{FF2B5EF4-FFF2-40B4-BE49-F238E27FC236}">
                    <a16:creationId xmlns:a16="http://schemas.microsoft.com/office/drawing/2014/main" id="{F22DFB3A-EC84-76D8-A57E-CD99A6AE3172}"/>
                  </a:ext>
                </a:extLst>
              </p:cNvPr>
              <p:cNvSpPr/>
              <p:nvPr/>
            </p:nvSpPr>
            <p:spPr>
              <a:xfrm>
                <a:off x="1688065" y="736031"/>
                <a:ext cx="64650" cy="88036"/>
              </a:xfrm>
              <a:custGeom>
                <a:avLst/>
                <a:gdLst/>
                <a:ahLst/>
                <a:cxnLst/>
                <a:rect l="0" t="0" r="0" b="0"/>
                <a:pathLst>
                  <a:path w="64650" h="88036">
                    <a:moveTo>
                      <a:pt x="30474" y="0"/>
                    </a:moveTo>
                    <a:lnTo>
                      <a:pt x="35935" y="16866"/>
                    </a:lnTo>
                    <a:cubicBezTo>
                      <a:pt x="37033" y="16535"/>
                      <a:pt x="41063" y="15253"/>
                      <a:pt x="48020" y="13019"/>
                    </a:cubicBezTo>
                    <a:lnTo>
                      <a:pt x="64650" y="7664"/>
                    </a:lnTo>
                    <a:lnTo>
                      <a:pt x="64650" y="19554"/>
                    </a:lnTo>
                    <a:lnTo>
                      <a:pt x="52589" y="23441"/>
                    </a:lnTo>
                    <a:cubicBezTo>
                      <a:pt x="45634" y="25673"/>
                      <a:pt x="41243" y="27070"/>
                      <a:pt x="39415" y="27635"/>
                    </a:cubicBezTo>
                    <a:lnTo>
                      <a:pt x="48152" y="54737"/>
                    </a:lnTo>
                    <a:lnTo>
                      <a:pt x="64650" y="49410"/>
                    </a:lnTo>
                    <a:lnTo>
                      <a:pt x="64650" y="61306"/>
                    </a:lnTo>
                    <a:lnTo>
                      <a:pt x="51645" y="65507"/>
                    </a:lnTo>
                    <a:lnTo>
                      <a:pt x="57830" y="84696"/>
                    </a:lnTo>
                    <a:lnTo>
                      <a:pt x="47479" y="88036"/>
                    </a:lnTo>
                    <a:lnTo>
                      <a:pt x="41282" y="68859"/>
                    </a:lnTo>
                    <a:lnTo>
                      <a:pt x="0" y="82192"/>
                    </a:lnTo>
                    <a:lnTo>
                      <a:pt x="0" y="70281"/>
                    </a:lnTo>
                    <a:lnTo>
                      <a:pt x="37802" y="58064"/>
                    </a:lnTo>
                    <a:lnTo>
                      <a:pt x="28975" y="30709"/>
                    </a:lnTo>
                    <a:lnTo>
                      <a:pt x="0" y="34504"/>
                    </a:lnTo>
                    <a:lnTo>
                      <a:pt x="0" y="22775"/>
                    </a:lnTo>
                    <a:lnTo>
                      <a:pt x="25432" y="19799"/>
                    </a:lnTo>
                    <a:lnTo>
                      <a:pt x="20123" y="3340"/>
                    </a:lnTo>
                    <a:lnTo>
                      <a:pt x="3047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Shape 241">
                <a:extLst>
                  <a:ext uri="{FF2B5EF4-FFF2-40B4-BE49-F238E27FC236}">
                    <a16:creationId xmlns:a16="http://schemas.microsoft.com/office/drawing/2014/main" id="{393E3190-96DE-32CE-DCEC-22E98B8FDD0A}"/>
                  </a:ext>
                </a:extLst>
              </p:cNvPr>
              <p:cNvSpPr/>
              <p:nvPr/>
            </p:nvSpPr>
            <p:spPr>
              <a:xfrm>
                <a:off x="1688065" y="668885"/>
                <a:ext cx="64650" cy="70966"/>
              </a:xfrm>
              <a:custGeom>
                <a:avLst/>
                <a:gdLst/>
                <a:ahLst/>
                <a:cxnLst/>
                <a:rect l="0" t="0" r="0" b="0"/>
                <a:pathLst>
                  <a:path w="64650" h="70966">
                    <a:moveTo>
                      <a:pt x="64650" y="0"/>
                    </a:moveTo>
                    <a:lnTo>
                      <a:pt x="64650" y="33695"/>
                    </a:lnTo>
                    <a:lnTo>
                      <a:pt x="31045" y="34876"/>
                    </a:lnTo>
                    <a:lnTo>
                      <a:pt x="38653" y="58485"/>
                    </a:lnTo>
                    <a:lnTo>
                      <a:pt x="0" y="70966"/>
                    </a:lnTo>
                    <a:lnTo>
                      <a:pt x="0" y="60128"/>
                    </a:lnTo>
                    <a:lnTo>
                      <a:pt x="25838" y="51779"/>
                    </a:lnTo>
                    <a:lnTo>
                      <a:pt x="20492" y="35270"/>
                    </a:lnTo>
                    <a:lnTo>
                      <a:pt x="0" y="41892"/>
                    </a:lnTo>
                    <a:lnTo>
                      <a:pt x="0" y="31076"/>
                    </a:lnTo>
                    <a:lnTo>
                      <a:pt x="464" y="30926"/>
                    </a:lnTo>
                    <a:lnTo>
                      <a:pt x="0" y="30805"/>
                    </a:lnTo>
                    <a:lnTo>
                      <a:pt x="0" y="19208"/>
                    </a:lnTo>
                    <a:lnTo>
                      <a:pt x="28361" y="24214"/>
                    </a:lnTo>
                    <a:cubicBezTo>
                      <a:pt x="39491" y="25011"/>
                      <a:pt x="50826" y="24678"/>
                      <a:pt x="62364" y="23217"/>
                    </a:cubicBezTo>
                    <a:lnTo>
                      <a:pt x="55785" y="2859"/>
                    </a:lnTo>
                    <a:lnTo>
                      <a:pt x="6465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Shape 242">
                <a:extLst>
                  <a:ext uri="{FF2B5EF4-FFF2-40B4-BE49-F238E27FC236}">
                    <a16:creationId xmlns:a16="http://schemas.microsoft.com/office/drawing/2014/main" id="{54803327-95E1-0F42-CE88-A9C431813895}"/>
                  </a:ext>
                </a:extLst>
              </p:cNvPr>
              <p:cNvSpPr/>
              <p:nvPr/>
            </p:nvSpPr>
            <p:spPr>
              <a:xfrm>
                <a:off x="1752715" y="724804"/>
                <a:ext cx="43637" cy="77407"/>
              </a:xfrm>
              <a:custGeom>
                <a:avLst/>
                <a:gdLst/>
                <a:ahLst/>
                <a:cxnLst/>
                <a:rect l="0" t="0" r="0" b="0"/>
                <a:pathLst>
                  <a:path w="43637" h="77407">
                    <a:moveTo>
                      <a:pt x="19723" y="0"/>
                    </a:moveTo>
                    <a:lnTo>
                      <a:pt x="43637" y="74054"/>
                    </a:lnTo>
                    <a:lnTo>
                      <a:pt x="33261" y="77407"/>
                    </a:lnTo>
                    <a:lnTo>
                      <a:pt x="28715" y="63259"/>
                    </a:lnTo>
                    <a:lnTo>
                      <a:pt x="0" y="72533"/>
                    </a:lnTo>
                    <a:lnTo>
                      <a:pt x="0" y="60637"/>
                    </a:lnTo>
                    <a:lnTo>
                      <a:pt x="25235" y="52489"/>
                    </a:lnTo>
                    <a:lnTo>
                      <a:pt x="16497" y="25463"/>
                    </a:lnTo>
                    <a:lnTo>
                      <a:pt x="0" y="30781"/>
                    </a:lnTo>
                    <a:lnTo>
                      <a:pt x="0" y="18890"/>
                    </a:lnTo>
                    <a:lnTo>
                      <a:pt x="13030" y="14694"/>
                    </a:lnTo>
                    <a:lnTo>
                      <a:pt x="9360" y="3340"/>
                    </a:lnTo>
                    <a:lnTo>
                      <a:pt x="1972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Shape 243">
                <a:extLst>
                  <a:ext uri="{FF2B5EF4-FFF2-40B4-BE49-F238E27FC236}">
                    <a16:creationId xmlns:a16="http://schemas.microsoft.com/office/drawing/2014/main" id="{8B9C3B6A-9949-AA70-F15D-7EE0E2B07DFB}"/>
                  </a:ext>
                </a:extLst>
              </p:cNvPr>
              <p:cNvSpPr/>
              <p:nvPr/>
            </p:nvSpPr>
            <p:spPr>
              <a:xfrm>
                <a:off x="1752715" y="668582"/>
                <a:ext cx="17425" cy="54254"/>
              </a:xfrm>
              <a:custGeom>
                <a:avLst/>
                <a:gdLst/>
                <a:ahLst/>
                <a:cxnLst/>
                <a:rect l="0" t="0" r="0" b="0"/>
                <a:pathLst>
                  <a:path w="17425" h="54254">
                    <a:moveTo>
                      <a:pt x="940" y="0"/>
                    </a:moveTo>
                    <a:lnTo>
                      <a:pt x="17425" y="51079"/>
                    </a:lnTo>
                    <a:lnTo>
                      <a:pt x="7645" y="54254"/>
                    </a:lnTo>
                    <a:lnTo>
                      <a:pt x="1079" y="33960"/>
                    </a:lnTo>
                    <a:lnTo>
                      <a:pt x="0" y="33998"/>
                    </a:lnTo>
                    <a:lnTo>
                      <a:pt x="0" y="303"/>
                    </a:lnTo>
                    <a:lnTo>
                      <a:pt x="94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Shape 244">
                <a:extLst>
                  <a:ext uri="{FF2B5EF4-FFF2-40B4-BE49-F238E27FC236}">
                    <a16:creationId xmlns:a16="http://schemas.microsoft.com/office/drawing/2014/main" id="{3BBE09B9-8A9E-17B3-7627-EACC69EF5888}"/>
                  </a:ext>
                </a:extLst>
              </p:cNvPr>
              <p:cNvSpPr/>
              <p:nvPr/>
            </p:nvSpPr>
            <p:spPr>
              <a:xfrm>
                <a:off x="1776974" y="900142"/>
                <a:ext cx="49619" cy="135306"/>
              </a:xfrm>
              <a:custGeom>
                <a:avLst/>
                <a:gdLst/>
                <a:ahLst/>
                <a:cxnLst/>
                <a:rect l="0" t="0" r="0" b="0"/>
                <a:pathLst>
                  <a:path w="49619" h="135306">
                    <a:moveTo>
                      <a:pt x="26607" y="0"/>
                    </a:moveTo>
                    <a:lnTo>
                      <a:pt x="28854" y="64376"/>
                    </a:lnTo>
                    <a:cubicBezTo>
                      <a:pt x="34049" y="61481"/>
                      <a:pt x="39179" y="58204"/>
                      <a:pt x="44260" y="54585"/>
                    </a:cubicBezTo>
                    <a:lnTo>
                      <a:pt x="49619" y="64846"/>
                    </a:lnTo>
                    <a:cubicBezTo>
                      <a:pt x="44348" y="68656"/>
                      <a:pt x="38748" y="72403"/>
                      <a:pt x="32791" y="76035"/>
                    </a:cubicBezTo>
                    <a:lnTo>
                      <a:pt x="28994" y="68859"/>
                    </a:lnTo>
                    <a:lnTo>
                      <a:pt x="31293" y="134366"/>
                    </a:lnTo>
                    <a:lnTo>
                      <a:pt x="4661" y="135306"/>
                    </a:lnTo>
                    <a:lnTo>
                      <a:pt x="4267" y="123558"/>
                    </a:lnTo>
                    <a:lnTo>
                      <a:pt x="20726" y="122961"/>
                    </a:lnTo>
                    <a:lnTo>
                      <a:pt x="16866" y="12116"/>
                    </a:lnTo>
                    <a:lnTo>
                      <a:pt x="407" y="12675"/>
                    </a:lnTo>
                    <a:lnTo>
                      <a:pt x="0" y="927"/>
                    </a:lnTo>
                    <a:lnTo>
                      <a:pt x="2660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Shape 245">
                <a:extLst>
                  <a:ext uri="{FF2B5EF4-FFF2-40B4-BE49-F238E27FC236}">
                    <a16:creationId xmlns:a16="http://schemas.microsoft.com/office/drawing/2014/main" id="{2549CB94-8AAA-967F-4C8C-7B6BC5848D93}"/>
                  </a:ext>
                </a:extLst>
              </p:cNvPr>
              <p:cNvSpPr/>
              <p:nvPr/>
            </p:nvSpPr>
            <p:spPr>
              <a:xfrm>
                <a:off x="1683870" y="898656"/>
                <a:ext cx="98577" cy="145034"/>
              </a:xfrm>
              <a:custGeom>
                <a:avLst/>
                <a:gdLst/>
                <a:ahLst/>
                <a:cxnLst/>
                <a:rect l="0" t="0" r="0" b="0"/>
                <a:pathLst>
                  <a:path w="98577" h="145034">
                    <a:moveTo>
                      <a:pt x="10147" y="0"/>
                    </a:moveTo>
                    <a:lnTo>
                      <a:pt x="12459" y="66307"/>
                    </a:lnTo>
                    <a:lnTo>
                      <a:pt x="29654" y="65722"/>
                    </a:lnTo>
                    <a:lnTo>
                      <a:pt x="27813" y="12916"/>
                    </a:lnTo>
                    <a:lnTo>
                      <a:pt x="37960" y="12573"/>
                    </a:lnTo>
                    <a:lnTo>
                      <a:pt x="39802" y="65354"/>
                    </a:lnTo>
                    <a:lnTo>
                      <a:pt x="56782" y="64757"/>
                    </a:lnTo>
                    <a:cubicBezTo>
                      <a:pt x="55969" y="54432"/>
                      <a:pt x="55156" y="44450"/>
                      <a:pt x="54343" y="34823"/>
                    </a:cubicBezTo>
                    <a:cubicBezTo>
                      <a:pt x="53861" y="29921"/>
                      <a:pt x="53073" y="25044"/>
                      <a:pt x="51905" y="20180"/>
                    </a:cubicBezTo>
                    <a:lnTo>
                      <a:pt x="63932" y="14757"/>
                    </a:lnTo>
                    <a:cubicBezTo>
                      <a:pt x="65532" y="18428"/>
                      <a:pt x="67780" y="22339"/>
                      <a:pt x="70676" y="26454"/>
                    </a:cubicBezTo>
                    <a:cubicBezTo>
                      <a:pt x="75667" y="33185"/>
                      <a:pt x="80696" y="39370"/>
                      <a:pt x="85750" y="44996"/>
                    </a:cubicBezTo>
                    <a:lnTo>
                      <a:pt x="84811" y="18301"/>
                    </a:lnTo>
                    <a:lnTo>
                      <a:pt x="94958" y="17958"/>
                    </a:lnTo>
                    <a:lnTo>
                      <a:pt x="98577" y="121742"/>
                    </a:lnTo>
                    <a:lnTo>
                      <a:pt x="88430" y="122110"/>
                    </a:lnTo>
                    <a:lnTo>
                      <a:pt x="86347" y="62281"/>
                    </a:lnTo>
                    <a:cubicBezTo>
                      <a:pt x="79705" y="54648"/>
                      <a:pt x="72631" y="45860"/>
                      <a:pt x="65113" y="35916"/>
                    </a:cubicBezTo>
                    <a:cubicBezTo>
                      <a:pt x="66586" y="57163"/>
                      <a:pt x="68123" y="78372"/>
                      <a:pt x="69698" y="99492"/>
                    </a:cubicBezTo>
                    <a:cubicBezTo>
                      <a:pt x="72415" y="96266"/>
                      <a:pt x="75197" y="92862"/>
                      <a:pt x="78016" y="89332"/>
                    </a:cubicBezTo>
                    <a:lnTo>
                      <a:pt x="85649" y="97168"/>
                    </a:lnTo>
                    <a:cubicBezTo>
                      <a:pt x="76378" y="109868"/>
                      <a:pt x="67627" y="120904"/>
                      <a:pt x="59423" y="130327"/>
                    </a:cubicBezTo>
                    <a:lnTo>
                      <a:pt x="50127" y="121082"/>
                    </a:lnTo>
                    <a:cubicBezTo>
                      <a:pt x="53302" y="117881"/>
                      <a:pt x="56566" y="114465"/>
                      <a:pt x="59931" y="110795"/>
                    </a:cubicBezTo>
                    <a:cubicBezTo>
                      <a:pt x="59220" y="99047"/>
                      <a:pt x="58458" y="87655"/>
                      <a:pt x="57620" y="76670"/>
                    </a:cubicBezTo>
                    <a:lnTo>
                      <a:pt x="40208" y="77254"/>
                    </a:lnTo>
                    <a:lnTo>
                      <a:pt x="42050" y="130200"/>
                    </a:lnTo>
                    <a:lnTo>
                      <a:pt x="31902" y="130543"/>
                    </a:lnTo>
                    <a:lnTo>
                      <a:pt x="30061" y="77622"/>
                    </a:lnTo>
                    <a:lnTo>
                      <a:pt x="12865" y="78219"/>
                    </a:lnTo>
                    <a:lnTo>
                      <a:pt x="15189" y="144653"/>
                    </a:lnTo>
                    <a:lnTo>
                      <a:pt x="5029" y="145034"/>
                    </a:lnTo>
                    <a:lnTo>
                      <a:pt x="0" y="356"/>
                    </a:lnTo>
                    <a:lnTo>
                      <a:pt x="1014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Shape 246">
                <a:extLst>
                  <a:ext uri="{FF2B5EF4-FFF2-40B4-BE49-F238E27FC236}">
                    <a16:creationId xmlns:a16="http://schemas.microsoft.com/office/drawing/2014/main" id="{DABE785F-6C4C-9BC0-6DEF-814C4BEF4FC4}"/>
                  </a:ext>
                </a:extLst>
              </p:cNvPr>
              <p:cNvSpPr/>
              <p:nvPr/>
            </p:nvSpPr>
            <p:spPr>
              <a:xfrm>
                <a:off x="264216" y="1313242"/>
                <a:ext cx="97803" cy="70891"/>
              </a:xfrm>
              <a:custGeom>
                <a:avLst/>
                <a:gdLst/>
                <a:ahLst/>
                <a:cxnLst/>
                <a:rect l="0" t="0" r="0" b="0"/>
                <a:pathLst>
                  <a:path w="97803" h="70891">
                    <a:moveTo>
                      <a:pt x="84925" y="0"/>
                    </a:moveTo>
                    <a:lnTo>
                      <a:pt x="97803" y="22670"/>
                    </a:lnTo>
                    <a:lnTo>
                      <a:pt x="88532" y="27902"/>
                    </a:lnTo>
                    <a:lnTo>
                      <a:pt x="84684" y="21171"/>
                    </a:lnTo>
                    <a:lnTo>
                      <a:pt x="18301" y="58852"/>
                    </a:lnTo>
                    <a:lnTo>
                      <a:pt x="22136" y="65608"/>
                    </a:lnTo>
                    <a:lnTo>
                      <a:pt x="12878" y="70891"/>
                    </a:lnTo>
                    <a:lnTo>
                      <a:pt x="0" y="48222"/>
                    </a:lnTo>
                    <a:lnTo>
                      <a:pt x="9271" y="42964"/>
                    </a:lnTo>
                    <a:lnTo>
                      <a:pt x="13119" y="49721"/>
                    </a:lnTo>
                    <a:lnTo>
                      <a:pt x="79515" y="12052"/>
                    </a:lnTo>
                    <a:lnTo>
                      <a:pt x="75667" y="5283"/>
                    </a:lnTo>
                    <a:lnTo>
                      <a:pt x="8492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Shape 247">
                <a:extLst>
                  <a:ext uri="{FF2B5EF4-FFF2-40B4-BE49-F238E27FC236}">
                    <a16:creationId xmlns:a16="http://schemas.microsoft.com/office/drawing/2014/main" id="{8DE32291-5DC3-3C57-D8AC-4F97F49BAC93}"/>
                  </a:ext>
                </a:extLst>
              </p:cNvPr>
              <p:cNvSpPr/>
              <p:nvPr/>
            </p:nvSpPr>
            <p:spPr>
              <a:xfrm>
                <a:off x="312661" y="1363254"/>
                <a:ext cx="99162" cy="84353"/>
              </a:xfrm>
              <a:custGeom>
                <a:avLst/>
                <a:gdLst/>
                <a:ahLst/>
                <a:cxnLst/>
                <a:rect l="0" t="0" r="0" b="0"/>
                <a:pathLst>
                  <a:path w="99162" h="84353">
                    <a:moveTo>
                      <a:pt x="65875" y="0"/>
                    </a:moveTo>
                    <a:lnTo>
                      <a:pt x="99162" y="46533"/>
                    </a:lnTo>
                    <a:lnTo>
                      <a:pt x="90030" y="53073"/>
                    </a:lnTo>
                    <a:lnTo>
                      <a:pt x="76416" y="34036"/>
                    </a:lnTo>
                    <a:lnTo>
                      <a:pt x="6134" y="84353"/>
                    </a:lnTo>
                    <a:lnTo>
                      <a:pt x="0" y="75794"/>
                    </a:lnTo>
                    <a:lnTo>
                      <a:pt x="70295" y="25476"/>
                    </a:lnTo>
                    <a:lnTo>
                      <a:pt x="56744" y="6540"/>
                    </a:lnTo>
                    <a:lnTo>
                      <a:pt x="6587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Shape 248">
                <a:extLst>
                  <a:ext uri="{FF2B5EF4-FFF2-40B4-BE49-F238E27FC236}">
                    <a16:creationId xmlns:a16="http://schemas.microsoft.com/office/drawing/2014/main" id="{D2EAE86E-FF2B-B162-47EC-DA219993AC39}"/>
                  </a:ext>
                </a:extLst>
              </p:cNvPr>
              <p:cNvSpPr/>
              <p:nvPr/>
            </p:nvSpPr>
            <p:spPr>
              <a:xfrm>
                <a:off x="412191" y="1483064"/>
                <a:ext cx="96812" cy="78994"/>
              </a:xfrm>
              <a:custGeom>
                <a:avLst/>
                <a:gdLst/>
                <a:ahLst/>
                <a:cxnLst/>
                <a:rect l="0" t="0" r="0" b="0"/>
                <a:pathLst>
                  <a:path w="96812" h="78994">
                    <a:moveTo>
                      <a:pt x="66040" y="0"/>
                    </a:moveTo>
                    <a:lnTo>
                      <a:pt x="96812" y="28245"/>
                    </a:lnTo>
                    <a:lnTo>
                      <a:pt x="89217" y="36500"/>
                    </a:lnTo>
                    <a:lnTo>
                      <a:pt x="66167" y="15354"/>
                    </a:lnTo>
                    <a:lnTo>
                      <a:pt x="44069" y="39383"/>
                    </a:lnTo>
                    <a:lnTo>
                      <a:pt x="65418" y="58991"/>
                    </a:lnTo>
                    <a:lnTo>
                      <a:pt x="57925" y="67196"/>
                    </a:lnTo>
                    <a:lnTo>
                      <a:pt x="36589" y="47561"/>
                    </a:lnTo>
                    <a:lnTo>
                      <a:pt x="7709" y="78994"/>
                    </a:lnTo>
                    <a:lnTo>
                      <a:pt x="0" y="71933"/>
                    </a:lnTo>
                    <a:lnTo>
                      <a:pt x="6604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Shape 249">
                <a:extLst>
                  <a:ext uri="{FF2B5EF4-FFF2-40B4-BE49-F238E27FC236}">
                    <a16:creationId xmlns:a16="http://schemas.microsoft.com/office/drawing/2014/main" id="{2B4F8E27-4308-C0AD-3A80-12E4DB88618F}"/>
                  </a:ext>
                </a:extLst>
              </p:cNvPr>
              <p:cNvSpPr/>
              <p:nvPr/>
            </p:nvSpPr>
            <p:spPr>
              <a:xfrm>
                <a:off x="495695" y="1550315"/>
                <a:ext cx="44679" cy="93601"/>
              </a:xfrm>
              <a:custGeom>
                <a:avLst/>
                <a:gdLst/>
                <a:ahLst/>
                <a:cxnLst/>
                <a:rect l="0" t="0" r="0" b="0"/>
                <a:pathLst>
                  <a:path w="44679" h="93601">
                    <a:moveTo>
                      <a:pt x="44679" y="0"/>
                    </a:moveTo>
                    <a:lnTo>
                      <a:pt x="44679" y="11510"/>
                    </a:lnTo>
                    <a:lnTo>
                      <a:pt x="44272" y="11567"/>
                    </a:lnTo>
                    <a:cubicBezTo>
                      <a:pt x="35966" y="14589"/>
                      <a:pt x="28473" y="20965"/>
                      <a:pt x="21806" y="30604"/>
                    </a:cubicBezTo>
                    <a:cubicBezTo>
                      <a:pt x="15113" y="40320"/>
                      <a:pt x="11786" y="49540"/>
                      <a:pt x="11862" y="58252"/>
                    </a:cubicBezTo>
                    <a:cubicBezTo>
                      <a:pt x="11938" y="66952"/>
                      <a:pt x="15291" y="73619"/>
                      <a:pt x="21920" y="78166"/>
                    </a:cubicBezTo>
                    <a:cubicBezTo>
                      <a:pt x="29032" y="83093"/>
                      <a:pt x="36576" y="84147"/>
                      <a:pt x="44513" y="81315"/>
                    </a:cubicBezTo>
                    <a:lnTo>
                      <a:pt x="44679" y="81216"/>
                    </a:lnTo>
                    <a:lnTo>
                      <a:pt x="44679" y="92210"/>
                    </a:lnTo>
                    <a:lnTo>
                      <a:pt x="30623" y="93601"/>
                    </a:lnTo>
                    <a:cubicBezTo>
                      <a:pt x="25428" y="92840"/>
                      <a:pt x="20403" y="90789"/>
                      <a:pt x="15545" y="87449"/>
                    </a:cubicBezTo>
                    <a:cubicBezTo>
                      <a:pt x="6083" y="80871"/>
                      <a:pt x="1067" y="71892"/>
                      <a:pt x="533" y="60436"/>
                    </a:cubicBezTo>
                    <a:cubicBezTo>
                      <a:pt x="0" y="48968"/>
                      <a:pt x="3873" y="37221"/>
                      <a:pt x="12179" y="25194"/>
                    </a:cubicBezTo>
                    <a:cubicBezTo>
                      <a:pt x="21133" y="12215"/>
                      <a:pt x="31179" y="3896"/>
                      <a:pt x="42291" y="226"/>
                    </a:cubicBezTo>
                    <a:lnTo>
                      <a:pt x="4467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Shape 250">
                <a:extLst>
                  <a:ext uri="{FF2B5EF4-FFF2-40B4-BE49-F238E27FC236}">
                    <a16:creationId xmlns:a16="http://schemas.microsoft.com/office/drawing/2014/main" id="{AC871C7D-4816-C134-7FF2-7FCD1236184B}"/>
                  </a:ext>
                </a:extLst>
              </p:cNvPr>
              <p:cNvSpPr/>
              <p:nvPr/>
            </p:nvSpPr>
            <p:spPr>
              <a:xfrm>
                <a:off x="540374" y="1549004"/>
                <a:ext cx="44374" cy="93521"/>
              </a:xfrm>
              <a:custGeom>
                <a:avLst/>
                <a:gdLst/>
                <a:ahLst/>
                <a:cxnLst/>
                <a:rect l="0" t="0" r="0" b="0"/>
                <a:pathLst>
                  <a:path w="44374" h="93521">
                    <a:moveTo>
                      <a:pt x="13868" y="0"/>
                    </a:moveTo>
                    <a:cubicBezTo>
                      <a:pt x="19142" y="807"/>
                      <a:pt x="24270" y="2934"/>
                      <a:pt x="29248" y="6388"/>
                    </a:cubicBezTo>
                    <a:cubicBezTo>
                      <a:pt x="38532" y="12764"/>
                      <a:pt x="43408" y="21679"/>
                      <a:pt x="43878" y="33096"/>
                    </a:cubicBezTo>
                    <a:cubicBezTo>
                      <a:pt x="44374" y="44475"/>
                      <a:pt x="40449" y="56210"/>
                      <a:pt x="32156" y="68263"/>
                    </a:cubicBezTo>
                    <a:cubicBezTo>
                      <a:pt x="23152" y="81331"/>
                      <a:pt x="13119" y="89662"/>
                      <a:pt x="2032" y="93320"/>
                    </a:cubicBezTo>
                    <a:lnTo>
                      <a:pt x="0" y="93521"/>
                    </a:lnTo>
                    <a:lnTo>
                      <a:pt x="0" y="82527"/>
                    </a:lnTo>
                    <a:lnTo>
                      <a:pt x="11377" y="75674"/>
                    </a:lnTo>
                    <a:cubicBezTo>
                      <a:pt x="15103" y="72444"/>
                      <a:pt x="18707" y="68300"/>
                      <a:pt x="22187" y="63246"/>
                    </a:cubicBezTo>
                    <a:cubicBezTo>
                      <a:pt x="29362" y="52870"/>
                      <a:pt x="32906" y="43472"/>
                      <a:pt x="32817" y="35090"/>
                    </a:cubicBezTo>
                    <a:cubicBezTo>
                      <a:pt x="32715" y="26708"/>
                      <a:pt x="29235" y="20130"/>
                      <a:pt x="22301" y="15367"/>
                    </a:cubicBezTo>
                    <a:cubicBezTo>
                      <a:pt x="18897" y="13005"/>
                      <a:pt x="15303" y="11624"/>
                      <a:pt x="11519" y="11212"/>
                    </a:cubicBezTo>
                    <a:lnTo>
                      <a:pt x="0" y="12821"/>
                    </a:lnTo>
                    <a:lnTo>
                      <a:pt x="0" y="1311"/>
                    </a:lnTo>
                    <a:lnTo>
                      <a:pt x="1386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Shape 251">
                <a:extLst>
                  <a:ext uri="{FF2B5EF4-FFF2-40B4-BE49-F238E27FC236}">
                    <a16:creationId xmlns:a16="http://schemas.microsoft.com/office/drawing/2014/main" id="{7E30497D-27B5-F1C9-70F7-B119E79DCF23}"/>
                  </a:ext>
                </a:extLst>
              </p:cNvPr>
              <p:cNvSpPr/>
              <p:nvPr/>
            </p:nvSpPr>
            <p:spPr>
              <a:xfrm>
                <a:off x="593160" y="1598127"/>
                <a:ext cx="50188" cy="112273"/>
              </a:xfrm>
              <a:custGeom>
                <a:avLst/>
                <a:gdLst/>
                <a:ahLst/>
                <a:cxnLst/>
                <a:rect l="0" t="0" r="0" b="0"/>
                <a:pathLst>
                  <a:path w="50188" h="112273">
                    <a:moveTo>
                      <a:pt x="42863" y="0"/>
                    </a:moveTo>
                    <a:lnTo>
                      <a:pt x="50188" y="3583"/>
                    </a:lnTo>
                    <a:lnTo>
                      <a:pt x="50188" y="15867"/>
                    </a:lnTo>
                    <a:lnTo>
                      <a:pt x="47422" y="14516"/>
                    </a:lnTo>
                    <a:lnTo>
                      <a:pt x="32296" y="45491"/>
                    </a:lnTo>
                    <a:lnTo>
                      <a:pt x="43383" y="50914"/>
                    </a:lnTo>
                    <a:lnTo>
                      <a:pt x="50188" y="51242"/>
                    </a:lnTo>
                    <a:lnTo>
                      <a:pt x="50188" y="60888"/>
                    </a:lnTo>
                    <a:lnTo>
                      <a:pt x="48527" y="61163"/>
                    </a:lnTo>
                    <a:lnTo>
                      <a:pt x="48387" y="61430"/>
                    </a:lnTo>
                    <a:lnTo>
                      <a:pt x="50188" y="65481"/>
                    </a:lnTo>
                    <a:lnTo>
                      <a:pt x="50188" y="112273"/>
                    </a:lnTo>
                    <a:lnTo>
                      <a:pt x="42075" y="108318"/>
                    </a:lnTo>
                    <a:lnTo>
                      <a:pt x="41884" y="78042"/>
                    </a:lnTo>
                    <a:cubicBezTo>
                      <a:pt x="41872" y="71984"/>
                      <a:pt x="41275" y="67589"/>
                      <a:pt x="40119" y="64884"/>
                    </a:cubicBezTo>
                    <a:cubicBezTo>
                      <a:pt x="38976" y="62154"/>
                      <a:pt x="37008" y="60109"/>
                      <a:pt x="34214" y="58725"/>
                    </a:cubicBezTo>
                    <a:lnTo>
                      <a:pt x="27457" y="55436"/>
                    </a:lnTo>
                    <a:lnTo>
                      <a:pt x="9411" y="92354"/>
                    </a:lnTo>
                    <a:lnTo>
                      <a:pt x="0" y="87757"/>
                    </a:lnTo>
                    <a:lnTo>
                      <a:pt x="4286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Shape 252">
                <a:extLst>
                  <a:ext uri="{FF2B5EF4-FFF2-40B4-BE49-F238E27FC236}">
                    <a16:creationId xmlns:a16="http://schemas.microsoft.com/office/drawing/2014/main" id="{30F9B83D-944F-836B-DF5D-ED115A7126C9}"/>
                  </a:ext>
                </a:extLst>
              </p:cNvPr>
              <p:cNvSpPr/>
              <p:nvPr/>
            </p:nvSpPr>
            <p:spPr>
              <a:xfrm>
                <a:off x="643348" y="1663609"/>
                <a:ext cx="2986" cy="48247"/>
              </a:xfrm>
              <a:custGeom>
                <a:avLst/>
                <a:gdLst/>
                <a:ahLst/>
                <a:cxnLst/>
                <a:rect l="0" t="0" r="0" b="0"/>
                <a:pathLst>
                  <a:path w="2986" h="48247">
                    <a:moveTo>
                      <a:pt x="0" y="0"/>
                    </a:moveTo>
                    <a:lnTo>
                      <a:pt x="1259" y="2832"/>
                    </a:lnTo>
                    <a:cubicBezTo>
                      <a:pt x="1793" y="5448"/>
                      <a:pt x="2123" y="9614"/>
                      <a:pt x="2212" y="15316"/>
                    </a:cubicBezTo>
                    <a:lnTo>
                      <a:pt x="2986" y="48247"/>
                    </a:lnTo>
                    <a:lnTo>
                      <a:pt x="0" y="46792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Shape 253">
                <a:extLst>
                  <a:ext uri="{FF2B5EF4-FFF2-40B4-BE49-F238E27FC236}">
                    <a16:creationId xmlns:a16="http://schemas.microsoft.com/office/drawing/2014/main" id="{B5DC0672-96F7-4D4B-05B2-44C35E631DFD}"/>
                  </a:ext>
                </a:extLst>
              </p:cNvPr>
              <p:cNvSpPr/>
              <p:nvPr/>
            </p:nvSpPr>
            <p:spPr>
              <a:xfrm>
                <a:off x="643348" y="1601711"/>
                <a:ext cx="30507" cy="57305"/>
              </a:xfrm>
              <a:custGeom>
                <a:avLst/>
                <a:gdLst/>
                <a:ahLst/>
                <a:cxnLst/>
                <a:rect l="0" t="0" r="0" b="0"/>
                <a:pathLst>
                  <a:path w="30507" h="57305">
                    <a:moveTo>
                      <a:pt x="0" y="0"/>
                    </a:moveTo>
                    <a:lnTo>
                      <a:pt x="14874" y="7275"/>
                    </a:lnTo>
                    <a:cubicBezTo>
                      <a:pt x="21960" y="10730"/>
                      <a:pt x="26507" y="15505"/>
                      <a:pt x="28501" y="21588"/>
                    </a:cubicBezTo>
                    <a:cubicBezTo>
                      <a:pt x="30507" y="27646"/>
                      <a:pt x="29695" y="34428"/>
                      <a:pt x="26075" y="41794"/>
                    </a:cubicBezTo>
                    <a:cubicBezTo>
                      <a:pt x="23110" y="47884"/>
                      <a:pt x="19312" y="52243"/>
                      <a:pt x="14688" y="54873"/>
                    </a:cubicBezTo>
                    <a:lnTo>
                      <a:pt x="0" y="57305"/>
                    </a:lnTo>
                    <a:lnTo>
                      <a:pt x="0" y="47658"/>
                    </a:lnTo>
                    <a:lnTo>
                      <a:pt x="5869" y="47941"/>
                    </a:lnTo>
                    <a:cubicBezTo>
                      <a:pt x="10035" y="46213"/>
                      <a:pt x="13312" y="42912"/>
                      <a:pt x="15724" y="37984"/>
                    </a:cubicBezTo>
                    <a:cubicBezTo>
                      <a:pt x="17947" y="33425"/>
                      <a:pt x="18455" y="29246"/>
                      <a:pt x="17274" y="25487"/>
                    </a:cubicBezTo>
                    <a:cubicBezTo>
                      <a:pt x="16080" y="21728"/>
                      <a:pt x="13146" y="18705"/>
                      <a:pt x="8473" y="16419"/>
                    </a:cubicBezTo>
                    <a:lnTo>
                      <a:pt x="0" y="12283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Shape 254">
                <a:extLst>
                  <a:ext uri="{FF2B5EF4-FFF2-40B4-BE49-F238E27FC236}">
                    <a16:creationId xmlns:a16="http://schemas.microsoft.com/office/drawing/2014/main" id="{95832412-EB9C-6BE5-4ED4-451C6B235950}"/>
                  </a:ext>
                </a:extLst>
              </p:cNvPr>
              <p:cNvSpPr/>
              <p:nvPr/>
            </p:nvSpPr>
            <p:spPr>
              <a:xfrm>
                <a:off x="748818" y="1674325"/>
                <a:ext cx="43859" cy="76818"/>
              </a:xfrm>
              <a:custGeom>
                <a:avLst/>
                <a:gdLst/>
                <a:ahLst/>
                <a:cxnLst/>
                <a:rect l="0" t="0" r="0" b="0"/>
                <a:pathLst>
                  <a:path w="43859" h="76818">
                    <a:moveTo>
                      <a:pt x="43859" y="0"/>
                    </a:moveTo>
                    <a:lnTo>
                      <a:pt x="43859" y="19244"/>
                    </a:lnTo>
                    <a:lnTo>
                      <a:pt x="30607" y="42516"/>
                    </a:lnTo>
                    <a:lnTo>
                      <a:pt x="43859" y="45589"/>
                    </a:lnTo>
                    <a:lnTo>
                      <a:pt x="43859" y="56916"/>
                    </a:lnTo>
                    <a:lnTo>
                      <a:pt x="24905" y="52523"/>
                    </a:lnTo>
                    <a:lnTo>
                      <a:pt x="11278" y="76818"/>
                    </a:lnTo>
                    <a:lnTo>
                      <a:pt x="0" y="74189"/>
                    </a:lnTo>
                    <a:lnTo>
                      <a:pt x="4385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Shape 255">
                <a:extLst>
                  <a:ext uri="{FF2B5EF4-FFF2-40B4-BE49-F238E27FC236}">
                    <a16:creationId xmlns:a16="http://schemas.microsoft.com/office/drawing/2014/main" id="{BBAEDC12-AC48-C756-6D82-E9C9DEB8C050}"/>
                  </a:ext>
                </a:extLst>
              </p:cNvPr>
              <p:cNvSpPr/>
              <p:nvPr/>
            </p:nvSpPr>
            <p:spPr>
              <a:xfrm>
                <a:off x="792677" y="1660351"/>
                <a:ext cx="27223" cy="104648"/>
              </a:xfrm>
              <a:custGeom>
                <a:avLst/>
                <a:gdLst/>
                <a:ahLst/>
                <a:cxnLst/>
                <a:rect l="0" t="0" r="0" b="0"/>
                <a:pathLst>
                  <a:path w="27223" h="104648">
                    <a:moveTo>
                      <a:pt x="8261" y="0"/>
                    </a:moveTo>
                    <a:lnTo>
                      <a:pt x="19158" y="2515"/>
                    </a:lnTo>
                    <a:lnTo>
                      <a:pt x="27223" y="104648"/>
                    </a:lnTo>
                    <a:lnTo>
                      <a:pt x="15945" y="102019"/>
                    </a:lnTo>
                    <a:lnTo>
                      <a:pt x="13926" y="74117"/>
                    </a:lnTo>
                    <a:lnTo>
                      <a:pt x="0" y="70890"/>
                    </a:lnTo>
                    <a:lnTo>
                      <a:pt x="0" y="59563"/>
                    </a:lnTo>
                    <a:lnTo>
                      <a:pt x="13252" y="62636"/>
                    </a:lnTo>
                    <a:lnTo>
                      <a:pt x="10484" y="20295"/>
                    </a:lnTo>
                    <a:cubicBezTo>
                      <a:pt x="10395" y="18948"/>
                      <a:pt x="10509" y="16624"/>
                      <a:pt x="10789" y="13373"/>
                    </a:cubicBezTo>
                    <a:lnTo>
                      <a:pt x="10535" y="13297"/>
                    </a:lnTo>
                    <a:cubicBezTo>
                      <a:pt x="9506" y="16104"/>
                      <a:pt x="8566" y="18225"/>
                      <a:pt x="7728" y="19647"/>
                    </a:cubicBezTo>
                    <a:lnTo>
                      <a:pt x="0" y="33218"/>
                    </a:lnTo>
                    <a:lnTo>
                      <a:pt x="0" y="13974"/>
                    </a:lnTo>
                    <a:lnTo>
                      <a:pt x="8261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Shape 256">
                <a:extLst>
                  <a:ext uri="{FF2B5EF4-FFF2-40B4-BE49-F238E27FC236}">
                    <a16:creationId xmlns:a16="http://schemas.microsoft.com/office/drawing/2014/main" id="{928B0A0B-57C0-545A-CFBA-80C7D8F0CAEF}"/>
                  </a:ext>
                </a:extLst>
              </p:cNvPr>
              <p:cNvSpPr/>
              <p:nvPr/>
            </p:nvSpPr>
            <p:spPr>
              <a:xfrm>
                <a:off x="866967" y="1675158"/>
                <a:ext cx="65951" cy="102133"/>
              </a:xfrm>
              <a:custGeom>
                <a:avLst/>
                <a:gdLst/>
                <a:ahLst/>
                <a:cxnLst/>
                <a:rect l="0" t="0" r="0" b="0"/>
                <a:pathLst>
                  <a:path w="65951" h="102133">
                    <a:moveTo>
                      <a:pt x="47155" y="1067"/>
                    </a:moveTo>
                    <a:cubicBezTo>
                      <a:pt x="54864" y="1740"/>
                      <a:pt x="61138" y="3619"/>
                      <a:pt x="65951" y="6693"/>
                    </a:cubicBezTo>
                    <a:lnTo>
                      <a:pt x="64795" y="19825"/>
                    </a:lnTo>
                    <a:cubicBezTo>
                      <a:pt x="59360" y="15469"/>
                      <a:pt x="53188" y="12979"/>
                      <a:pt x="46266" y="12395"/>
                    </a:cubicBezTo>
                    <a:cubicBezTo>
                      <a:pt x="37262" y="11582"/>
                      <a:pt x="29616" y="14580"/>
                      <a:pt x="23330" y="21298"/>
                    </a:cubicBezTo>
                    <a:cubicBezTo>
                      <a:pt x="17031" y="28042"/>
                      <a:pt x="13335" y="37529"/>
                      <a:pt x="12268" y="49797"/>
                    </a:cubicBezTo>
                    <a:cubicBezTo>
                      <a:pt x="11265" y="61430"/>
                      <a:pt x="13094" y="70929"/>
                      <a:pt x="17767" y="78232"/>
                    </a:cubicBezTo>
                    <a:cubicBezTo>
                      <a:pt x="22466" y="85509"/>
                      <a:pt x="29083" y="89560"/>
                      <a:pt x="37630" y="90297"/>
                    </a:cubicBezTo>
                    <a:cubicBezTo>
                      <a:pt x="45618" y="90995"/>
                      <a:pt x="52756" y="89421"/>
                      <a:pt x="59055" y="85611"/>
                    </a:cubicBezTo>
                    <a:lnTo>
                      <a:pt x="58001" y="97650"/>
                    </a:lnTo>
                    <a:cubicBezTo>
                      <a:pt x="51727" y="100901"/>
                      <a:pt x="44120" y="102133"/>
                      <a:pt x="35141" y="101371"/>
                    </a:cubicBezTo>
                    <a:cubicBezTo>
                      <a:pt x="23571" y="100330"/>
                      <a:pt x="14707" y="95097"/>
                      <a:pt x="8573" y="85636"/>
                    </a:cubicBezTo>
                    <a:cubicBezTo>
                      <a:pt x="2426" y="76162"/>
                      <a:pt x="0" y="64160"/>
                      <a:pt x="1283" y="49606"/>
                    </a:cubicBezTo>
                    <a:cubicBezTo>
                      <a:pt x="2629" y="33934"/>
                      <a:pt x="7607" y="21666"/>
                      <a:pt x="16243" y="12776"/>
                    </a:cubicBezTo>
                    <a:cubicBezTo>
                      <a:pt x="24867" y="3937"/>
                      <a:pt x="35166" y="0"/>
                      <a:pt x="47155" y="1067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Shape 257">
                <a:extLst>
                  <a:ext uri="{FF2B5EF4-FFF2-40B4-BE49-F238E27FC236}">
                    <a16:creationId xmlns:a16="http://schemas.microsoft.com/office/drawing/2014/main" id="{BE6663F9-5E0C-F4DE-862A-52B67E883815}"/>
                  </a:ext>
                </a:extLst>
              </p:cNvPr>
              <p:cNvSpPr/>
              <p:nvPr/>
            </p:nvSpPr>
            <p:spPr>
              <a:xfrm>
                <a:off x="968497" y="1676344"/>
                <a:ext cx="63335" cy="101892"/>
              </a:xfrm>
              <a:custGeom>
                <a:avLst/>
                <a:gdLst/>
                <a:ahLst/>
                <a:cxnLst/>
                <a:rect l="0" t="0" r="0" b="0"/>
                <a:pathLst>
                  <a:path w="63335" h="101892">
                    <a:moveTo>
                      <a:pt x="39776" y="356"/>
                    </a:moveTo>
                    <a:cubicBezTo>
                      <a:pt x="47511" y="0"/>
                      <a:pt x="53975" y="1054"/>
                      <a:pt x="59144" y="3454"/>
                    </a:cubicBezTo>
                    <a:lnTo>
                      <a:pt x="59754" y="16612"/>
                    </a:lnTo>
                    <a:cubicBezTo>
                      <a:pt x="53785" y="13018"/>
                      <a:pt x="47333" y="11379"/>
                      <a:pt x="40386" y="11697"/>
                    </a:cubicBezTo>
                    <a:cubicBezTo>
                      <a:pt x="31369" y="12116"/>
                      <a:pt x="24181" y="16078"/>
                      <a:pt x="18834" y="23571"/>
                    </a:cubicBezTo>
                    <a:cubicBezTo>
                      <a:pt x="13475" y="31102"/>
                      <a:pt x="11087" y="40983"/>
                      <a:pt x="11659" y="53277"/>
                    </a:cubicBezTo>
                    <a:cubicBezTo>
                      <a:pt x="12192" y="64961"/>
                      <a:pt x="15265" y="74117"/>
                      <a:pt x="20866" y="80721"/>
                    </a:cubicBezTo>
                    <a:cubicBezTo>
                      <a:pt x="26492" y="87376"/>
                      <a:pt x="33579" y="90462"/>
                      <a:pt x="42151" y="90081"/>
                    </a:cubicBezTo>
                    <a:cubicBezTo>
                      <a:pt x="50190" y="89700"/>
                      <a:pt x="57048" y="87198"/>
                      <a:pt x="62776" y="82550"/>
                    </a:cubicBezTo>
                    <a:lnTo>
                      <a:pt x="63335" y="94653"/>
                    </a:lnTo>
                    <a:cubicBezTo>
                      <a:pt x="57556" y="98704"/>
                      <a:pt x="50152" y="100965"/>
                      <a:pt x="41161" y="101359"/>
                    </a:cubicBezTo>
                    <a:cubicBezTo>
                      <a:pt x="29553" y="101892"/>
                      <a:pt x="20079" y="97892"/>
                      <a:pt x="12738" y="89306"/>
                    </a:cubicBezTo>
                    <a:cubicBezTo>
                      <a:pt x="5398" y="80747"/>
                      <a:pt x="1372" y="69164"/>
                      <a:pt x="698" y="54559"/>
                    </a:cubicBezTo>
                    <a:cubicBezTo>
                      <a:pt x="0" y="38837"/>
                      <a:pt x="3315" y="26035"/>
                      <a:pt x="10681" y="16078"/>
                    </a:cubicBezTo>
                    <a:cubicBezTo>
                      <a:pt x="18047" y="6160"/>
                      <a:pt x="27749" y="902"/>
                      <a:pt x="39776" y="356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Shape 258">
                <a:extLst>
                  <a:ext uri="{FF2B5EF4-FFF2-40B4-BE49-F238E27FC236}">
                    <a16:creationId xmlns:a16="http://schemas.microsoft.com/office/drawing/2014/main" id="{0A2C925D-36AC-8355-F83A-1474A1CCCBB9}"/>
                  </a:ext>
                </a:extLst>
              </p:cNvPr>
              <p:cNvSpPr/>
              <p:nvPr/>
            </p:nvSpPr>
            <p:spPr>
              <a:xfrm>
                <a:off x="1068708" y="1664781"/>
                <a:ext cx="40632" cy="99144"/>
              </a:xfrm>
              <a:custGeom>
                <a:avLst/>
                <a:gdLst/>
                <a:ahLst/>
                <a:cxnLst/>
                <a:rect l="0" t="0" r="0" b="0"/>
                <a:pathLst>
                  <a:path w="40632" h="99144">
                    <a:moveTo>
                      <a:pt x="31826" y="0"/>
                    </a:moveTo>
                    <a:lnTo>
                      <a:pt x="40632" y="261"/>
                    </a:lnTo>
                    <a:lnTo>
                      <a:pt x="40632" y="11507"/>
                    </a:lnTo>
                    <a:lnTo>
                      <a:pt x="33388" y="11265"/>
                    </a:lnTo>
                    <a:cubicBezTo>
                      <a:pt x="25260" y="12865"/>
                      <a:pt x="19367" y="17678"/>
                      <a:pt x="15723" y="25781"/>
                    </a:cubicBezTo>
                    <a:cubicBezTo>
                      <a:pt x="12078" y="33858"/>
                      <a:pt x="11367" y="43624"/>
                      <a:pt x="13602" y="55156"/>
                    </a:cubicBezTo>
                    <a:cubicBezTo>
                      <a:pt x="15888" y="66739"/>
                      <a:pt x="20142" y="75565"/>
                      <a:pt x="26429" y="81598"/>
                    </a:cubicBezTo>
                    <a:cubicBezTo>
                      <a:pt x="29559" y="84620"/>
                      <a:pt x="32902" y="86690"/>
                      <a:pt x="36451" y="87811"/>
                    </a:cubicBezTo>
                    <a:lnTo>
                      <a:pt x="40632" y="88003"/>
                    </a:lnTo>
                    <a:lnTo>
                      <a:pt x="40632" y="99144"/>
                    </a:lnTo>
                    <a:lnTo>
                      <a:pt x="33925" y="98982"/>
                    </a:lnTo>
                    <a:cubicBezTo>
                      <a:pt x="28962" y="97628"/>
                      <a:pt x="24339" y="95047"/>
                      <a:pt x="20053" y="91237"/>
                    </a:cubicBezTo>
                    <a:cubicBezTo>
                      <a:pt x="11493" y="83604"/>
                      <a:pt x="5829" y="72619"/>
                      <a:pt x="3023" y="58230"/>
                    </a:cubicBezTo>
                    <a:cubicBezTo>
                      <a:pt x="0" y="42761"/>
                      <a:pt x="1080" y="29782"/>
                      <a:pt x="6248" y="19279"/>
                    </a:cubicBezTo>
                    <a:cubicBezTo>
                      <a:pt x="11417" y="8763"/>
                      <a:pt x="19939" y="2337"/>
                      <a:pt x="3182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" name="Shape 259">
                <a:extLst>
                  <a:ext uri="{FF2B5EF4-FFF2-40B4-BE49-F238E27FC236}">
                    <a16:creationId xmlns:a16="http://schemas.microsoft.com/office/drawing/2014/main" id="{5F9A51D0-6D83-2F5B-D010-E287302E63F8}"/>
                  </a:ext>
                </a:extLst>
              </p:cNvPr>
              <p:cNvSpPr/>
              <p:nvPr/>
            </p:nvSpPr>
            <p:spPr>
              <a:xfrm>
                <a:off x="1109340" y="1665042"/>
                <a:ext cx="40470" cy="99103"/>
              </a:xfrm>
              <a:custGeom>
                <a:avLst/>
                <a:gdLst/>
                <a:ahLst/>
                <a:cxnLst/>
                <a:rect l="0" t="0" r="0" b="0"/>
                <a:pathLst>
                  <a:path w="40470" h="99103">
                    <a:moveTo>
                      <a:pt x="0" y="0"/>
                    </a:moveTo>
                    <a:lnTo>
                      <a:pt x="6810" y="202"/>
                    </a:lnTo>
                    <a:cubicBezTo>
                      <a:pt x="11692" y="1574"/>
                      <a:pt x="16251" y="4164"/>
                      <a:pt x="20493" y="7981"/>
                    </a:cubicBezTo>
                    <a:cubicBezTo>
                      <a:pt x="28989" y="15626"/>
                      <a:pt x="34641" y="26612"/>
                      <a:pt x="37435" y="40976"/>
                    </a:cubicBezTo>
                    <a:cubicBezTo>
                      <a:pt x="40470" y="56520"/>
                      <a:pt x="39403" y="69551"/>
                      <a:pt x="34285" y="80015"/>
                    </a:cubicBezTo>
                    <a:cubicBezTo>
                      <a:pt x="29142" y="90480"/>
                      <a:pt x="20785" y="96856"/>
                      <a:pt x="9203" y="99103"/>
                    </a:cubicBezTo>
                    <a:lnTo>
                      <a:pt x="0" y="98882"/>
                    </a:lnTo>
                    <a:lnTo>
                      <a:pt x="0" y="87742"/>
                    </a:lnTo>
                    <a:lnTo>
                      <a:pt x="7069" y="88067"/>
                    </a:lnTo>
                    <a:cubicBezTo>
                      <a:pt x="15566" y="86416"/>
                      <a:pt x="21573" y="81768"/>
                      <a:pt x="25103" y="74135"/>
                    </a:cubicBezTo>
                    <a:cubicBezTo>
                      <a:pt x="28659" y="66477"/>
                      <a:pt x="29243" y="56622"/>
                      <a:pt x="26894" y="44582"/>
                    </a:cubicBezTo>
                    <a:cubicBezTo>
                      <a:pt x="24481" y="32200"/>
                      <a:pt x="20239" y="23094"/>
                      <a:pt x="14194" y="17290"/>
                    </a:cubicBezTo>
                    <a:cubicBezTo>
                      <a:pt x="11171" y="14401"/>
                      <a:pt x="7873" y="12435"/>
                      <a:pt x="4299" y="11389"/>
                    </a:cubicBezTo>
                    <a:lnTo>
                      <a:pt x="0" y="11246"/>
                    </a:ln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Shape 260">
                <a:extLst>
                  <a:ext uri="{FF2B5EF4-FFF2-40B4-BE49-F238E27FC236}">
                    <a16:creationId xmlns:a16="http://schemas.microsoft.com/office/drawing/2014/main" id="{8496797B-6D4B-9359-8FB5-811331E64127}"/>
                  </a:ext>
                </a:extLst>
              </p:cNvPr>
              <p:cNvSpPr/>
              <p:nvPr/>
            </p:nvSpPr>
            <p:spPr>
              <a:xfrm>
                <a:off x="1175863" y="1627108"/>
                <a:ext cx="86639" cy="110808"/>
              </a:xfrm>
              <a:custGeom>
                <a:avLst/>
                <a:gdLst/>
                <a:ahLst/>
                <a:cxnLst/>
                <a:rect l="0" t="0" r="0" b="0"/>
                <a:pathLst>
                  <a:path w="86639" h="110808">
                    <a:moveTo>
                      <a:pt x="57378" y="0"/>
                    </a:moveTo>
                    <a:lnTo>
                      <a:pt x="77178" y="54369"/>
                    </a:lnTo>
                    <a:cubicBezTo>
                      <a:pt x="86639" y="80340"/>
                      <a:pt x="81585" y="96838"/>
                      <a:pt x="62052" y="103962"/>
                    </a:cubicBezTo>
                    <a:cubicBezTo>
                      <a:pt x="43332" y="110808"/>
                      <a:pt x="29413" y="101664"/>
                      <a:pt x="20294" y="76619"/>
                    </a:cubicBezTo>
                    <a:lnTo>
                      <a:pt x="0" y="20892"/>
                    </a:lnTo>
                    <a:lnTo>
                      <a:pt x="9830" y="17310"/>
                    </a:lnTo>
                    <a:lnTo>
                      <a:pt x="29921" y="72517"/>
                    </a:lnTo>
                    <a:cubicBezTo>
                      <a:pt x="36627" y="90894"/>
                      <a:pt x="46342" y="97727"/>
                      <a:pt x="59144" y="93078"/>
                    </a:cubicBezTo>
                    <a:cubicBezTo>
                      <a:pt x="71501" y="88570"/>
                      <a:pt x="74447" y="77432"/>
                      <a:pt x="67970" y="59677"/>
                    </a:cubicBezTo>
                    <a:lnTo>
                      <a:pt x="47561" y="3582"/>
                    </a:lnTo>
                    <a:lnTo>
                      <a:pt x="57378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Shape 261">
                <a:extLst>
                  <a:ext uri="{FF2B5EF4-FFF2-40B4-BE49-F238E27FC236}">
                    <a16:creationId xmlns:a16="http://schemas.microsoft.com/office/drawing/2014/main" id="{FB7593BD-32BC-2D4F-A005-985E3C0A26FA}"/>
                  </a:ext>
                </a:extLst>
              </p:cNvPr>
              <p:cNvSpPr/>
              <p:nvPr/>
            </p:nvSpPr>
            <p:spPr>
              <a:xfrm>
                <a:off x="1274326" y="1576572"/>
                <a:ext cx="105194" cy="117488"/>
              </a:xfrm>
              <a:custGeom>
                <a:avLst/>
                <a:gdLst/>
                <a:ahLst/>
                <a:cxnLst/>
                <a:rect l="0" t="0" r="0" b="0"/>
                <a:pathLst>
                  <a:path w="105194" h="117488">
                    <a:moveTo>
                      <a:pt x="57925" y="0"/>
                    </a:moveTo>
                    <a:lnTo>
                      <a:pt x="105194" y="85458"/>
                    </a:lnTo>
                    <a:lnTo>
                      <a:pt x="94348" y="91427"/>
                    </a:lnTo>
                    <a:lnTo>
                      <a:pt x="21882" y="44704"/>
                    </a:lnTo>
                    <a:cubicBezTo>
                      <a:pt x="19850" y="43383"/>
                      <a:pt x="18009" y="41974"/>
                      <a:pt x="16383" y="40475"/>
                    </a:cubicBezTo>
                    <a:lnTo>
                      <a:pt x="16104" y="40627"/>
                    </a:lnTo>
                    <a:cubicBezTo>
                      <a:pt x="17412" y="42393"/>
                      <a:pt x="19736" y="46330"/>
                      <a:pt x="23089" y="52400"/>
                    </a:cubicBezTo>
                    <a:lnTo>
                      <a:pt x="56325" y="112459"/>
                    </a:lnTo>
                    <a:lnTo>
                      <a:pt x="47257" y="117488"/>
                    </a:lnTo>
                    <a:lnTo>
                      <a:pt x="0" y="32017"/>
                    </a:lnTo>
                    <a:lnTo>
                      <a:pt x="11481" y="25667"/>
                    </a:lnTo>
                    <a:lnTo>
                      <a:pt x="82334" y="71806"/>
                    </a:lnTo>
                    <a:cubicBezTo>
                      <a:pt x="85687" y="73977"/>
                      <a:pt x="87744" y="75400"/>
                      <a:pt x="88532" y="76060"/>
                    </a:cubicBezTo>
                    <a:lnTo>
                      <a:pt x="88710" y="75959"/>
                    </a:lnTo>
                    <a:cubicBezTo>
                      <a:pt x="87058" y="73724"/>
                      <a:pt x="84620" y="69672"/>
                      <a:pt x="81356" y="63767"/>
                    </a:cubicBezTo>
                    <a:lnTo>
                      <a:pt x="48857" y="4991"/>
                    </a:lnTo>
                    <a:lnTo>
                      <a:pt x="5792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Shape 262">
                <a:extLst>
                  <a:ext uri="{FF2B5EF4-FFF2-40B4-BE49-F238E27FC236}">
                    <a16:creationId xmlns:a16="http://schemas.microsoft.com/office/drawing/2014/main" id="{3C953411-F584-F93E-0114-143E7DB86BAE}"/>
                  </a:ext>
                </a:extLst>
              </p:cNvPr>
              <p:cNvSpPr/>
              <p:nvPr/>
            </p:nvSpPr>
            <p:spPr>
              <a:xfrm>
                <a:off x="1364116" y="1520942"/>
                <a:ext cx="85877" cy="98361"/>
              </a:xfrm>
              <a:custGeom>
                <a:avLst/>
                <a:gdLst/>
                <a:ahLst/>
                <a:cxnLst/>
                <a:rect l="0" t="0" r="0" b="0"/>
                <a:pathLst>
                  <a:path w="85877" h="98361">
                    <a:moveTo>
                      <a:pt x="45631" y="0"/>
                    </a:moveTo>
                    <a:lnTo>
                      <a:pt x="52400" y="8979"/>
                    </a:lnTo>
                    <a:lnTo>
                      <a:pt x="33744" y="23063"/>
                    </a:lnTo>
                    <a:lnTo>
                      <a:pt x="85877" y="92024"/>
                    </a:lnTo>
                    <a:lnTo>
                      <a:pt x="77496" y="98361"/>
                    </a:lnTo>
                    <a:lnTo>
                      <a:pt x="25336" y="29401"/>
                    </a:lnTo>
                    <a:lnTo>
                      <a:pt x="6769" y="43459"/>
                    </a:lnTo>
                    <a:lnTo>
                      <a:pt x="0" y="34506"/>
                    </a:lnTo>
                    <a:lnTo>
                      <a:pt x="45631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" name="Shape 263">
                <a:extLst>
                  <a:ext uri="{FF2B5EF4-FFF2-40B4-BE49-F238E27FC236}">
                    <a16:creationId xmlns:a16="http://schemas.microsoft.com/office/drawing/2014/main" id="{1029CBF7-1C64-286D-A744-F8D989CCC966}"/>
                  </a:ext>
                </a:extLst>
              </p:cNvPr>
              <p:cNvSpPr/>
              <p:nvPr/>
            </p:nvSpPr>
            <p:spPr>
              <a:xfrm>
                <a:off x="1433572" y="1482063"/>
                <a:ext cx="85763" cy="89090"/>
              </a:xfrm>
              <a:custGeom>
                <a:avLst/>
                <a:gdLst/>
                <a:ahLst/>
                <a:cxnLst/>
                <a:rect l="0" t="0" r="0" b="0"/>
                <a:pathLst>
                  <a:path w="85763" h="89090">
                    <a:moveTo>
                      <a:pt x="19037" y="0"/>
                    </a:moveTo>
                    <a:lnTo>
                      <a:pt x="26314" y="7772"/>
                    </a:lnTo>
                    <a:lnTo>
                      <a:pt x="20612" y="13081"/>
                    </a:lnTo>
                    <a:lnTo>
                      <a:pt x="72784" y="68859"/>
                    </a:lnTo>
                    <a:lnTo>
                      <a:pt x="78486" y="63525"/>
                    </a:lnTo>
                    <a:lnTo>
                      <a:pt x="85763" y="71311"/>
                    </a:lnTo>
                    <a:lnTo>
                      <a:pt x="66726" y="89090"/>
                    </a:lnTo>
                    <a:lnTo>
                      <a:pt x="59436" y="81318"/>
                    </a:lnTo>
                    <a:lnTo>
                      <a:pt x="65151" y="75984"/>
                    </a:lnTo>
                    <a:lnTo>
                      <a:pt x="12967" y="20206"/>
                    </a:lnTo>
                    <a:lnTo>
                      <a:pt x="7264" y="25540"/>
                    </a:lnTo>
                    <a:lnTo>
                      <a:pt x="0" y="17755"/>
                    </a:lnTo>
                    <a:lnTo>
                      <a:pt x="19037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Shape 264">
                <a:extLst>
                  <a:ext uri="{FF2B5EF4-FFF2-40B4-BE49-F238E27FC236}">
                    <a16:creationId xmlns:a16="http://schemas.microsoft.com/office/drawing/2014/main" id="{8402B595-C0F5-53F4-854F-168891161E65}"/>
                  </a:ext>
                </a:extLst>
              </p:cNvPr>
              <p:cNvSpPr/>
              <p:nvPr/>
            </p:nvSpPr>
            <p:spPr>
              <a:xfrm>
                <a:off x="1481072" y="1402915"/>
                <a:ext cx="117399" cy="113424"/>
              </a:xfrm>
              <a:custGeom>
                <a:avLst/>
                <a:gdLst/>
                <a:ahLst/>
                <a:cxnLst/>
                <a:rect l="0" t="0" r="0" b="0"/>
                <a:pathLst>
                  <a:path w="117399" h="113424">
                    <a:moveTo>
                      <a:pt x="42482" y="0"/>
                    </a:moveTo>
                    <a:lnTo>
                      <a:pt x="117399" y="62700"/>
                    </a:lnTo>
                    <a:lnTo>
                      <a:pt x="109436" y="72187"/>
                    </a:lnTo>
                    <a:lnTo>
                      <a:pt x="25006" y="54724"/>
                    </a:lnTo>
                    <a:cubicBezTo>
                      <a:pt x="22618" y="54216"/>
                      <a:pt x="20396" y="53569"/>
                      <a:pt x="18339" y="52768"/>
                    </a:cubicBezTo>
                    <a:lnTo>
                      <a:pt x="18148" y="52997"/>
                    </a:lnTo>
                    <a:cubicBezTo>
                      <a:pt x="20002" y="54191"/>
                      <a:pt x="23584" y="57023"/>
                      <a:pt x="28905" y="61455"/>
                    </a:cubicBezTo>
                    <a:lnTo>
                      <a:pt x="81559" y="105486"/>
                    </a:lnTo>
                    <a:lnTo>
                      <a:pt x="74904" y="113424"/>
                    </a:lnTo>
                    <a:lnTo>
                      <a:pt x="0" y="50800"/>
                    </a:lnTo>
                    <a:lnTo>
                      <a:pt x="8433" y="40716"/>
                    </a:lnTo>
                    <a:lnTo>
                      <a:pt x="91160" y="58204"/>
                    </a:lnTo>
                    <a:cubicBezTo>
                      <a:pt x="95059" y="59004"/>
                      <a:pt x="97510" y="59601"/>
                      <a:pt x="98476" y="59944"/>
                    </a:cubicBezTo>
                    <a:lnTo>
                      <a:pt x="98603" y="59792"/>
                    </a:lnTo>
                    <a:cubicBezTo>
                      <a:pt x="96253" y="58293"/>
                      <a:pt x="92494" y="55372"/>
                      <a:pt x="87338" y="51067"/>
                    </a:cubicBezTo>
                    <a:lnTo>
                      <a:pt x="35839" y="7975"/>
                    </a:lnTo>
                    <a:lnTo>
                      <a:pt x="42482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Shape 265">
                <a:extLst>
                  <a:ext uri="{FF2B5EF4-FFF2-40B4-BE49-F238E27FC236}">
                    <a16:creationId xmlns:a16="http://schemas.microsoft.com/office/drawing/2014/main" id="{9D848BF1-B7E0-9094-D303-C1B3056949B4}"/>
                  </a:ext>
                </a:extLst>
              </p:cNvPr>
              <p:cNvSpPr/>
              <p:nvPr/>
            </p:nvSpPr>
            <p:spPr>
              <a:xfrm>
                <a:off x="1560313" y="1316213"/>
                <a:ext cx="99860" cy="90208"/>
              </a:xfrm>
              <a:custGeom>
                <a:avLst/>
                <a:gdLst/>
                <a:ahLst/>
                <a:cxnLst/>
                <a:rect l="0" t="0" r="0" b="0"/>
                <a:pathLst>
                  <a:path w="99860" h="90208">
                    <a:moveTo>
                      <a:pt x="23279" y="0"/>
                    </a:moveTo>
                    <a:lnTo>
                      <a:pt x="34950" y="7010"/>
                    </a:lnTo>
                    <a:cubicBezTo>
                      <a:pt x="27381" y="10033"/>
                      <a:pt x="21272" y="15367"/>
                      <a:pt x="16650" y="23051"/>
                    </a:cubicBezTo>
                    <a:cubicBezTo>
                      <a:pt x="12103" y="30620"/>
                      <a:pt x="11456" y="38735"/>
                      <a:pt x="14732" y="47396"/>
                    </a:cubicBezTo>
                    <a:cubicBezTo>
                      <a:pt x="18021" y="56045"/>
                      <a:pt x="24752" y="63424"/>
                      <a:pt x="34938" y="69571"/>
                    </a:cubicBezTo>
                    <a:cubicBezTo>
                      <a:pt x="45390" y="75895"/>
                      <a:pt x="54915" y="78549"/>
                      <a:pt x="63474" y="77546"/>
                    </a:cubicBezTo>
                    <a:cubicBezTo>
                      <a:pt x="72034" y="76556"/>
                      <a:pt x="78613" y="72212"/>
                      <a:pt x="83236" y="64529"/>
                    </a:cubicBezTo>
                    <a:cubicBezTo>
                      <a:pt x="86423" y="59245"/>
                      <a:pt x="87922" y="53975"/>
                      <a:pt x="87693" y="48844"/>
                    </a:cubicBezTo>
                    <a:lnTo>
                      <a:pt x="65062" y="35166"/>
                    </a:lnTo>
                    <a:lnTo>
                      <a:pt x="55994" y="50241"/>
                    </a:lnTo>
                    <a:lnTo>
                      <a:pt x="46418" y="44488"/>
                    </a:lnTo>
                    <a:lnTo>
                      <a:pt x="60935" y="20422"/>
                    </a:lnTo>
                    <a:lnTo>
                      <a:pt x="99289" y="43510"/>
                    </a:lnTo>
                    <a:cubicBezTo>
                      <a:pt x="99860" y="53315"/>
                      <a:pt x="97510" y="62586"/>
                      <a:pt x="92265" y="71310"/>
                    </a:cubicBezTo>
                    <a:cubicBezTo>
                      <a:pt x="86220" y="81343"/>
                      <a:pt x="77508" y="87135"/>
                      <a:pt x="66167" y="88659"/>
                    </a:cubicBezTo>
                    <a:cubicBezTo>
                      <a:pt x="54813" y="90208"/>
                      <a:pt x="42735" y="87135"/>
                      <a:pt x="29959" y="79400"/>
                    </a:cubicBezTo>
                    <a:cubicBezTo>
                      <a:pt x="17031" y="71641"/>
                      <a:pt x="8471" y="61849"/>
                      <a:pt x="4229" y="50025"/>
                    </a:cubicBezTo>
                    <a:cubicBezTo>
                      <a:pt x="0" y="38240"/>
                      <a:pt x="1079" y="27025"/>
                      <a:pt x="7480" y="16421"/>
                    </a:cubicBezTo>
                    <a:cubicBezTo>
                      <a:pt x="12002" y="8903"/>
                      <a:pt x="17272" y="3442"/>
                      <a:pt x="23279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" name="Shape 266">
                <a:extLst>
                  <a:ext uri="{FF2B5EF4-FFF2-40B4-BE49-F238E27FC236}">
                    <a16:creationId xmlns:a16="http://schemas.microsoft.com/office/drawing/2014/main" id="{B2409FA0-49D2-3FC0-6CCD-6E475851F33D}"/>
                  </a:ext>
                </a:extLst>
              </p:cNvPr>
              <p:cNvSpPr/>
              <p:nvPr/>
            </p:nvSpPr>
            <p:spPr>
              <a:xfrm>
                <a:off x="515799" y="740203"/>
                <a:ext cx="198850" cy="387530"/>
              </a:xfrm>
              <a:custGeom>
                <a:avLst/>
                <a:gdLst/>
                <a:ahLst/>
                <a:cxnLst/>
                <a:rect l="0" t="0" r="0" b="0"/>
                <a:pathLst>
                  <a:path w="198850" h="387530">
                    <a:moveTo>
                      <a:pt x="198850" y="0"/>
                    </a:moveTo>
                    <a:lnTo>
                      <a:pt x="198850" y="138871"/>
                    </a:lnTo>
                    <a:lnTo>
                      <a:pt x="161252" y="212028"/>
                    </a:lnTo>
                    <a:lnTo>
                      <a:pt x="198850" y="212028"/>
                    </a:lnTo>
                    <a:lnTo>
                      <a:pt x="198850" y="286069"/>
                    </a:lnTo>
                    <a:lnTo>
                      <a:pt x="144971" y="286069"/>
                    </a:lnTo>
                    <a:lnTo>
                      <a:pt x="93002" y="387530"/>
                    </a:lnTo>
                    <a:lnTo>
                      <a:pt x="0" y="387276"/>
                    </a:lnTo>
                    <a:lnTo>
                      <a:pt x="19885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EFD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Shape 267">
                <a:extLst>
                  <a:ext uri="{FF2B5EF4-FFF2-40B4-BE49-F238E27FC236}">
                    <a16:creationId xmlns:a16="http://schemas.microsoft.com/office/drawing/2014/main" id="{DB9B6578-413D-3586-8400-C90DACAC2EAF}"/>
                  </a:ext>
                </a:extLst>
              </p:cNvPr>
              <p:cNvSpPr/>
              <p:nvPr/>
            </p:nvSpPr>
            <p:spPr>
              <a:xfrm>
                <a:off x="714650" y="702181"/>
                <a:ext cx="699205" cy="428473"/>
              </a:xfrm>
              <a:custGeom>
                <a:avLst/>
                <a:gdLst/>
                <a:ahLst/>
                <a:cxnLst/>
                <a:rect l="0" t="0" r="0" b="0"/>
                <a:pathLst>
                  <a:path w="699205" h="428473">
                    <a:moveTo>
                      <a:pt x="699205" y="0"/>
                    </a:moveTo>
                    <a:lnTo>
                      <a:pt x="688232" y="78715"/>
                    </a:lnTo>
                    <a:lnTo>
                      <a:pt x="549942" y="79629"/>
                    </a:lnTo>
                    <a:lnTo>
                      <a:pt x="521036" y="428473"/>
                    </a:lnTo>
                    <a:lnTo>
                      <a:pt x="431540" y="427063"/>
                    </a:lnTo>
                    <a:lnTo>
                      <a:pt x="463950" y="80569"/>
                    </a:lnTo>
                    <a:lnTo>
                      <a:pt x="359086" y="80569"/>
                    </a:lnTo>
                    <a:lnTo>
                      <a:pt x="321812" y="348069"/>
                    </a:lnTo>
                    <a:lnTo>
                      <a:pt x="312794" y="426364"/>
                    </a:lnTo>
                    <a:lnTo>
                      <a:pt x="199155" y="425552"/>
                    </a:lnTo>
                    <a:lnTo>
                      <a:pt x="89656" y="425552"/>
                    </a:lnTo>
                    <a:lnTo>
                      <a:pt x="69551" y="324091"/>
                    </a:lnTo>
                    <a:lnTo>
                      <a:pt x="0" y="324091"/>
                    </a:lnTo>
                    <a:lnTo>
                      <a:pt x="0" y="250050"/>
                    </a:lnTo>
                    <a:lnTo>
                      <a:pt x="37598" y="250050"/>
                    </a:lnTo>
                    <a:lnTo>
                      <a:pt x="16961" y="143891"/>
                    </a:lnTo>
                    <a:lnTo>
                      <a:pt x="0" y="176893"/>
                    </a:lnTo>
                    <a:lnTo>
                      <a:pt x="0" y="38022"/>
                    </a:lnTo>
                    <a:lnTo>
                      <a:pt x="17951" y="3061"/>
                    </a:lnTo>
                    <a:lnTo>
                      <a:pt x="93173" y="3061"/>
                    </a:lnTo>
                    <a:lnTo>
                      <a:pt x="156762" y="346824"/>
                    </a:lnTo>
                    <a:lnTo>
                      <a:pt x="207143" y="348069"/>
                    </a:lnTo>
                    <a:lnTo>
                      <a:pt x="236607" y="348069"/>
                    </a:lnTo>
                    <a:lnTo>
                      <a:pt x="283724" y="2984"/>
                    </a:lnTo>
                    <a:lnTo>
                      <a:pt x="699205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EFD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Shape 268">
                <a:extLst>
                  <a:ext uri="{FF2B5EF4-FFF2-40B4-BE49-F238E27FC236}">
                    <a16:creationId xmlns:a16="http://schemas.microsoft.com/office/drawing/2014/main" id="{365A89D6-0BB0-6330-981B-89AFE5A6A311}"/>
                  </a:ext>
                </a:extLst>
              </p:cNvPr>
              <p:cNvSpPr/>
              <p:nvPr/>
            </p:nvSpPr>
            <p:spPr>
              <a:xfrm>
                <a:off x="1682015" y="1186376"/>
                <a:ext cx="27432" cy="27432"/>
              </a:xfrm>
              <a:custGeom>
                <a:avLst/>
                <a:gdLst/>
                <a:ahLst/>
                <a:cxnLst/>
                <a:rect l="0" t="0" r="0" b="0"/>
                <a:pathLst>
                  <a:path w="27432" h="27432">
                    <a:moveTo>
                      <a:pt x="13716" y="0"/>
                    </a:moveTo>
                    <a:cubicBezTo>
                      <a:pt x="21285" y="0"/>
                      <a:pt x="27432" y="6134"/>
                      <a:pt x="27432" y="13716"/>
                    </a:cubicBezTo>
                    <a:cubicBezTo>
                      <a:pt x="27432" y="21298"/>
                      <a:pt x="21285" y="27432"/>
                      <a:pt x="13716" y="27432"/>
                    </a:cubicBezTo>
                    <a:cubicBezTo>
                      <a:pt x="6134" y="27432"/>
                      <a:pt x="0" y="21298"/>
                      <a:pt x="0" y="13716"/>
                    </a:cubicBezTo>
                    <a:cubicBezTo>
                      <a:pt x="0" y="6134"/>
                      <a:pt x="6134" y="0"/>
                      <a:pt x="13716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" name="Shape 269">
                <a:extLst>
                  <a:ext uri="{FF2B5EF4-FFF2-40B4-BE49-F238E27FC236}">
                    <a16:creationId xmlns:a16="http://schemas.microsoft.com/office/drawing/2014/main" id="{95936354-63E4-AAA3-07A9-86C355CD39BB}"/>
                  </a:ext>
                </a:extLst>
              </p:cNvPr>
              <p:cNvSpPr/>
              <p:nvPr/>
            </p:nvSpPr>
            <p:spPr>
              <a:xfrm>
                <a:off x="220473" y="1186371"/>
                <a:ext cx="30036" cy="30048"/>
              </a:xfrm>
              <a:custGeom>
                <a:avLst/>
                <a:gdLst/>
                <a:ahLst/>
                <a:cxnLst/>
                <a:rect l="0" t="0" r="0" b="0"/>
                <a:pathLst>
                  <a:path w="30036" h="30048">
                    <a:moveTo>
                      <a:pt x="15024" y="0"/>
                    </a:moveTo>
                    <a:cubicBezTo>
                      <a:pt x="23317" y="0"/>
                      <a:pt x="30036" y="6731"/>
                      <a:pt x="30036" y="15024"/>
                    </a:cubicBezTo>
                    <a:cubicBezTo>
                      <a:pt x="30036" y="23304"/>
                      <a:pt x="23317" y="30048"/>
                      <a:pt x="15024" y="30048"/>
                    </a:cubicBezTo>
                    <a:cubicBezTo>
                      <a:pt x="6731" y="30048"/>
                      <a:pt x="0" y="23304"/>
                      <a:pt x="0" y="15024"/>
                    </a:cubicBezTo>
                    <a:cubicBezTo>
                      <a:pt x="0" y="6731"/>
                      <a:pt x="6731" y="0"/>
                      <a:pt x="15024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6FAB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" name="Shape 270">
                <a:extLst>
                  <a:ext uri="{FF2B5EF4-FFF2-40B4-BE49-F238E27FC236}">
                    <a16:creationId xmlns:a16="http://schemas.microsoft.com/office/drawing/2014/main" id="{E394345C-63DB-4B05-2304-149407FBB173}"/>
                  </a:ext>
                </a:extLst>
              </p:cNvPr>
              <p:cNvSpPr/>
              <p:nvPr/>
            </p:nvSpPr>
            <p:spPr>
              <a:xfrm>
                <a:off x="357552" y="357569"/>
                <a:ext cx="1214539" cy="1214527"/>
              </a:xfrm>
              <a:custGeom>
                <a:avLst/>
                <a:gdLst/>
                <a:ahLst/>
                <a:cxnLst/>
                <a:rect l="0" t="0" r="0" b="0"/>
                <a:pathLst>
                  <a:path w="1214539" h="1214527">
                    <a:moveTo>
                      <a:pt x="1214539" y="607263"/>
                    </a:moveTo>
                    <a:cubicBezTo>
                      <a:pt x="1214539" y="942645"/>
                      <a:pt x="942657" y="1214527"/>
                      <a:pt x="607276" y="1214527"/>
                    </a:cubicBezTo>
                    <a:cubicBezTo>
                      <a:pt x="271881" y="1214527"/>
                      <a:pt x="0" y="942645"/>
                      <a:pt x="0" y="607263"/>
                    </a:cubicBezTo>
                    <a:cubicBezTo>
                      <a:pt x="0" y="271882"/>
                      <a:pt x="271881" y="0"/>
                      <a:pt x="607276" y="0"/>
                    </a:cubicBezTo>
                    <a:cubicBezTo>
                      <a:pt x="942657" y="0"/>
                      <a:pt x="1214539" y="271882"/>
                      <a:pt x="1214539" y="607263"/>
                    </a:cubicBezTo>
                    <a:close/>
                  </a:path>
                </a:pathLst>
              </a:custGeom>
              <a:ln w="11862" cap="flat">
                <a:miter lim="127000"/>
              </a:ln>
            </p:spPr>
            <p:style>
              <a:lnRef idx="1">
                <a:srgbClr val="FFFEFD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" name="Shape 271">
                <a:extLst>
                  <a:ext uri="{FF2B5EF4-FFF2-40B4-BE49-F238E27FC236}">
                    <a16:creationId xmlns:a16="http://schemas.microsoft.com/office/drawing/2014/main" id="{AB5C2555-662C-9A34-154A-E77421DD2429}"/>
                  </a:ext>
                </a:extLst>
              </p:cNvPr>
              <p:cNvSpPr/>
              <p:nvPr/>
            </p:nvSpPr>
            <p:spPr>
              <a:xfrm>
                <a:off x="87311" y="87313"/>
                <a:ext cx="1755038" cy="1755051"/>
              </a:xfrm>
              <a:custGeom>
                <a:avLst/>
                <a:gdLst/>
                <a:ahLst/>
                <a:cxnLst/>
                <a:rect l="0" t="0" r="0" b="0"/>
                <a:pathLst>
                  <a:path w="1755038" h="1755051">
                    <a:moveTo>
                      <a:pt x="1755038" y="877519"/>
                    </a:moveTo>
                    <a:cubicBezTo>
                      <a:pt x="1755038" y="1362164"/>
                      <a:pt x="1362151" y="1755051"/>
                      <a:pt x="877507" y="1755051"/>
                    </a:cubicBezTo>
                    <a:cubicBezTo>
                      <a:pt x="392874" y="1755051"/>
                      <a:pt x="0" y="1362164"/>
                      <a:pt x="0" y="877519"/>
                    </a:cubicBezTo>
                    <a:cubicBezTo>
                      <a:pt x="0" y="392887"/>
                      <a:pt x="392874" y="0"/>
                      <a:pt x="877507" y="0"/>
                    </a:cubicBezTo>
                    <a:cubicBezTo>
                      <a:pt x="1362151" y="0"/>
                      <a:pt x="1755038" y="392887"/>
                      <a:pt x="1755038" y="877519"/>
                    </a:cubicBezTo>
                    <a:close/>
                  </a:path>
                </a:pathLst>
              </a:custGeom>
              <a:ln w="5931" cap="flat">
                <a:miter lim="127000"/>
              </a:ln>
            </p:spPr>
            <p:style>
              <a:lnRef idx="1">
                <a:srgbClr val="006FAB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56D0441-247B-E1A2-8AC5-B8CD020F8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2040" y="78586"/>
              <a:ext cx="805029" cy="760982"/>
            </a:xfrm>
            <a:prstGeom prst="rect">
              <a:avLst/>
            </a:prstGeom>
          </p:spPr>
        </p:pic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BC02220E-289E-1634-D70B-5A682371C327}"/>
              </a:ext>
            </a:extLst>
          </p:cNvPr>
          <p:cNvSpPr/>
          <p:nvPr/>
        </p:nvSpPr>
        <p:spPr>
          <a:xfrm>
            <a:off x="704720" y="2044165"/>
            <a:ext cx="2675478" cy="3164833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660400" dist="139700" dir="2700000" rotWithShape="0">
              <a:schemeClr val="tx2">
                <a:lumMod val="60000"/>
                <a:lumOff val="40000"/>
                <a:alpha val="2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51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3CE293C-2199-B5B6-6412-1A53D99AE0EE}"/>
              </a:ext>
            </a:extLst>
          </p:cNvPr>
          <p:cNvGrpSpPr/>
          <p:nvPr/>
        </p:nvGrpSpPr>
        <p:grpSpPr>
          <a:xfrm>
            <a:off x="1721095" y="1120671"/>
            <a:ext cx="1046697" cy="1722491"/>
            <a:chOff x="9938230" y="398588"/>
            <a:chExt cx="1046697" cy="1722491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EA024FA-15B0-2F86-6407-838D8D2BE46D}"/>
                </a:ext>
              </a:extLst>
            </p:cNvPr>
            <p:cNvSpPr txBox="1"/>
            <p:nvPr/>
          </p:nvSpPr>
          <p:spPr>
            <a:xfrm>
              <a:off x="10153930" y="398588"/>
              <a:ext cx="830997" cy="1384995"/>
            </a:xfrm>
            <a:prstGeom prst="rect">
              <a:avLst/>
            </a:prstGeom>
            <a:noFill/>
          </p:spPr>
          <p:txBody>
            <a:bodyPr vert="eaVert" wrap="none" lIns="0" tIns="0" rIns="0" bIns="0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+mn-ea"/>
                  <a:sym typeface="+mn-lt"/>
                </a:rPr>
                <a:t>内容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AE12E22-34CA-FFF7-B05F-BA0C36CC12F6}"/>
                </a:ext>
              </a:extLst>
            </p:cNvPr>
            <p:cNvSpPr txBox="1"/>
            <p:nvPr/>
          </p:nvSpPr>
          <p:spPr>
            <a:xfrm>
              <a:off x="9938230" y="446169"/>
              <a:ext cx="184666" cy="1674910"/>
            </a:xfrm>
            <a:prstGeom prst="rect">
              <a:avLst/>
            </a:prstGeom>
            <a:noFill/>
          </p:spPr>
          <p:txBody>
            <a:bodyPr vert="eaVert" wrap="square" lIns="0" tIns="0" rIns="0" bIns="0" rtlCol="0">
              <a:spAutoFit/>
            </a:bodyPr>
            <a:lstStyle/>
            <a:p>
              <a:pPr algn="ctr"/>
              <a:r>
                <a:rPr lang="en-US" altLang="zh-CN" sz="1200" i="1" spc="300" dirty="0">
                  <a:solidFill>
                    <a:schemeClr val="accent1"/>
                  </a:solidFill>
                  <a:cs typeface="+mn-ea"/>
                  <a:sym typeface="+mn-lt"/>
                </a:rPr>
                <a:t>CONTENT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BEB1E81-6E41-F29A-B03F-FAD31CE46F8A}"/>
              </a:ext>
            </a:extLst>
          </p:cNvPr>
          <p:cNvSpPr txBox="1"/>
          <p:nvPr/>
        </p:nvSpPr>
        <p:spPr>
          <a:xfrm>
            <a:off x="3526362" y="1911721"/>
            <a:ext cx="7518625" cy="18628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数据基本处理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数据窗口控件常见函数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利用嵌入</a:t>
            </a:r>
            <a:r>
              <a:rPr lang="en-US" altLang="zh-CN" sz="2800" dirty="0">
                <a:solidFill>
                  <a:schemeClr val="accent1"/>
                </a:solidFill>
                <a:cs typeface="+mn-ea"/>
                <a:sym typeface="+mn-lt"/>
              </a:rPr>
              <a:t>SQL</a:t>
            </a:r>
            <a:r>
              <a:rPr lang="zh-CN" altLang="en-US" sz="2800" dirty="0">
                <a:solidFill>
                  <a:schemeClr val="accent1"/>
                </a:solidFill>
                <a:cs typeface="+mn-ea"/>
                <a:sym typeface="+mn-lt"/>
              </a:rPr>
              <a:t>语句实现对数据的初始化</a:t>
            </a:r>
          </a:p>
        </p:txBody>
      </p:sp>
    </p:spTree>
    <p:extLst>
      <p:ext uri="{BB962C8B-B14F-4D97-AF65-F5344CB8AC3E}">
        <p14:creationId xmlns:p14="http://schemas.microsoft.com/office/powerpoint/2010/main" val="15085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to="0"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9EEE1763-A707-5A68-26D0-8C04182B351C}"/>
              </a:ext>
            </a:extLst>
          </p:cNvPr>
          <p:cNvGrpSpPr/>
          <p:nvPr/>
        </p:nvGrpSpPr>
        <p:grpSpPr>
          <a:xfrm>
            <a:off x="704720" y="697319"/>
            <a:ext cx="5391280" cy="474481"/>
            <a:chOff x="571370" y="697319"/>
            <a:chExt cx="5391280" cy="47448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4D1319B-1CC3-A7A4-8BB8-88C73A9B7C3B}"/>
                </a:ext>
              </a:extLst>
            </p:cNvPr>
            <p:cNvSpPr txBox="1"/>
            <p:nvPr/>
          </p:nvSpPr>
          <p:spPr>
            <a:xfrm>
              <a:off x="1152458" y="740913"/>
              <a:ext cx="4810192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1.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数据基本处理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CB032CF-A780-2A26-332C-8158559DEDCA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22253A8-02A2-9C5A-95E5-7B33B7E7A755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" name="Freeform 23">
                <a:extLst>
                  <a:ext uri="{FF2B5EF4-FFF2-40B4-BE49-F238E27FC236}">
                    <a16:creationId xmlns:a16="http://schemas.microsoft.com/office/drawing/2014/main" id="{369B344D-4F5A-9822-97C4-8DC65BE64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F1195E7-4B55-48A6-E159-67DA50146ED2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6423506"/>
              </p:ext>
            </p:extLst>
          </p:nvPr>
        </p:nvGraphicFramePr>
        <p:xfrm>
          <a:off x="704721" y="1600199"/>
          <a:ext cx="10503030" cy="4560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5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30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基本处理</a:t>
                      </a:r>
                      <a:endParaRPr lang="en-US" altLang="en-US" sz="1800" b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说明</a:t>
                      </a:r>
                      <a:endParaRPr lang="en-US" altLang="en-US" sz="1800" b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7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数据增加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使用InsertRow ()函数，具体操作是在对象或者控件的相关事件中写上语句，一般是写在命令按钮的单击事件中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073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数据修改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直接在窗口中手动修改，修改完成后通过Update()函数保存所做的修改。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数据删除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使用DeleteRow ()函数，具体操作是在对象或者控件的相关事件中写上语句，一般是写在命令按钮的单击事件中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7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数据保存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使用Update()函数，具体操作是在对象或者控件的相关事件中写上语句，一般是写在命令按钮的单击事件中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77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数据查询</a:t>
                      </a:r>
                      <a:endParaRPr lang="en-US" altLang="en-US" sz="18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使用Retrieve</a:t>
                      </a:r>
                      <a:r>
                        <a:rPr lang="en-US" sz="1800" b="0" dirty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en-US" sz="1800" b="0" dirty="0" err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函数，具体操作是在对象或者控件的相关事件中写上语句，一般写在命令按钮的单击事件或者窗口对象的open!事件中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3C840E-60B4-DDDD-1497-F4D01480A718}"/>
              </a:ext>
            </a:extLst>
          </p:cNvPr>
          <p:cNvGrpSpPr/>
          <p:nvPr/>
        </p:nvGrpSpPr>
        <p:grpSpPr>
          <a:xfrm>
            <a:off x="704720" y="697319"/>
            <a:ext cx="6446093" cy="474481"/>
            <a:chOff x="571370" y="697319"/>
            <a:chExt cx="6446093" cy="47448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28B370A-161F-7D9A-06A5-EB863950C94E}"/>
                </a:ext>
              </a:extLst>
            </p:cNvPr>
            <p:cNvSpPr txBox="1"/>
            <p:nvPr/>
          </p:nvSpPr>
          <p:spPr>
            <a:xfrm>
              <a:off x="1152457" y="740913"/>
              <a:ext cx="586500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2.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数据窗口控件常见函数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5BB8C6D-AD55-1764-2C43-A56F0180A910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C65C971-59AD-C59D-98B8-E8DE2082DF5F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23">
                <a:extLst>
                  <a:ext uri="{FF2B5EF4-FFF2-40B4-BE49-F238E27FC236}">
                    <a16:creationId xmlns:a16="http://schemas.microsoft.com/office/drawing/2014/main" id="{3E413421-3495-FA68-F270-EC47F3F05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2AAF0B0-B164-2044-8570-4D50A3E47BC8}"/>
              </a:ext>
            </a:extLst>
          </p:cNvPr>
          <p:cNvSpPr txBox="1"/>
          <p:nvPr/>
        </p:nvSpPr>
        <p:spPr>
          <a:xfrm>
            <a:off x="543565" y="1430993"/>
            <a:ext cx="111048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1.数据基本处理函数</a:t>
            </a:r>
          </a:p>
          <a:p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SetTransObject()、</a:t>
            </a:r>
            <a:r>
              <a:rPr lang="zh-CN" alt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InsertRow()、DeleteRow()、Update()</a:t>
            </a:r>
            <a:r>
              <a:rPr lang="zh-CN" altLang="en-US" sz="1600" b="0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AcceptTe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xt()、Retrieve()</a:t>
            </a:r>
          </a:p>
          <a:p>
            <a:endParaRPr lang="zh-CN" altLang="en-US" sz="1600" b="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2.数据行函数</a:t>
            </a: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GetRow()、</a:t>
            </a:r>
            <a:r>
              <a:rPr lang="zh-CN" alt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Reset()、RowCount()</a:t>
            </a:r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、SelectRow()、IsSelected()、ScrollToRow()、Find()、ModifiedCount()、DeletedCount()</a:t>
            </a:r>
          </a:p>
          <a:p>
            <a:endParaRPr lang="zh-CN" altLang="en-US" sz="1600" b="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3.数据项操作函数</a:t>
            </a: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GetColumn()、GetColumnName()、GetItemString()、GetItemDecimal()、GetItemDate()、SetItem()、SetTabOrder()、Return n</a:t>
            </a:r>
          </a:p>
          <a:p>
            <a:endParaRPr lang="zh-CN" altLang="en-US" sz="1600" b="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4.共享数据函数</a:t>
            </a: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ShareData()、ShareDataOff()</a:t>
            </a:r>
          </a:p>
          <a:p>
            <a:endParaRPr lang="zh-CN" altLang="en-US" sz="1600" b="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5.过滤与排序函数</a:t>
            </a: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SetFilter()、Filter()、SetSort()、Sort()</a:t>
            </a:r>
          </a:p>
          <a:p>
            <a:endParaRPr lang="zh-CN" altLang="en-US" sz="1600" b="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6.数据导入导出函数</a:t>
            </a: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SaveAs()、ImportFile()</a:t>
            </a:r>
          </a:p>
          <a:p>
            <a:endParaRPr lang="zh-CN" altLang="en-US" sz="1600" b="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7.修改数据源函数</a:t>
            </a:r>
          </a:p>
          <a:p>
            <a:r>
              <a:rPr lang="zh-CN" altLang="en-US" sz="16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GetSQLSelect() 、SetSQLSelect（）、Modify()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3C840E-60B4-DDDD-1497-F4D01480A718}"/>
              </a:ext>
            </a:extLst>
          </p:cNvPr>
          <p:cNvGrpSpPr/>
          <p:nvPr/>
        </p:nvGrpSpPr>
        <p:grpSpPr>
          <a:xfrm>
            <a:off x="704720" y="697319"/>
            <a:ext cx="6446093" cy="474481"/>
            <a:chOff x="571370" y="697319"/>
            <a:chExt cx="6446093" cy="47448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28B370A-161F-7D9A-06A5-EB863950C94E}"/>
                </a:ext>
              </a:extLst>
            </p:cNvPr>
            <p:cNvSpPr txBox="1"/>
            <p:nvPr/>
          </p:nvSpPr>
          <p:spPr>
            <a:xfrm>
              <a:off x="1152457" y="740913"/>
              <a:ext cx="586500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2.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数据窗口控件常见函数</a:t>
              </a: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5BB8C6D-AD55-1764-2C43-A56F0180A910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C65C971-59AD-C59D-98B8-E8DE2082DF5F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Freeform 23">
                <a:extLst>
                  <a:ext uri="{FF2B5EF4-FFF2-40B4-BE49-F238E27FC236}">
                    <a16:creationId xmlns:a16="http://schemas.microsoft.com/office/drawing/2014/main" id="{3E413421-3495-FA68-F270-EC47F3F053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D92E907-B887-6F6A-77E3-89E4E56A9329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4771431"/>
              </p:ext>
            </p:extLst>
          </p:nvPr>
        </p:nvGraphicFramePr>
        <p:xfrm>
          <a:off x="421240" y="1259569"/>
          <a:ext cx="11322122" cy="5339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7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9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826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函数名</a:t>
                      </a:r>
                      <a:endParaRPr lang="en-US" altLang="en-US" sz="1200" b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en-US" altLang="en-US" sz="1200" b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参数</a:t>
                      </a:r>
                      <a:endParaRPr lang="en-US" altLang="en-US" sz="1200" b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返回值</a:t>
                      </a:r>
                      <a:endParaRPr lang="en-US" altLang="en-US" sz="1200" b="1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74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SetTransObject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transactiontransaction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)</a:t>
                      </a:r>
                      <a:endParaRPr lang="en-US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 dirty="0" err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为数据窗口设定事务对象，提供对事物的控制</a:t>
                      </a:r>
                      <a:endParaRPr lang="en-US" altLang="en-US" sz="12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Transaction，需要在数据窗口控件中使用的事务对象的名称</a:t>
                      </a:r>
                      <a:endParaRPr lang="en-US" altLang="en-US" sz="12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Integer成功设置事务对象则返回1，执行过程中发生了错误则返回-1</a:t>
                      </a:r>
                      <a:endParaRPr lang="en-US" altLang="en-US" sz="12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36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Retrieve ( {argument1, argument2 . . . } )</a:t>
                      </a:r>
                      <a:endParaRPr lang="en-US" alt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 dirty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使用数据窗口控件的当前事务对象检索数据库中的数据。如果数据窗口控件对应的数据窗口对象定义了检索参数，则应该在该函数中指定检索参数，参数的个数和数据窗口对象的检索变量个数相等，对应的数据类型相兼容</a:t>
                      </a:r>
                      <a:endParaRPr lang="en-US" altLang="en-US" sz="12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Argument：可选，一个或者多个参数，是在数据窗口控件中定义的SQL SELECT语句的提取参数</a:t>
                      </a:r>
                      <a:endParaRPr lang="en-US" altLang="en-US" sz="12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Long如果成功，则返回提取的行数；如果失败，返回-1</a:t>
                      </a:r>
                      <a:endParaRPr lang="en-US" altLang="en-US" sz="12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2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 err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InsertRow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 ( long row )</a:t>
                      </a:r>
                      <a:endParaRPr lang="en-US" altLang="en-US" sz="1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 err="1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在表格中的指定位置插入一个新行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Row，指定在哪一行前面插入新行。如果需要在数据窗口最后一行后面插入新行，定义参数值为0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long返回插入的数据的行号，如果执行过程中发生错误则返回-1</a:t>
                      </a:r>
                      <a:endParaRPr lang="en-US" altLang="en-US" sz="14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547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 err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DeleteRow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( long row )</a:t>
                      </a:r>
                      <a:endParaRPr lang="en-US" altLang="en-US" sz="1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从数据窗口删除行</a:t>
                      </a:r>
                      <a:endParaRPr lang="en-US" altLang="en-US" sz="14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Row，标识需要删除的行，如果需要删除当前行，定义为0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Integer执行成功则返回1，执行错误则返回-1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254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Update()</a:t>
                      </a:r>
                      <a:endParaRPr lang="en-US" altLang="en-US" sz="1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发送所有的插入、删除和更新操作到数据库中</a:t>
                      </a:r>
                      <a:endParaRPr lang="en-US" altLang="en-US" sz="14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en-US" sz="14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Integer执行成功则返回1，发生错误则返回-1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291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Reset()</a:t>
                      </a:r>
                      <a:endParaRPr lang="en-US" altLang="en-US" sz="1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清除一个数据窗口中的所有数据</a:t>
                      </a:r>
                      <a:endParaRPr lang="en-US" altLang="en-US" sz="14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en-US" sz="14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Integer执行成功则返回1，发生错误则返回-1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9882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 dirty="0" err="1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RowCount</a:t>
                      </a: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altLang="en-US" sz="1400" b="1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获取行目前在数据窗口控件或数据存储的数量。确定行可数的行数方法检查主缓冲区</a:t>
                      </a:r>
                      <a:endParaRPr lang="en-US" altLang="en-US" sz="14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en-US" sz="1400" b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ea typeface="仿宋" panose="02010609060101010101" charset="-122"/>
                          <a:cs typeface="Times New Roman" panose="02020603050405020304" pitchFamily="18" charset="0"/>
                        </a:rPr>
                        <a:t>long返回目前的行数，如果没有目前可用的行返回0，如果出现错误返回-1</a:t>
                      </a:r>
                      <a:endParaRPr lang="en-US" altLang="en-US" sz="1400" b="0" dirty="0">
                        <a:latin typeface="Times New Roman" panose="02020603050405020304" pitchFamily="18" charset="0"/>
                        <a:ea typeface="仿宋" panose="02010609060101010101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92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9C83C0A-4B58-9F6F-6AD5-06AF7711B690}"/>
              </a:ext>
            </a:extLst>
          </p:cNvPr>
          <p:cNvGrpSpPr/>
          <p:nvPr/>
        </p:nvGrpSpPr>
        <p:grpSpPr>
          <a:xfrm>
            <a:off x="704720" y="697319"/>
            <a:ext cx="9250938" cy="474481"/>
            <a:chOff x="571370" y="697319"/>
            <a:chExt cx="9250938" cy="47448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C7050D5-1818-57C3-69E8-61A19C7FBFBC}"/>
                </a:ext>
              </a:extLst>
            </p:cNvPr>
            <p:cNvSpPr txBox="1"/>
            <p:nvPr/>
          </p:nvSpPr>
          <p:spPr>
            <a:xfrm>
              <a:off x="1152458" y="740913"/>
              <a:ext cx="866985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3.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利用嵌入</a:t>
              </a:r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语句实现对数据的初始化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68A2922-64E6-CA54-FBA3-3B5CA98288A9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44D58A3D-011D-3DA3-CAEA-AEFC2C4C28A9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Freeform 23">
                <a:extLst>
                  <a:ext uri="{FF2B5EF4-FFF2-40B4-BE49-F238E27FC236}">
                    <a16:creationId xmlns:a16="http://schemas.microsoft.com/office/drawing/2014/main" id="{AAE52ABE-FE9B-33F9-7750-D0E650187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6C7C0814-2A8E-8A19-2EC9-073DFF02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88" y="3635462"/>
            <a:ext cx="369570" cy="36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00" tIns="60950" rIns="121900" bIns="60950" numCol="1" anchor="ctr" anchorCtr="0" compatLnSpc="1">
            <a:spAutoFit/>
          </a:bodyPr>
          <a:lstStyle/>
          <a:p>
            <a:endParaRPr lang="zh-CN" altLang="en-US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482470-C8D7-8334-C149-DF52F69BE2DC}"/>
              </a:ext>
            </a:extLst>
          </p:cNvPr>
          <p:cNvSpPr txBox="1"/>
          <p:nvPr/>
        </p:nvSpPr>
        <p:spPr>
          <a:xfrm>
            <a:off x="638492" y="1402857"/>
            <a:ext cx="11043225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嵌入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SQL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</a:t>
            </a:r>
          </a:p>
          <a:p>
            <a:endParaRPr lang="zh-CN" altLang="en-US" sz="1100" b="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delete from jxc_goods;</a:t>
            </a:r>
          </a:p>
          <a:p>
            <a:endParaRPr lang="zh-CN" altLang="en-US" sz="1400" b="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'1001','荣耀20','手机','全网通8GB+128GB','台',2099,'荣耀','picture\1001.jpg');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'1002','Mate30','手机','麒麟990 8GB+128GB','台',4299,'华为','picture\1002.jpg');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'2001','Macbook Pro16','计算机','i7-9750H+Radeon Pro 5300M+16G内存+512G固态','台',18999,'苹果','picture\2001.jpg');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'2002','联想Yoga C940','计算机','i5-1035G4+16G内存+512G固态','台',9699,'联想','picture\2002.jpg');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'3001','佳能750D','相机','EOS 850D EF-S 18-55','台',3099,'佳能','picture\3001.jpg');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'3002','索尼A6000','相机','ILCE-6000L套机(16-50mm)','台',3999,'索尼','picture\3002.jpg');</a:t>
            </a:r>
          </a:p>
        </p:txBody>
      </p:sp>
    </p:spTree>
    <p:extLst>
      <p:ext uri="{BB962C8B-B14F-4D97-AF65-F5344CB8AC3E}">
        <p14:creationId xmlns:p14="http://schemas.microsoft.com/office/powerpoint/2010/main" val="37003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78E287A-6E00-5481-24E1-A5011CB1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85C4A3-222A-2372-5F2E-73AF371EFCBB}"/>
              </a:ext>
            </a:extLst>
          </p:cNvPr>
          <p:cNvGrpSpPr/>
          <p:nvPr/>
        </p:nvGrpSpPr>
        <p:grpSpPr>
          <a:xfrm>
            <a:off x="704720" y="697319"/>
            <a:ext cx="9250938" cy="474481"/>
            <a:chOff x="571370" y="697319"/>
            <a:chExt cx="9250938" cy="47448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67E8D3D-B7AE-8026-016E-34FAB52786A7}"/>
                </a:ext>
              </a:extLst>
            </p:cNvPr>
            <p:cNvSpPr txBox="1"/>
            <p:nvPr/>
          </p:nvSpPr>
          <p:spPr>
            <a:xfrm>
              <a:off x="1152458" y="740913"/>
              <a:ext cx="866985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3.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利用嵌入</a:t>
              </a:r>
              <a:r>
                <a:rPr lang="en-US" altLang="zh-CN" sz="2800" dirty="0">
                  <a:solidFill>
                    <a:srgbClr val="4F7D94"/>
                  </a:solidFill>
                  <a:cs typeface="+mn-ea"/>
                  <a:sym typeface="+mn-lt"/>
                </a:rPr>
                <a:t>SQL</a:t>
              </a:r>
              <a:r>
                <a:rPr lang="zh-CN" altLang="en-US" sz="2800" dirty="0">
                  <a:solidFill>
                    <a:srgbClr val="4F7D94"/>
                  </a:solidFill>
                  <a:cs typeface="+mn-ea"/>
                  <a:sym typeface="+mn-lt"/>
                </a:rPr>
                <a:t>语句实现对数据的初始化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EBFA722-2D63-6EBE-9342-158DC99D4AAD}"/>
                </a:ext>
              </a:extLst>
            </p:cNvPr>
            <p:cNvGrpSpPr/>
            <p:nvPr/>
          </p:nvGrpSpPr>
          <p:grpSpPr>
            <a:xfrm>
              <a:off x="571370" y="697319"/>
              <a:ext cx="467453" cy="467453"/>
              <a:chOff x="10357798" y="5176240"/>
              <a:chExt cx="703860" cy="703860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FDEE0A18-7CDE-CC29-BF91-983EED30619F}"/>
                  </a:ext>
                </a:extLst>
              </p:cNvPr>
              <p:cNvSpPr/>
              <p:nvPr/>
            </p:nvSpPr>
            <p:spPr>
              <a:xfrm>
                <a:off x="10357798" y="5176240"/>
                <a:ext cx="703860" cy="703860"/>
              </a:xfrm>
              <a:prstGeom prst="ellipse">
                <a:avLst/>
              </a:prstGeom>
              <a:gradFill>
                <a:gsLst>
                  <a:gs pos="0">
                    <a:srgbClr val="6A9DB2"/>
                  </a:gs>
                  <a:gs pos="100000">
                    <a:srgbClr val="4F7D94"/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" name="Freeform 23">
                <a:extLst>
                  <a:ext uri="{FF2B5EF4-FFF2-40B4-BE49-F238E27FC236}">
                    <a16:creationId xmlns:a16="http://schemas.microsoft.com/office/drawing/2014/main" id="{62040BD1-B825-DBCA-FC93-97338D808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0917" y="5308397"/>
                <a:ext cx="337622" cy="439546"/>
              </a:xfrm>
              <a:custGeom>
                <a:avLst/>
                <a:gdLst>
                  <a:gd name="T0" fmla="*/ 2147483646 w 467"/>
                  <a:gd name="T1" fmla="*/ 2147483646 h 609"/>
                  <a:gd name="T2" fmla="*/ 2147483646 w 467"/>
                  <a:gd name="T3" fmla="*/ 2147483646 h 609"/>
                  <a:gd name="T4" fmla="*/ 2147483646 w 467"/>
                  <a:gd name="T5" fmla="*/ 2147483646 h 609"/>
                  <a:gd name="T6" fmla="*/ 2147483646 w 467"/>
                  <a:gd name="T7" fmla="*/ 2147483646 h 609"/>
                  <a:gd name="T8" fmla="*/ 2147483646 w 467"/>
                  <a:gd name="T9" fmla="*/ 2147483646 h 609"/>
                  <a:gd name="T10" fmla="*/ 2147483646 w 467"/>
                  <a:gd name="T11" fmla="*/ 0 h 609"/>
                  <a:gd name="T12" fmla="*/ 2147483646 w 467"/>
                  <a:gd name="T13" fmla="*/ 0 h 609"/>
                  <a:gd name="T14" fmla="*/ 2147483646 w 467"/>
                  <a:gd name="T15" fmla="*/ 2147483646 h 609"/>
                  <a:gd name="T16" fmla="*/ 2147483646 w 467"/>
                  <a:gd name="T17" fmla="*/ 2147483646 h 609"/>
                  <a:gd name="T18" fmla="*/ 2147483646 w 467"/>
                  <a:gd name="T19" fmla="*/ 2147483646 h 609"/>
                  <a:gd name="T20" fmla="*/ 2147483646 w 467"/>
                  <a:gd name="T21" fmla="*/ 2147483646 h 609"/>
                  <a:gd name="T22" fmla="*/ 2147483646 w 467"/>
                  <a:gd name="T23" fmla="*/ 2147483646 h 609"/>
                  <a:gd name="T24" fmla="*/ 2147483646 w 467"/>
                  <a:gd name="T25" fmla="*/ 2147483646 h 609"/>
                  <a:gd name="T26" fmla="*/ 2147483646 w 467"/>
                  <a:gd name="T27" fmla="*/ 2147483646 h 609"/>
                  <a:gd name="T28" fmla="*/ 2147483646 w 467"/>
                  <a:gd name="T29" fmla="*/ 2147483646 h 609"/>
                  <a:gd name="T30" fmla="*/ 2147483646 w 467"/>
                  <a:gd name="T31" fmla="*/ 2147483646 h 609"/>
                  <a:gd name="T32" fmla="*/ 2147483646 w 467"/>
                  <a:gd name="T33" fmla="*/ 2147483646 h 609"/>
                  <a:gd name="T34" fmla="*/ 2147483646 w 467"/>
                  <a:gd name="T35" fmla="*/ 2147483646 h 609"/>
                  <a:gd name="T36" fmla="*/ 2147483646 w 467"/>
                  <a:gd name="T37" fmla="*/ 2147483646 h 609"/>
                  <a:gd name="T38" fmla="*/ 2147483646 w 467"/>
                  <a:gd name="T39" fmla="*/ 0 h 609"/>
                  <a:gd name="T40" fmla="*/ 2147483646 w 467"/>
                  <a:gd name="T41" fmla="*/ 2147483646 h 609"/>
                  <a:gd name="T42" fmla="*/ 2147483646 w 467"/>
                  <a:gd name="T43" fmla="*/ 2147483646 h 609"/>
                  <a:gd name="T44" fmla="*/ 2147483646 w 467"/>
                  <a:gd name="T45" fmla="*/ 2147483646 h 609"/>
                  <a:gd name="T46" fmla="*/ 2147483646 w 467"/>
                  <a:gd name="T47" fmla="*/ 2147483646 h 609"/>
                  <a:gd name="T48" fmla="*/ 2147483646 w 467"/>
                  <a:gd name="T49" fmla="*/ 2147483646 h 609"/>
                  <a:gd name="T50" fmla="*/ 2147483646 w 467"/>
                  <a:gd name="T51" fmla="*/ 2147483646 h 609"/>
                  <a:gd name="T52" fmla="*/ 2147483646 w 467"/>
                  <a:gd name="T53" fmla="*/ 2147483646 h 609"/>
                  <a:gd name="T54" fmla="*/ 2147483646 w 467"/>
                  <a:gd name="T55" fmla="*/ 2147483646 h 609"/>
                  <a:gd name="T56" fmla="*/ 2147483646 w 467"/>
                  <a:gd name="T57" fmla="*/ 2147483646 h 609"/>
                  <a:gd name="T58" fmla="*/ 2147483646 w 467"/>
                  <a:gd name="T59" fmla="*/ 2147483646 h 609"/>
                  <a:gd name="T60" fmla="*/ 2147483646 w 467"/>
                  <a:gd name="T61" fmla="*/ 2147483646 h 609"/>
                  <a:gd name="T62" fmla="*/ 0 w 467"/>
                  <a:gd name="T63" fmla="*/ 2147483646 h 609"/>
                  <a:gd name="T64" fmla="*/ 0 w 467"/>
                  <a:gd name="T65" fmla="*/ 2147483646 h 609"/>
                  <a:gd name="T66" fmla="*/ 2147483646 w 467"/>
                  <a:gd name="T67" fmla="*/ 2147483646 h 609"/>
                  <a:gd name="T68" fmla="*/ 2147483646 w 467"/>
                  <a:gd name="T69" fmla="*/ 2147483646 h 609"/>
                  <a:gd name="T70" fmla="*/ 2147483646 w 467"/>
                  <a:gd name="T71" fmla="*/ 2147483646 h 609"/>
                  <a:gd name="T72" fmla="*/ 2147483646 w 467"/>
                  <a:gd name="T73" fmla="*/ 2147483646 h 609"/>
                  <a:gd name="T74" fmla="*/ 2147483646 w 467"/>
                  <a:gd name="T75" fmla="*/ 2147483646 h 609"/>
                  <a:gd name="T76" fmla="*/ 2147483646 w 467"/>
                  <a:gd name="T77" fmla="*/ 2147483646 h 609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467" h="609">
                    <a:moveTo>
                      <a:pt x="438" y="552"/>
                    </a:moveTo>
                    <a:lnTo>
                      <a:pt x="438" y="552"/>
                    </a:lnTo>
                    <a:cubicBezTo>
                      <a:pt x="85" y="552"/>
                      <a:pt x="85" y="552"/>
                      <a:pt x="85" y="552"/>
                    </a:cubicBezTo>
                    <a:cubicBezTo>
                      <a:pt x="63" y="552"/>
                      <a:pt x="56" y="538"/>
                      <a:pt x="56" y="524"/>
                    </a:cubicBezTo>
                    <a:cubicBezTo>
                      <a:pt x="56" y="29"/>
                      <a:pt x="56" y="29"/>
                      <a:pt x="56" y="29"/>
                    </a:cubicBezTo>
                    <a:cubicBezTo>
                      <a:pt x="56" y="15"/>
                      <a:pt x="63" y="0"/>
                      <a:pt x="85" y="0"/>
                    </a:cubicBezTo>
                    <a:cubicBezTo>
                      <a:pt x="233" y="0"/>
                      <a:pt x="233" y="0"/>
                      <a:pt x="233" y="0"/>
                    </a:cubicBezTo>
                    <a:cubicBezTo>
                      <a:pt x="233" y="107"/>
                      <a:pt x="233" y="107"/>
                      <a:pt x="233" y="107"/>
                    </a:cubicBezTo>
                    <a:cubicBezTo>
                      <a:pt x="233" y="163"/>
                      <a:pt x="233" y="163"/>
                      <a:pt x="233" y="163"/>
                    </a:cubicBezTo>
                    <a:cubicBezTo>
                      <a:pt x="233" y="191"/>
                      <a:pt x="261" y="220"/>
                      <a:pt x="290" y="220"/>
                    </a:cubicBezTo>
                    <a:cubicBezTo>
                      <a:pt x="346" y="220"/>
                      <a:pt x="346" y="220"/>
                      <a:pt x="346" y="220"/>
                    </a:cubicBezTo>
                    <a:cubicBezTo>
                      <a:pt x="466" y="220"/>
                      <a:pt x="466" y="220"/>
                      <a:pt x="466" y="220"/>
                    </a:cubicBezTo>
                    <a:cubicBezTo>
                      <a:pt x="466" y="446"/>
                      <a:pt x="466" y="446"/>
                      <a:pt x="466" y="446"/>
                    </a:cubicBezTo>
                    <a:cubicBezTo>
                      <a:pt x="466" y="524"/>
                      <a:pt x="466" y="524"/>
                      <a:pt x="466" y="524"/>
                    </a:cubicBezTo>
                    <a:cubicBezTo>
                      <a:pt x="466" y="538"/>
                      <a:pt x="459" y="552"/>
                      <a:pt x="438" y="552"/>
                    </a:cubicBezTo>
                    <a:close/>
                    <a:moveTo>
                      <a:pt x="290" y="191"/>
                    </a:moveTo>
                    <a:lnTo>
                      <a:pt x="290" y="191"/>
                    </a:lnTo>
                    <a:cubicBezTo>
                      <a:pt x="275" y="191"/>
                      <a:pt x="261" y="177"/>
                      <a:pt x="261" y="163"/>
                    </a:cubicBezTo>
                    <a:cubicBezTo>
                      <a:pt x="261" y="107"/>
                      <a:pt x="261" y="107"/>
                      <a:pt x="261" y="10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466" y="191"/>
                      <a:pt x="466" y="191"/>
                      <a:pt x="466" y="191"/>
                    </a:cubicBezTo>
                    <a:cubicBezTo>
                      <a:pt x="346" y="191"/>
                      <a:pt x="346" y="191"/>
                      <a:pt x="346" y="191"/>
                    </a:cubicBezTo>
                    <a:lnTo>
                      <a:pt x="290" y="191"/>
                    </a:lnTo>
                    <a:close/>
                    <a:moveTo>
                      <a:pt x="106" y="580"/>
                    </a:moveTo>
                    <a:lnTo>
                      <a:pt x="106" y="580"/>
                    </a:lnTo>
                    <a:cubicBezTo>
                      <a:pt x="127" y="580"/>
                      <a:pt x="127" y="580"/>
                      <a:pt x="127" y="580"/>
                    </a:cubicBezTo>
                    <a:cubicBezTo>
                      <a:pt x="311" y="580"/>
                      <a:pt x="311" y="580"/>
                      <a:pt x="311" y="580"/>
                    </a:cubicBezTo>
                    <a:cubicBezTo>
                      <a:pt x="353" y="580"/>
                      <a:pt x="353" y="580"/>
                      <a:pt x="353" y="580"/>
                    </a:cubicBezTo>
                    <a:cubicBezTo>
                      <a:pt x="410" y="580"/>
                      <a:pt x="410" y="580"/>
                      <a:pt x="410" y="580"/>
                    </a:cubicBezTo>
                    <a:cubicBezTo>
                      <a:pt x="410" y="594"/>
                      <a:pt x="403" y="608"/>
                      <a:pt x="381" y="608"/>
                    </a:cubicBezTo>
                    <a:cubicBezTo>
                      <a:pt x="56" y="608"/>
                      <a:pt x="56" y="608"/>
                      <a:pt x="56" y="608"/>
                    </a:cubicBezTo>
                    <a:cubicBezTo>
                      <a:pt x="21" y="608"/>
                      <a:pt x="0" y="580"/>
                      <a:pt x="0" y="55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7" y="57"/>
                      <a:pt x="28" y="57"/>
                    </a:cubicBezTo>
                    <a:cubicBezTo>
                      <a:pt x="28" y="142"/>
                      <a:pt x="28" y="142"/>
                      <a:pt x="28" y="142"/>
                    </a:cubicBezTo>
                    <a:cubicBezTo>
                      <a:pt x="28" y="474"/>
                      <a:pt x="28" y="474"/>
                      <a:pt x="28" y="474"/>
                    </a:cubicBezTo>
                    <a:cubicBezTo>
                      <a:pt x="28" y="524"/>
                      <a:pt x="28" y="524"/>
                      <a:pt x="28" y="524"/>
                    </a:cubicBezTo>
                    <a:cubicBezTo>
                      <a:pt x="28" y="552"/>
                      <a:pt x="49" y="580"/>
                      <a:pt x="85" y="580"/>
                    </a:cubicBezTo>
                    <a:lnTo>
                      <a:pt x="106" y="5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solidFill>
                    <a:srgbClr val="4F7D94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91A33B92-62B5-F0C7-50F4-3E905A3FB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88" y="3635462"/>
            <a:ext cx="369570" cy="36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00" tIns="60950" rIns="121900" bIns="60950" numCol="1" anchor="ctr" anchorCtr="0" compatLnSpc="1">
            <a:spAutoFit/>
          </a:bodyPr>
          <a:lstStyle/>
          <a:p>
            <a:endParaRPr lang="zh-CN" altLang="en-US" sz="16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62EFD3-2F2A-2E91-35EE-13ED9676CA7F}"/>
              </a:ext>
            </a:extLst>
          </p:cNvPr>
          <p:cNvSpPr txBox="1"/>
          <p:nvPr/>
        </p:nvSpPr>
        <p:spPr>
          <a:xfrm>
            <a:off x="638492" y="1402857"/>
            <a:ext cx="11043225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嵌入</a:t>
            </a:r>
            <a:r>
              <a:rPr lang="en-US" altLang="zh-CN" sz="1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SQL</a:t>
            </a:r>
            <a:r>
              <a:rPr lang="zh-CN" altLang="en-US" sz="1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语句</a:t>
            </a:r>
          </a:p>
          <a:p>
            <a:endParaRPr lang="zh-CN" altLang="en-US" sz="1100" b="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delete from jxc_goods;</a:t>
            </a:r>
          </a:p>
          <a:p>
            <a:endParaRPr lang="zh-CN" altLang="en-US" sz="1400" b="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'1001','荣耀20','手机','全网通8GB+128GB','台',2099,'荣耀','picture\1001.jpg');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messagebox('1001',SQLCA.SQLCode)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'1002','Mate30','手机','麒麟990 8GB+128GB','台',4299,'华为','picture\1002.jpg');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messagebox('1002',SQLCA.SQLCode)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'2001','Macbook Pro16','计算机','i7-9750H+Radeon Pro 5300M+16G内存+512G固态','台',18999,'苹果','picture\2001.jpg');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messagebox('2001',SQLCA.SQLCode)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'2002','联想Yoga C940','计算机','i5-1035G4+16G内存+512G固态','台',9699,'联想','picture\2002.jpg');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messagebox('2002',SQLCA.SQLCode)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'3001','佳能750D','相机','EOS 850D EF-S 18-55','台',3099,'佳能','picture\3001.jpg');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messagebox('3001',SQLCA.SQLCode)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INSERT INTO jxc_goods(zth,code,name,sort,model,unit,price,manufacturer,photo) 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VALUES ('1', '3002','索尼A6000','相机','ILCE-6000L套机(16-50mm)','台',3999,'索尼','picture\3002.jpg');</a:t>
            </a:r>
          </a:p>
          <a:p>
            <a:r>
              <a:rPr lang="zh-CN" altLang="en-US" sz="14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messagebox('3002',SQLCA.SQLCode)</a:t>
            </a:r>
          </a:p>
        </p:txBody>
      </p:sp>
    </p:spTree>
    <p:extLst>
      <p:ext uri="{BB962C8B-B14F-4D97-AF65-F5344CB8AC3E}">
        <p14:creationId xmlns:p14="http://schemas.microsoft.com/office/powerpoint/2010/main" val="18512948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399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3994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3994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1fc55f2-b2cb-4860-8c2d-2e40245198dd}"/>
  <p:tag name="TABLE_ENDDRAG_ORIGIN_RECT" val="787*325"/>
  <p:tag name="TABLE_ENDDRAG_RECT" val="95*126*787*3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b0e2844-4ec3-47ce-9ed6-ba7f74ffde2c}"/>
  <p:tag name="TABLE_ENDDRAG_ORIGIN_RECT" val="855*573"/>
  <p:tag name="TABLE_ENDDRAG_RECT" val="65*93*855*57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rh44kfv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1660</Words>
  <Application>Microsoft Office PowerPoint</Application>
  <PresentationFormat>宽屏</PresentationFormat>
  <Paragraphs>142</Paragraphs>
  <Slides>15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仿宋</vt:lpstr>
      <vt:lpstr>Arial</vt:lpstr>
      <vt:lpstr>Times New Roman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keywords>www.1ppt.com</cp:keywords>
  <dc:description>www.1ppt.com</dc:description>
  <cp:lastModifiedBy/>
  <cp:revision>1</cp:revision>
  <dcterms:created xsi:type="dcterms:W3CDTF">2022-03-17T00:50:54Z</dcterms:created>
  <dcterms:modified xsi:type="dcterms:W3CDTF">2024-12-30T11:29:38Z</dcterms:modified>
</cp:coreProperties>
</file>