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52" autoAdjust="0"/>
  </p:normalViewPr>
  <p:slideViewPr>
    <p:cSldViewPr>
      <p:cViewPr varScale="1">
        <p:scale>
          <a:sx n="87" d="100"/>
          <a:sy n="87" d="100"/>
        </p:scale>
        <p:origin x="-90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ACD0FA-9A2A-4B31-B7F8-F92F4864310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3E5E504F-626B-481C-9E1A-EABC0116222A}">
      <dgm:prSet phldrT="[文本]"/>
      <dgm:spPr>
        <a:solidFill>
          <a:srgbClr val="00B050"/>
        </a:solidFill>
      </dgm:spPr>
      <dgm:t>
        <a:bodyPr/>
        <a:lstStyle/>
        <a:p>
          <a:r>
            <a:rPr lang="en-US" altLang="zh-CN" b="1" dirty="0" smtClean="0">
              <a:solidFill>
                <a:schemeClr val="tx1"/>
              </a:solidFill>
            </a:rPr>
            <a:t>Read raw eeg</a:t>
          </a:r>
          <a:endParaRPr lang="zh-CN" altLang="en-US" b="1" dirty="0">
            <a:solidFill>
              <a:schemeClr val="tx1"/>
            </a:solidFill>
          </a:endParaRPr>
        </a:p>
      </dgm:t>
    </dgm:pt>
    <dgm:pt modelId="{A081E999-2061-4DD7-9F5D-2BE191DBDCDE}" type="parTrans" cxnId="{F009A644-337D-442E-AF58-9E6ACF66BBD9}">
      <dgm:prSet/>
      <dgm:spPr/>
      <dgm:t>
        <a:bodyPr/>
        <a:lstStyle/>
        <a:p>
          <a:endParaRPr lang="zh-CN" altLang="en-US"/>
        </a:p>
      </dgm:t>
    </dgm:pt>
    <dgm:pt modelId="{32E8FEE4-0F68-44CE-A249-1A3555D3EB6C}" type="sibTrans" cxnId="{F009A644-337D-442E-AF58-9E6ACF66BBD9}">
      <dgm:prSet/>
      <dgm:spPr>
        <a:solidFill>
          <a:srgbClr val="FF0000"/>
        </a:solidFill>
      </dgm:spPr>
      <dgm:t>
        <a:bodyPr/>
        <a:lstStyle/>
        <a:p>
          <a:endParaRPr lang="zh-CN" altLang="en-US"/>
        </a:p>
      </dgm:t>
    </dgm:pt>
    <dgm:pt modelId="{3C03778C-C862-447A-A7E7-2EB96A516731}">
      <dgm:prSet phldrT="[文本]"/>
      <dgm:spPr>
        <a:solidFill>
          <a:srgbClr val="00B050"/>
        </a:solidFill>
      </dgm:spPr>
      <dgm:t>
        <a:bodyPr/>
        <a:lstStyle/>
        <a:p>
          <a:r>
            <a:rPr lang="en-US" altLang="zh-CN" b="1" dirty="0" smtClean="0">
              <a:solidFill>
                <a:schemeClr val="tx1"/>
              </a:solidFill>
            </a:rPr>
            <a:t>Re-reference</a:t>
          </a:r>
          <a:endParaRPr lang="zh-CN" altLang="en-US" b="1" dirty="0">
            <a:solidFill>
              <a:schemeClr val="tx1"/>
            </a:solidFill>
          </a:endParaRPr>
        </a:p>
      </dgm:t>
    </dgm:pt>
    <dgm:pt modelId="{A63A6E2A-BC4C-430C-B578-509E55B41833}" type="parTrans" cxnId="{4FF412DB-102C-41AF-A936-8BE1C93BABD0}">
      <dgm:prSet/>
      <dgm:spPr/>
      <dgm:t>
        <a:bodyPr/>
        <a:lstStyle/>
        <a:p>
          <a:endParaRPr lang="zh-CN" altLang="en-US"/>
        </a:p>
      </dgm:t>
    </dgm:pt>
    <dgm:pt modelId="{2EBF7110-D6E4-4E1F-8C2E-84AA7550DB43}" type="sibTrans" cxnId="{4FF412DB-102C-41AF-A936-8BE1C93BABD0}">
      <dgm:prSet/>
      <dgm:spPr>
        <a:solidFill>
          <a:srgbClr val="FF0000"/>
        </a:solidFill>
      </dgm:spPr>
      <dgm:t>
        <a:bodyPr/>
        <a:lstStyle/>
        <a:p>
          <a:endParaRPr lang="zh-CN" altLang="en-US"/>
        </a:p>
      </dgm:t>
    </dgm:pt>
    <dgm:pt modelId="{78502F30-C8F0-4C9C-859F-66EAF594A019}">
      <dgm:prSet phldrT="[文本]"/>
      <dgm:spPr>
        <a:solidFill>
          <a:srgbClr val="00B050"/>
        </a:solidFill>
      </dgm:spPr>
      <dgm:t>
        <a:bodyPr/>
        <a:lstStyle/>
        <a:p>
          <a:r>
            <a:rPr lang="en-US" altLang="zh-CN" b="1" dirty="0" smtClean="0">
              <a:solidFill>
                <a:schemeClr val="tx1"/>
              </a:solidFill>
            </a:rPr>
            <a:t>Filter</a:t>
          </a:r>
          <a:endParaRPr lang="zh-CN" altLang="en-US" b="1" dirty="0">
            <a:solidFill>
              <a:schemeClr val="tx1"/>
            </a:solidFill>
          </a:endParaRPr>
        </a:p>
      </dgm:t>
    </dgm:pt>
    <dgm:pt modelId="{9262B26B-CCF7-4720-85E1-6E90CFA86A38}" type="parTrans" cxnId="{01C93ED9-A483-4067-AFE3-EDE16FB78C3E}">
      <dgm:prSet/>
      <dgm:spPr/>
      <dgm:t>
        <a:bodyPr/>
        <a:lstStyle/>
        <a:p>
          <a:endParaRPr lang="zh-CN" altLang="en-US"/>
        </a:p>
      </dgm:t>
    </dgm:pt>
    <dgm:pt modelId="{4D91BD52-7D6F-4EAC-AF5C-3D909869D4AE}" type="sibTrans" cxnId="{01C93ED9-A483-4067-AFE3-EDE16FB78C3E}">
      <dgm:prSet/>
      <dgm:spPr>
        <a:solidFill>
          <a:srgbClr val="FF0000"/>
        </a:solidFill>
      </dgm:spPr>
      <dgm:t>
        <a:bodyPr/>
        <a:lstStyle/>
        <a:p>
          <a:endParaRPr lang="zh-CN" altLang="en-US"/>
        </a:p>
      </dgm:t>
    </dgm:pt>
    <dgm:pt modelId="{EB3A2752-6577-4E74-BB42-D437E008B170}">
      <dgm:prSet phldrT="[文本]"/>
      <dgm:spPr>
        <a:solidFill>
          <a:srgbClr val="00B050"/>
        </a:solidFill>
      </dgm:spPr>
      <dgm:t>
        <a:bodyPr/>
        <a:lstStyle/>
        <a:p>
          <a:r>
            <a:rPr lang="en-US" altLang="zh-CN" b="1" dirty="0" smtClean="0">
              <a:solidFill>
                <a:schemeClr val="tx1"/>
              </a:solidFill>
            </a:rPr>
            <a:t>Segmentation</a:t>
          </a:r>
          <a:endParaRPr lang="zh-CN" altLang="en-US" b="1" dirty="0">
            <a:solidFill>
              <a:schemeClr val="tx1"/>
            </a:solidFill>
          </a:endParaRPr>
        </a:p>
      </dgm:t>
    </dgm:pt>
    <dgm:pt modelId="{84168388-584F-406F-A9C4-5A5FB25A375A}" type="parTrans" cxnId="{BEE3A8F0-1D0C-4326-8680-D0D67F2E839F}">
      <dgm:prSet/>
      <dgm:spPr/>
      <dgm:t>
        <a:bodyPr/>
        <a:lstStyle/>
        <a:p>
          <a:endParaRPr lang="zh-CN" altLang="en-US"/>
        </a:p>
      </dgm:t>
    </dgm:pt>
    <dgm:pt modelId="{8ED2D1A1-D300-486D-BA15-177E3B1DB51D}" type="sibTrans" cxnId="{BEE3A8F0-1D0C-4326-8680-D0D67F2E839F}">
      <dgm:prSet/>
      <dgm:spPr/>
      <dgm:t>
        <a:bodyPr/>
        <a:lstStyle/>
        <a:p>
          <a:endParaRPr lang="zh-CN" altLang="en-US"/>
        </a:p>
      </dgm:t>
    </dgm:pt>
    <dgm:pt modelId="{0CA809E4-8AF5-4A2D-A10D-C006A6DDC646}">
      <dgm:prSet phldrT="[文本]"/>
      <dgm:spPr>
        <a:solidFill>
          <a:srgbClr val="00B050"/>
        </a:solidFill>
      </dgm:spPr>
      <dgm:t>
        <a:bodyPr/>
        <a:lstStyle/>
        <a:p>
          <a:r>
            <a:rPr lang="en-US" altLang="zh-CN" b="1" dirty="0" smtClean="0">
              <a:solidFill>
                <a:schemeClr val="tx1"/>
              </a:solidFill>
            </a:rPr>
            <a:t>Run ICA</a:t>
          </a:r>
          <a:endParaRPr lang="zh-CN" altLang="en-US" b="1" dirty="0">
            <a:solidFill>
              <a:schemeClr val="tx1"/>
            </a:solidFill>
          </a:endParaRPr>
        </a:p>
      </dgm:t>
    </dgm:pt>
    <dgm:pt modelId="{C7490DDE-5EFA-41B7-9800-7EE79A04FF84}" type="parTrans" cxnId="{1B3F4865-FEAD-418B-A66A-2D5BF0805B04}">
      <dgm:prSet/>
      <dgm:spPr/>
      <dgm:t>
        <a:bodyPr/>
        <a:lstStyle/>
        <a:p>
          <a:endParaRPr lang="zh-CN" altLang="en-US"/>
        </a:p>
      </dgm:t>
    </dgm:pt>
    <dgm:pt modelId="{9872967F-DDD3-4B90-9E5E-E1A316439B81}" type="sibTrans" cxnId="{1B3F4865-FEAD-418B-A66A-2D5BF0805B04}">
      <dgm:prSet/>
      <dgm:spPr>
        <a:solidFill>
          <a:srgbClr val="FF0000"/>
        </a:solidFill>
      </dgm:spPr>
      <dgm:t>
        <a:bodyPr/>
        <a:lstStyle/>
        <a:p>
          <a:endParaRPr lang="zh-CN" altLang="en-US"/>
        </a:p>
      </dgm:t>
    </dgm:pt>
    <dgm:pt modelId="{AE228123-B139-4FD7-92F4-AC44C85D4E46}">
      <dgm:prSet phldrT="[文本]"/>
      <dgm:spPr>
        <a:solidFill>
          <a:srgbClr val="00B050"/>
        </a:solidFill>
      </dgm:spPr>
      <dgm:t>
        <a:bodyPr/>
        <a:lstStyle/>
        <a:p>
          <a:r>
            <a:rPr lang="en-US" altLang="zh-CN" b="1" dirty="0" smtClean="0">
              <a:solidFill>
                <a:schemeClr val="tx1"/>
              </a:solidFill>
            </a:rPr>
            <a:t>Reject Artifact</a:t>
          </a:r>
          <a:endParaRPr lang="zh-CN" altLang="en-US" b="1" dirty="0">
            <a:solidFill>
              <a:schemeClr val="tx1"/>
            </a:solidFill>
          </a:endParaRPr>
        </a:p>
      </dgm:t>
    </dgm:pt>
    <dgm:pt modelId="{365FB795-F965-4D88-9925-03DF4E0B80A4}" type="parTrans" cxnId="{D5B7A3E6-132C-4782-AEE2-D7196F37918F}">
      <dgm:prSet/>
      <dgm:spPr/>
      <dgm:t>
        <a:bodyPr/>
        <a:lstStyle/>
        <a:p>
          <a:endParaRPr lang="zh-CN" altLang="en-US"/>
        </a:p>
      </dgm:t>
    </dgm:pt>
    <dgm:pt modelId="{5F285AB8-CCEA-4E7F-B08C-B03FAB6CA54E}" type="sibTrans" cxnId="{D5B7A3E6-132C-4782-AEE2-D7196F37918F}">
      <dgm:prSet/>
      <dgm:spPr>
        <a:solidFill>
          <a:srgbClr val="FF0000"/>
        </a:solidFill>
      </dgm:spPr>
      <dgm:t>
        <a:bodyPr/>
        <a:lstStyle/>
        <a:p>
          <a:endParaRPr lang="zh-CN" altLang="en-US"/>
        </a:p>
      </dgm:t>
    </dgm:pt>
    <dgm:pt modelId="{58F06557-8A22-4FA1-9658-9AAF0EE34E6B}" type="pres">
      <dgm:prSet presAssocID="{D9ACD0FA-9A2A-4B31-B7F8-F92F48643106}" presName="linearFlow" presStyleCnt="0">
        <dgm:presLayoutVars>
          <dgm:resizeHandles val="exact"/>
        </dgm:presLayoutVars>
      </dgm:prSet>
      <dgm:spPr/>
    </dgm:pt>
    <dgm:pt modelId="{1BB8C629-6947-4478-94BB-A54C8C931495}" type="pres">
      <dgm:prSet presAssocID="{3E5E504F-626B-481C-9E1A-EABC0116222A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76B1087-EF55-4E5E-877E-3CC51CE1D269}" type="pres">
      <dgm:prSet presAssocID="{32E8FEE4-0F68-44CE-A249-1A3555D3EB6C}" presName="sibTrans" presStyleLbl="sibTrans2D1" presStyleIdx="0" presStyleCnt="5"/>
      <dgm:spPr/>
      <dgm:t>
        <a:bodyPr/>
        <a:lstStyle/>
        <a:p>
          <a:endParaRPr lang="zh-CN" altLang="en-US"/>
        </a:p>
      </dgm:t>
    </dgm:pt>
    <dgm:pt modelId="{EC5653AC-BE7A-433A-B895-12D120A7486E}" type="pres">
      <dgm:prSet presAssocID="{32E8FEE4-0F68-44CE-A249-1A3555D3EB6C}" presName="connectorText" presStyleLbl="sibTrans2D1" presStyleIdx="0" presStyleCnt="5"/>
      <dgm:spPr/>
      <dgm:t>
        <a:bodyPr/>
        <a:lstStyle/>
        <a:p>
          <a:endParaRPr lang="zh-CN" altLang="en-US"/>
        </a:p>
      </dgm:t>
    </dgm:pt>
    <dgm:pt modelId="{32A785F9-A833-474C-BAE1-62768946CA56}" type="pres">
      <dgm:prSet presAssocID="{3C03778C-C862-447A-A7E7-2EB96A516731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5199F3C-1826-47AC-B9D1-9834D2D5FA5B}" type="pres">
      <dgm:prSet presAssocID="{2EBF7110-D6E4-4E1F-8C2E-84AA7550DB43}" presName="sibTrans" presStyleLbl="sibTrans2D1" presStyleIdx="1" presStyleCnt="5"/>
      <dgm:spPr/>
      <dgm:t>
        <a:bodyPr/>
        <a:lstStyle/>
        <a:p>
          <a:endParaRPr lang="zh-CN" altLang="en-US"/>
        </a:p>
      </dgm:t>
    </dgm:pt>
    <dgm:pt modelId="{93269099-243C-4588-B646-EB1AE84A97EA}" type="pres">
      <dgm:prSet presAssocID="{2EBF7110-D6E4-4E1F-8C2E-84AA7550DB43}" presName="connectorText" presStyleLbl="sibTrans2D1" presStyleIdx="1" presStyleCnt="5"/>
      <dgm:spPr/>
      <dgm:t>
        <a:bodyPr/>
        <a:lstStyle/>
        <a:p>
          <a:endParaRPr lang="zh-CN" altLang="en-US"/>
        </a:p>
      </dgm:t>
    </dgm:pt>
    <dgm:pt modelId="{3AB51983-C7D8-4072-B941-995A986DEF54}" type="pres">
      <dgm:prSet presAssocID="{78502F30-C8F0-4C9C-859F-66EAF594A01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E79068-11C3-432E-A1B0-07033D4B21A5}" type="pres">
      <dgm:prSet presAssocID="{4D91BD52-7D6F-4EAC-AF5C-3D909869D4AE}" presName="sibTrans" presStyleLbl="sibTrans2D1" presStyleIdx="2" presStyleCnt="5"/>
      <dgm:spPr/>
      <dgm:t>
        <a:bodyPr/>
        <a:lstStyle/>
        <a:p>
          <a:endParaRPr lang="zh-CN" altLang="en-US"/>
        </a:p>
      </dgm:t>
    </dgm:pt>
    <dgm:pt modelId="{0ED85F3E-C5E7-4A8C-B837-B476F79AD32D}" type="pres">
      <dgm:prSet presAssocID="{4D91BD52-7D6F-4EAC-AF5C-3D909869D4AE}" presName="connectorText" presStyleLbl="sibTrans2D1" presStyleIdx="2" presStyleCnt="5"/>
      <dgm:spPr/>
      <dgm:t>
        <a:bodyPr/>
        <a:lstStyle/>
        <a:p>
          <a:endParaRPr lang="zh-CN" altLang="en-US"/>
        </a:p>
      </dgm:t>
    </dgm:pt>
    <dgm:pt modelId="{708198C6-C9F4-43DD-A311-96ED930B73D6}" type="pres">
      <dgm:prSet presAssocID="{0CA809E4-8AF5-4A2D-A10D-C006A6DDC646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6E088B-6F37-4463-B14A-6F86531D86EE}" type="pres">
      <dgm:prSet presAssocID="{9872967F-DDD3-4B90-9E5E-E1A316439B81}" presName="sibTrans" presStyleLbl="sibTrans2D1" presStyleIdx="3" presStyleCnt="5"/>
      <dgm:spPr/>
      <dgm:t>
        <a:bodyPr/>
        <a:lstStyle/>
        <a:p>
          <a:endParaRPr lang="zh-CN" altLang="en-US"/>
        </a:p>
      </dgm:t>
    </dgm:pt>
    <dgm:pt modelId="{CB804679-6059-4900-BCF3-DCEFBE572689}" type="pres">
      <dgm:prSet presAssocID="{9872967F-DDD3-4B90-9E5E-E1A316439B81}" presName="connectorText" presStyleLbl="sibTrans2D1" presStyleIdx="3" presStyleCnt="5"/>
      <dgm:spPr/>
      <dgm:t>
        <a:bodyPr/>
        <a:lstStyle/>
        <a:p>
          <a:endParaRPr lang="zh-CN" altLang="en-US"/>
        </a:p>
      </dgm:t>
    </dgm:pt>
    <dgm:pt modelId="{5137B94D-0B58-4325-90F6-192CB8B8FB38}" type="pres">
      <dgm:prSet presAssocID="{AE228123-B139-4FD7-92F4-AC44C85D4E46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DD502E-746F-4057-A945-6C8DA5A3FC84}" type="pres">
      <dgm:prSet presAssocID="{5F285AB8-CCEA-4E7F-B08C-B03FAB6CA54E}" presName="sibTrans" presStyleLbl="sibTrans2D1" presStyleIdx="4" presStyleCnt="5"/>
      <dgm:spPr/>
      <dgm:t>
        <a:bodyPr/>
        <a:lstStyle/>
        <a:p>
          <a:endParaRPr lang="zh-CN" altLang="en-US"/>
        </a:p>
      </dgm:t>
    </dgm:pt>
    <dgm:pt modelId="{6E75FA84-3829-4734-87F8-18CCD3952AE6}" type="pres">
      <dgm:prSet presAssocID="{5F285AB8-CCEA-4E7F-B08C-B03FAB6CA54E}" presName="connectorText" presStyleLbl="sibTrans2D1" presStyleIdx="4" presStyleCnt="5"/>
      <dgm:spPr/>
      <dgm:t>
        <a:bodyPr/>
        <a:lstStyle/>
        <a:p>
          <a:endParaRPr lang="zh-CN" altLang="en-US"/>
        </a:p>
      </dgm:t>
    </dgm:pt>
    <dgm:pt modelId="{9D3589AB-DF37-40B1-8DD2-4C16C29E306A}" type="pres">
      <dgm:prSet presAssocID="{EB3A2752-6577-4E74-BB42-D437E008B170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7640E7C-E1F3-4964-BCE4-0DF8DE833509}" type="presOf" srcId="{9872967F-DDD3-4B90-9E5E-E1A316439B81}" destId="{CF6E088B-6F37-4463-B14A-6F86531D86EE}" srcOrd="0" destOrd="0" presId="urn:microsoft.com/office/officeart/2005/8/layout/process2"/>
    <dgm:cxn modelId="{2D14212B-6D76-478D-821A-FBD5A1A0D399}" type="presOf" srcId="{0CA809E4-8AF5-4A2D-A10D-C006A6DDC646}" destId="{708198C6-C9F4-43DD-A311-96ED930B73D6}" srcOrd="0" destOrd="0" presId="urn:microsoft.com/office/officeart/2005/8/layout/process2"/>
    <dgm:cxn modelId="{16E7C8AC-4D29-404E-83B5-CDE1571D114B}" type="presOf" srcId="{32E8FEE4-0F68-44CE-A249-1A3555D3EB6C}" destId="{076B1087-EF55-4E5E-877E-3CC51CE1D269}" srcOrd="0" destOrd="0" presId="urn:microsoft.com/office/officeart/2005/8/layout/process2"/>
    <dgm:cxn modelId="{38232A2E-EEF2-42CB-B845-220D6AAA9642}" type="presOf" srcId="{2EBF7110-D6E4-4E1F-8C2E-84AA7550DB43}" destId="{05199F3C-1826-47AC-B9D1-9834D2D5FA5B}" srcOrd="0" destOrd="0" presId="urn:microsoft.com/office/officeart/2005/8/layout/process2"/>
    <dgm:cxn modelId="{621BD6FB-FBFC-4F61-A292-8DBE2172EA0E}" type="presOf" srcId="{32E8FEE4-0F68-44CE-A249-1A3555D3EB6C}" destId="{EC5653AC-BE7A-433A-B895-12D120A7486E}" srcOrd="1" destOrd="0" presId="urn:microsoft.com/office/officeart/2005/8/layout/process2"/>
    <dgm:cxn modelId="{22AC1FB3-E8B0-47A7-809A-A9EE235B59A8}" type="presOf" srcId="{5F285AB8-CCEA-4E7F-B08C-B03FAB6CA54E}" destId="{6E75FA84-3829-4734-87F8-18CCD3952AE6}" srcOrd="1" destOrd="0" presId="urn:microsoft.com/office/officeart/2005/8/layout/process2"/>
    <dgm:cxn modelId="{557DBD0B-92F3-44E7-BFF7-59E5F06AF8BB}" type="presOf" srcId="{4D91BD52-7D6F-4EAC-AF5C-3D909869D4AE}" destId="{FAE79068-11C3-432E-A1B0-07033D4B21A5}" srcOrd="0" destOrd="0" presId="urn:microsoft.com/office/officeart/2005/8/layout/process2"/>
    <dgm:cxn modelId="{26069396-6D7B-4D1D-8DF3-81A3A872FDFB}" type="presOf" srcId="{D9ACD0FA-9A2A-4B31-B7F8-F92F48643106}" destId="{58F06557-8A22-4FA1-9658-9AAF0EE34E6B}" srcOrd="0" destOrd="0" presId="urn:microsoft.com/office/officeart/2005/8/layout/process2"/>
    <dgm:cxn modelId="{859DEFFC-170D-444D-9F31-550684586F32}" type="presOf" srcId="{78502F30-C8F0-4C9C-859F-66EAF594A019}" destId="{3AB51983-C7D8-4072-B941-995A986DEF54}" srcOrd="0" destOrd="0" presId="urn:microsoft.com/office/officeart/2005/8/layout/process2"/>
    <dgm:cxn modelId="{60ECFCB8-66A4-4839-9626-F6E20D25619E}" type="presOf" srcId="{AE228123-B139-4FD7-92F4-AC44C85D4E46}" destId="{5137B94D-0B58-4325-90F6-192CB8B8FB38}" srcOrd="0" destOrd="0" presId="urn:microsoft.com/office/officeart/2005/8/layout/process2"/>
    <dgm:cxn modelId="{D5B7A3E6-132C-4782-AEE2-D7196F37918F}" srcId="{D9ACD0FA-9A2A-4B31-B7F8-F92F48643106}" destId="{AE228123-B139-4FD7-92F4-AC44C85D4E46}" srcOrd="4" destOrd="0" parTransId="{365FB795-F965-4D88-9925-03DF4E0B80A4}" sibTransId="{5F285AB8-CCEA-4E7F-B08C-B03FAB6CA54E}"/>
    <dgm:cxn modelId="{1B3F4865-FEAD-418B-A66A-2D5BF0805B04}" srcId="{D9ACD0FA-9A2A-4B31-B7F8-F92F48643106}" destId="{0CA809E4-8AF5-4A2D-A10D-C006A6DDC646}" srcOrd="3" destOrd="0" parTransId="{C7490DDE-5EFA-41B7-9800-7EE79A04FF84}" sibTransId="{9872967F-DDD3-4B90-9E5E-E1A316439B81}"/>
    <dgm:cxn modelId="{30A92167-DA26-4B13-98D2-64E0CC2DFC89}" type="presOf" srcId="{EB3A2752-6577-4E74-BB42-D437E008B170}" destId="{9D3589AB-DF37-40B1-8DD2-4C16C29E306A}" srcOrd="0" destOrd="0" presId="urn:microsoft.com/office/officeart/2005/8/layout/process2"/>
    <dgm:cxn modelId="{4FF412DB-102C-41AF-A936-8BE1C93BABD0}" srcId="{D9ACD0FA-9A2A-4B31-B7F8-F92F48643106}" destId="{3C03778C-C862-447A-A7E7-2EB96A516731}" srcOrd="1" destOrd="0" parTransId="{A63A6E2A-BC4C-430C-B578-509E55B41833}" sibTransId="{2EBF7110-D6E4-4E1F-8C2E-84AA7550DB43}"/>
    <dgm:cxn modelId="{CE8BD9E7-9FA3-406C-94F3-C5D56C83C6D7}" type="presOf" srcId="{9872967F-DDD3-4B90-9E5E-E1A316439B81}" destId="{CB804679-6059-4900-BCF3-DCEFBE572689}" srcOrd="1" destOrd="0" presId="urn:microsoft.com/office/officeart/2005/8/layout/process2"/>
    <dgm:cxn modelId="{3213CACD-987C-4420-88D8-BC84F282361F}" type="presOf" srcId="{2EBF7110-D6E4-4E1F-8C2E-84AA7550DB43}" destId="{93269099-243C-4588-B646-EB1AE84A97EA}" srcOrd="1" destOrd="0" presId="urn:microsoft.com/office/officeart/2005/8/layout/process2"/>
    <dgm:cxn modelId="{9C171A7B-308F-40B6-B3FF-B87D5DAC92A3}" type="presOf" srcId="{4D91BD52-7D6F-4EAC-AF5C-3D909869D4AE}" destId="{0ED85F3E-C5E7-4A8C-B837-B476F79AD32D}" srcOrd="1" destOrd="0" presId="urn:microsoft.com/office/officeart/2005/8/layout/process2"/>
    <dgm:cxn modelId="{01C93ED9-A483-4067-AFE3-EDE16FB78C3E}" srcId="{D9ACD0FA-9A2A-4B31-B7F8-F92F48643106}" destId="{78502F30-C8F0-4C9C-859F-66EAF594A019}" srcOrd="2" destOrd="0" parTransId="{9262B26B-CCF7-4720-85E1-6E90CFA86A38}" sibTransId="{4D91BD52-7D6F-4EAC-AF5C-3D909869D4AE}"/>
    <dgm:cxn modelId="{CE48F97F-9D49-4F18-9ABB-39DC5C3BA32B}" type="presOf" srcId="{5F285AB8-CCEA-4E7F-B08C-B03FAB6CA54E}" destId="{9CDD502E-746F-4057-A945-6C8DA5A3FC84}" srcOrd="0" destOrd="0" presId="urn:microsoft.com/office/officeart/2005/8/layout/process2"/>
    <dgm:cxn modelId="{F009A644-337D-442E-AF58-9E6ACF66BBD9}" srcId="{D9ACD0FA-9A2A-4B31-B7F8-F92F48643106}" destId="{3E5E504F-626B-481C-9E1A-EABC0116222A}" srcOrd="0" destOrd="0" parTransId="{A081E999-2061-4DD7-9F5D-2BE191DBDCDE}" sibTransId="{32E8FEE4-0F68-44CE-A249-1A3555D3EB6C}"/>
    <dgm:cxn modelId="{3B7CF6F9-66AC-44A1-A36A-D85AFCA1F83D}" type="presOf" srcId="{3E5E504F-626B-481C-9E1A-EABC0116222A}" destId="{1BB8C629-6947-4478-94BB-A54C8C931495}" srcOrd="0" destOrd="0" presId="urn:microsoft.com/office/officeart/2005/8/layout/process2"/>
    <dgm:cxn modelId="{D627483D-8129-4D48-A13C-72A261F9F787}" type="presOf" srcId="{3C03778C-C862-447A-A7E7-2EB96A516731}" destId="{32A785F9-A833-474C-BAE1-62768946CA56}" srcOrd="0" destOrd="0" presId="urn:microsoft.com/office/officeart/2005/8/layout/process2"/>
    <dgm:cxn modelId="{BEE3A8F0-1D0C-4326-8680-D0D67F2E839F}" srcId="{D9ACD0FA-9A2A-4B31-B7F8-F92F48643106}" destId="{EB3A2752-6577-4E74-BB42-D437E008B170}" srcOrd="5" destOrd="0" parTransId="{84168388-584F-406F-A9C4-5A5FB25A375A}" sibTransId="{8ED2D1A1-D300-486D-BA15-177E3B1DB51D}"/>
    <dgm:cxn modelId="{24C553BD-D492-41B9-853A-80F758EFC5D2}" type="presParOf" srcId="{58F06557-8A22-4FA1-9658-9AAF0EE34E6B}" destId="{1BB8C629-6947-4478-94BB-A54C8C931495}" srcOrd="0" destOrd="0" presId="urn:microsoft.com/office/officeart/2005/8/layout/process2"/>
    <dgm:cxn modelId="{7323A16C-5FDD-4460-B8F5-5A453A5B6D94}" type="presParOf" srcId="{58F06557-8A22-4FA1-9658-9AAF0EE34E6B}" destId="{076B1087-EF55-4E5E-877E-3CC51CE1D269}" srcOrd="1" destOrd="0" presId="urn:microsoft.com/office/officeart/2005/8/layout/process2"/>
    <dgm:cxn modelId="{D53EFB93-4AA9-48B2-A9D3-8237DE0427F7}" type="presParOf" srcId="{076B1087-EF55-4E5E-877E-3CC51CE1D269}" destId="{EC5653AC-BE7A-433A-B895-12D120A7486E}" srcOrd="0" destOrd="0" presId="urn:microsoft.com/office/officeart/2005/8/layout/process2"/>
    <dgm:cxn modelId="{9557DF6E-A681-4E6F-8E92-660DEBD90139}" type="presParOf" srcId="{58F06557-8A22-4FA1-9658-9AAF0EE34E6B}" destId="{32A785F9-A833-474C-BAE1-62768946CA56}" srcOrd="2" destOrd="0" presId="urn:microsoft.com/office/officeart/2005/8/layout/process2"/>
    <dgm:cxn modelId="{04103EAE-23D4-4760-8DBB-57482C9233DA}" type="presParOf" srcId="{58F06557-8A22-4FA1-9658-9AAF0EE34E6B}" destId="{05199F3C-1826-47AC-B9D1-9834D2D5FA5B}" srcOrd="3" destOrd="0" presId="urn:microsoft.com/office/officeart/2005/8/layout/process2"/>
    <dgm:cxn modelId="{1FA2348C-1CBB-46D1-A1B9-1C6C1122BE8C}" type="presParOf" srcId="{05199F3C-1826-47AC-B9D1-9834D2D5FA5B}" destId="{93269099-243C-4588-B646-EB1AE84A97EA}" srcOrd="0" destOrd="0" presId="urn:microsoft.com/office/officeart/2005/8/layout/process2"/>
    <dgm:cxn modelId="{DE6FE9FF-BEFC-4A1F-B601-28B647686DC1}" type="presParOf" srcId="{58F06557-8A22-4FA1-9658-9AAF0EE34E6B}" destId="{3AB51983-C7D8-4072-B941-995A986DEF54}" srcOrd="4" destOrd="0" presId="urn:microsoft.com/office/officeart/2005/8/layout/process2"/>
    <dgm:cxn modelId="{DDC16FB6-E042-4D3A-ADD7-1D0CD1D80B71}" type="presParOf" srcId="{58F06557-8A22-4FA1-9658-9AAF0EE34E6B}" destId="{FAE79068-11C3-432E-A1B0-07033D4B21A5}" srcOrd="5" destOrd="0" presId="urn:microsoft.com/office/officeart/2005/8/layout/process2"/>
    <dgm:cxn modelId="{4FE082AE-CCF7-486B-A699-25C04B84A492}" type="presParOf" srcId="{FAE79068-11C3-432E-A1B0-07033D4B21A5}" destId="{0ED85F3E-C5E7-4A8C-B837-B476F79AD32D}" srcOrd="0" destOrd="0" presId="urn:microsoft.com/office/officeart/2005/8/layout/process2"/>
    <dgm:cxn modelId="{4A8C9B9F-1D02-4BA1-9FD5-2AC3A11522FF}" type="presParOf" srcId="{58F06557-8A22-4FA1-9658-9AAF0EE34E6B}" destId="{708198C6-C9F4-43DD-A311-96ED930B73D6}" srcOrd="6" destOrd="0" presId="urn:microsoft.com/office/officeart/2005/8/layout/process2"/>
    <dgm:cxn modelId="{56D1A5DB-A58E-4CAD-BA3C-C3E5B7C9E0E2}" type="presParOf" srcId="{58F06557-8A22-4FA1-9658-9AAF0EE34E6B}" destId="{CF6E088B-6F37-4463-B14A-6F86531D86EE}" srcOrd="7" destOrd="0" presId="urn:microsoft.com/office/officeart/2005/8/layout/process2"/>
    <dgm:cxn modelId="{B0AC6472-8954-4B5C-ACE5-A5A3C5CAF0BB}" type="presParOf" srcId="{CF6E088B-6F37-4463-B14A-6F86531D86EE}" destId="{CB804679-6059-4900-BCF3-DCEFBE572689}" srcOrd="0" destOrd="0" presId="urn:microsoft.com/office/officeart/2005/8/layout/process2"/>
    <dgm:cxn modelId="{6745B880-8F22-4E02-8507-66F1F51F0188}" type="presParOf" srcId="{58F06557-8A22-4FA1-9658-9AAF0EE34E6B}" destId="{5137B94D-0B58-4325-90F6-192CB8B8FB38}" srcOrd="8" destOrd="0" presId="urn:microsoft.com/office/officeart/2005/8/layout/process2"/>
    <dgm:cxn modelId="{0318DA18-063A-4CA2-8509-E5310A3B21FB}" type="presParOf" srcId="{58F06557-8A22-4FA1-9658-9AAF0EE34E6B}" destId="{9CDD502E-746F-4057-A945-6C8DA5A3FC84}" srcOrd="9" destOrd="0" presId="urn:microsoft.com/office/officeart/2005/8/layout/process2"/>
    <dgm:cxn modelId="{5852A893-5FFD-4F06-B951-5A5CD6CFE393}" type="presParOf" srcId="{9CDD502E-746F-4057-A945-6C8DA5A3FC84}" destId="{6E75FA84-3829-4734-87F8-18CCD3952AE6}" srcOrd="0" destOrd="0" presId="urn:microsoft.com/office/officeart/2005/8/layout/process2"/>
    <dgm:cxn modelId="{001732D2-B22A-4F5E-93AC-F43302AF7EC3}" type="presParOf" srcId="{58F06557-8A22-4FA1-9658-9AAF0EE34E6B}" destId="{9D3589AB-DF37-40B1-8DD2-4C16C29E306A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B8C629-6947-4478-94BB-A54C8C931495}">
      <dsp:nvSpPr>
        <dsp:cNvPr id="0" name=""/>
        <dsp:cNvSpPr/>
      </dsp:nvSpPr>
      <dsp:spPr>
        <a:xfrm>
          <a:off x="2293621" y="2142"/>
          <a:ext cx="1557392" cy="634860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solidFill>
                <a:schemeClr val="tx1"/>
              </a:solidFill>
            </a:rPr>
            <a:t>Read raw eeg</a:t>
          </a:r>
          <a:endParaRPr lang="zh-CN" altLang="en-US" sz="1800" b="1" kern="1200" dirty="0">
            <a:solidFill>
              <a:schemeClr val="tx1"/>
            </a:solidFill>
          </a:endParaRPr>
        </a:p>
      </dsp:txBody>
      <dsp:txXfrm>
        <a:off x="2312215" y="20736"/>
        <a:ext cx="1520204" cy="597672"/>
      </dsp:txXfrm>
    </dsp:sp>
    <dsp:sp modelId="{076B1087-EF55-4E5E-877E-3CC51CE1D269}">
      <dsp:nvSpPr>
        <dsp:cNvPr id="0" name=""/>
        <dsp:cNvSpPr/>
      </dsp:nvSpPr>
      <dsp:spPr>
        <a:xfrm rot="5400000">
          <a:off x="2953281" y="652874"/>
          <a:ext cx="238072" cy="285687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-5400000">
        <a:off x="2986611" y="676681"/>
        <a:ext cx="171413" cy="166650"/>
      </dsp:txXfrm>
    </dsp:sp>
    <dsp:sp modelId="{32A785F9-A833-474C-BAE1-62768946CA56}">
      <dsp:nvSpPr>
        <dsp:cNvPr id="0" name=""/>
        <dsp:cNvSpPr/>
      </dsp:nvSpPr>
      <dsp:spPr>
        <a:xfrm>
          <a:off x="2293621" y="954433"/>
          <a:ext cx="1557392" cy="634860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solidFill>
                <a:schemeClr val="tx1"/>
              </a:solidFill>
            </a:rPr>
            <a:t>Re-reference</a:t>
          </a:r>
          <a:endParaRPr lang="zh-CN" altLang="en-US" sz="1800" b="1" kern="1200" dirty="0">
            <a:solidFill>
              <a:schemeClr val="tx1"/>
            </a:solidFill>
          </a:endParaRPr>
        </a:p>
      </dsp:txBody>
      <dsp:txXfrm>
        <a:off x="2312215" y="973027"/>
        <a:ext cx="1520204" cy="597672"/>
      </dsp:txXfrm>
    </dsp:sp>
    <dsp:sp modelId="{05199F3C-1826-47AC-B9D1-9834D2D5FA5B}">
      <dsp:nvSpPr>
        <dsp:cNvPr id="0" name=""/>
        <dsp:cNvSpPr/>
      </dsp:nvSpPr>
      <dsp:spPr>
        <a:xfrm rot="5400000">
          <a:off x="2953281" y="1605165"/>
          <a:ext cx="238072" cy="285687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-5400000">
        <a:off x="2986611" y="1628972"/>
        <a:ext cx="171413" cy="166650"/>
      </dsp:txXfrm>
    </dsp:sp>
    <dsp:sp modelId="{3AB51983-C7D8-4072-B941-995A986DEF54}">
      <dsp:nvSpPr>
        <dsp:cNvPr id="0" name=""/>
        <dsp:cNvSpPr/>
      </dsp:nvSpPr>
      <dsp:spPr>
        <a:xfrm>
          <a:off x="2293621" y="1906724"/>
          <a:ext cx="1557392" cy="634860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solidFill>
                <a:schemeClr val="tx1"/>
              </a:solidFill>
            </a:rPr>
            <a:t>Filter</a:t>
          </a:r>
          <a:endParaRPr lang="zh-CN" altLang="en-US" sz="1800" b="1" kern="1200" dirty="0">
            <a:solidFill>
              <a:schemeClr val="tx1"/>
            </a:solidFill>
          </a:endParaRPr>
        </a:p>
      </dsp:txBody>
      <dsp:txXfrm>
        <a:off x="2312215" y="1925318"/>
        <a:ext cx="1520204" cy="597672"/>
      </dsp:txXfrm>
    </dsp:sp>
    <dsp:sp modelId="{FAE79068-11C3-432E-A1B0-07033D4B21A5}">
      <dsp:nvSpPr>
        <dsp:cNvPr id="0" name=""/>
        <dsp:cNvSpPr/>
      </dsp:nvSpPr>
      <dsp:spPr>
        <a:xfrm rot="5400000">
          <a:off x="2953281" y="2557456"/>
          <a:ext cx="238072" cy="285687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-5400000">
        <a:off x="2986611" y="2581263"/>
        <a:ext cx="171413" cy="166650"/>
      </dsp:txXfrm>
    </dsp:sp>
    <dsp:sp modelId="{708198C6-C9F4-43DD-A311-96ED930B73D6}">
      <dsp:nvSpPr>
        <dsp:cNvPr id="0" name=""/>
        <dsp:cNvSpPr/>
      </dsp:nvSpPr>
      <dsp:spPr>
        <a:xfrm>
          <a:off x="2293621" y="2859015"/>
          <a:ext cx="1557392" cy="634860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solidFill>
                <a:schemeClr val="tx1"/>
              </a:solidFill>
            </a:rPr>
            <a:t>Run ICA</a:t>
          </a:r>
          <a:endParaRPr lang="zh-CN" altLang="en-US" sz="1800" b="1" kern="1200" dirty="0">
            <a:solidFill>
              <a:schemeClr val="tx1"/>
            </a:solidFill>
          </a:endParaRPr>
        </a:p>
      </dsp:txBody>
      <dsp:txXfrm>
        <a:off x="2312215" y="2877609"/>
        <a:ext cx="1520204" cy="597672"/>
      </dsp:txXfrm>
    </dsp:sp>
    <dsp:sp modelId="{CF6E088B-6F37-4463-B14A-6F86531D86EE}">
      <dsp:nvSpPr>
        <dsp:cNvPr id="0" name=""/>
        <dsp:cNvSpPr/>
      </dsp:nvSpPr>
      <dsp:spPr>
        <a:xfrm rot="5400000">
          <a:off x="2953281" y="3509747"/>
          <a:ext cx="238072" cy="285687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-5400000">
        <a:off x="2986611" y="3533554"/>
        <a:ext cx="171413" cy="166650"/>
      </dsp:txXfrm>
    </dsp:sp>
    <dsp:sp modelId="{5137B94D-0B58-4325-90F6-192CB8B8FB38}">
      <dsp:nvSpPr>
        <dsp:cNvPr id="0" name=""/>
        <dsp:cNvSpPr/>
      </dsp:nvSpPr>
      <dsp:spPr>
        <a:xfrm>
          <a:off x="2293621" y="3811305"/>
          <a:ext cx="1557392" cy="634860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solidFill>
                <a:schemeClr val="tx1"/>
              </a:solidFill>
            </a:rPr>
            <a:t>Reject Artifact</a:t>
          </a:r>
          <a:endParaRPr lang="zh-CN" altLang="en-US" sz="1800" b="1" kern="1200" dirty="0">
            <a:solidFill>
              <a:schemeClr val="tx1"/>
            </a:solidFill>
          </a:endParaRPr>
        </a:p>
      </dsp:txBody>
      <dsp:txXfrm>
        <a:off x="2312215" y="3829899"/>
        <a:ext cx="1520204" cy="597672"/>
      </dsp:txXfrm>
    </dsp:sp>
    <dsp:sp modelId="{9CDD502E-746F-4057-A945-6C8DA5A3FC84}">
      <dsp:nvSpPr>
        <dsp:cNvPr id="0" name=""/>
        <dsp:cNvSpPr/>
      </dsp:nvSpPr>
      <dsp:spPr>
        <a:xfrm rot="5400000">
          <a:off x="2953281" y="4462038"/>
          <a:ext cx="238072" cy="285687"/>
        </a:xfrm>
        <a:prstGeom prst="rightArrow">
          <a:avLst>
            <a:gd name="adj1" fmla="val 60000"/>
            <a:gd name="adj2" fmla="val 50000"/>
          </a:avLst>
        </a:prstGeom>
        <a:solidFill>
          <a:srgbClr val="FF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100" kern="1200"/>
        </a:p>
      </dsp:txBody>
      <dsp:txXfrm rot="-5400000">
        <a:off x="2986611" y="4485845"/>
        <a:ext cx="171413" cy="166650"/>
      </dsp:txXfrm>
    </dsp:sp>
    <dsp:sp modelId="{9D3589AB-DF37-40B1-8DD2-4C16C29E306A}">
      <dsp:nvSpPr>
        <dsp:cNvPr id="0" name=""/>
        <dsp:cNvSpPr/>
      </dsp:nvSpPr>
      <dsp:spPr>
        <a:xfrm>
          <a:off x="2293621" y="4763596"/>
          <a:ext cx="1557392" cy="634860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1" kern="1200" dirty="0" smtClean="0">
              <a:solidFill>
                <a:schemeClr val="tx1"/>
              </a:solidFill>
            </a:rPr>
            <a:t>Segmentation</a:t>
          </a:r>
          <a:endParaRPr lang="zh-CN" altLang="en-US" sz="1800" b="1" kern="1200" dirty="0">
            <a:solidFill>
              <a:schemeClr val="tx1"/>
            </a:solidFill>
          </a:endParaRPr>
        </a:p>
      </dsp:txBody>
      <dsp:txXfrm>
        <a:off x="2312215" y="4782190"/>
        <a:ext cx="1520204" cy="597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43A5A-69A2-4279-9699-B30C47751763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7649B-D02B-4B7C-8CB2-7B1AFE246D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236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67649B-D02B-4B7C-8CB2-7B1AFE246DF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954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12306" y="0"/>
            <a:ext cx="2919389" cy="46166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Stimuli &amp; Recording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0" name="AutoShape 16" descr="âbrain products recorderâçå¾çæç´¢ç»æ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41" name="AutoShape 18" descr="âbrain products recorderâçå¾çæç´¢ç»æ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48" name="组合 1047"/>
          <p:cNvGrpSpPr/>
          <p:nvPr/>
        </p:nvGrpSpPr>
        <p:grpSpPr>
          <a:xfrm>
            <a:off x="2418508" y="3042166"/>
            <a:ext cx="6249922" cy="3345346"/>
            <a:chOff x="1560607" y="3037362"/>
            <a:chExt cx="5459989" cy="2743587"/>
          </a:xfrm>
        </p:grpSpPr>
        <p:sp>
          <p:nvSpPr>
            <p:cNvPr id="1034" name="TextBox 1033"/>
            <p:cNvSpPr txBox="1"/>
            <p:nvPr/>
          </p:nvSpPr>
          <p:spPr>
            <a:xfrm>
              <a:off x="1673187" y="3037362"/>
              <a:ext cx="19119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Experimental design</a:t>
              </a:r>
              <a:endParaRPr lang="zh-CN" altLang="en-US" sz="1600" b="1" dirty="0"/>
            </a:p>
          </p:txBody>
        </p:sp>
        <p:grpSp>
          <p:nvGrpSpPr>
            <p:cNvPr id="1045" name="组合 1044"/>
            <p:cNvGrpSpPr/>
            <p:nvPr/>
          </p:nvGrpSpPr>
          <p:grpSpPr>
            <a:xfrm>
              <a:off x="3709817" y="3306523"/>
              <a:ext cx="3310779" cy="2474426"/>
              <a:chOff x="137005" y="3720416"/>
              <a:chExt cx="1797357" cy="1440160"/>
            </a:xfrm>
          </p:grpSpPr>
          <p:pic>
            <p:nvPicPr>
              <p:cNvPr id="26" name="图片 25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627" r="7878"/>
              <a:stretch/>
            </p:blipFill>
            <p:spPr>
              <a:xfrm>
                <a:off x="210985" y="3832209"/>
                <a:ext cx="1669961" cy="1283083"/>
              </a:xfrm>
              <a:prstGeom prst="rect">
                <a:avLst/>
              </a:prstGeom>
            </p:spPr>
          </p:pic>
          <p:sp>
            <p:nvSpPr>
              <p:cNvPr id="46" name="矩形 45"/>
              <p:cNvSpPr/>
              <p:nvPr/>
            </p:nvSpPr>
            <p:spPr>
              <a:xfrm>
                <a:off x="137005" y="3720416"/>
                <a:ext cx="1797357" cy="144016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4672714" y="3037362"/>
              <a:ext cx="14464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Reaction times</a:t>
              </a:r>
              <a:endParaRPr lang="zh-CN" altLang="en-US" sz="1600" b="1" dirty="0"/>
            </a:p>
          </p:txBody>
        </p:sp>
        <p:grpSp>
          <p:nvGrpSpPr>
            <p:cNvPr id="1044" name="组合 1043"/>
            <p:cNvGrpSpPr/>
            <p:nvPr/>
          </p:nvGrpSpPr>
          <p:grpSpPr>
            <a:xfrm>
              <a:off x="1560607" y="3300275"/>
              <a:ext cx="1946735" cy="2480674"/>
              <a:chOff x="138358" y="836712"/>
              <a:chExt cx="1797357" cy="2480674"/>
            </a:xfrm>
          </p:grpSpPr>
          <p:pic>
            <p:nvPicPr>
              <p:cNvPr id="1026" name="Picture 2" descr="ç¸å³å¾ç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806" y="895216"/>
                <a:ext cx="1629607" cy="5305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303187" y="1519884"/>
                <a:ext cx="397192" cy="227173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b="1" dirty="0" smtClean="0"/>
                  <a:t>形状</a:t>
                </a:r>
                <a:endParaRPr lang="zh-CN" altLang="en-US" sz="1200" b="1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322761" y="1519884"/>
                <a:ext cx="397192" cy="227173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b="1" dirty="0" smtClean="0"/>
                  <a:t>颜色</a:t>
                </a:r>
                <a:endParaRPr lang="zh-CN" altLang="en-US" sz="1200" b="1" dirty="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40706" y="1987291"/>
                <a:ext cx="216000" cy="21600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1551578" y="2991253"/>
                <a:ext cx="216000" cy="216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810996" y="2321945"/>
                <a:ext cx="216000" cy="216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1181286" y="2656599"/>
                <a:ext cx="216000" cy="216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78882" y="1519884"/>
                <a:ext cx="32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 smtClean="0"/>
                  <a:t>or</a:t>
                </a:r>
                <a:endParaRPr lang="zh-CN" altLang="en-US" sz="1200" b="1" dirty="0"/>
              </a:p>
            </p:txBody>
          </p:sp>
          <p:cxnSp>
            <p:nvCxnSpPr>
              <p:cNvPr id="13" name="直接箭头连接符 12"/>
              <p:cNvCxnSpPr/>
              <p:nvPr/>
            </p:nvCxnSpPr>
            <p:spPr>
              <a:xfrm>
                <a:off x="348466" y="2244203"/>
                <a:ext cx="940820" cy="85505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加号 16"/>
              <p:cNvSpPr/>
              <p:nvPr/>
            </p:nvSpPr>
            <p:spPr>
              <a:xfrm>
                <a:off x="255561" y="1819964"/>
                <a:ext cx="216000" cy="216000"/>
              </a:xfrm>
              <a:prstGeom prst="mathPlus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加号 19"/>
              <p:cNvSpPr/>
              <p:nvPr/>
            </p:nvSpPr>
            <p:spPr>
              <a:xfrm>
                <a:off x="625851" y="2154618"/>
                <a:ext cx="216000" cy="216000"/>
              </a:xfrm>
              <a:prstGeom prst="mathPlus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加号 20"/>
              <p:cNvSpPr/>
              <p:nvPr/>
            </p:nvSpPr>
            <p:spPr>
              <a:xfrm>
                <a:off x="996141" y="2489272"/>
                <a:ext cx="216000" cy="216000"/>
              </a:xfrm>
              <a:prstGeom prst="mathPlus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加号 21"/>
              <p:cNvSpPr/>
              <p:nvPr/>
            </p:nvSpPr>
            <p:spPr>
              <a:xfrm>
                <a:off x="1366431" y="2823926"/>
                <a:ext cx="216000" cy="216000"/>
              </a:xfrm>
              <a:prstGeom prst="mathPlus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3" name="TextBox 1032"/>
              <p:cNvSpPr txBox="1"/>
              <p:nvPr/>
            </p:nvSpPr>
            <p:spPr>
              <a:xfrm>
                <a:off x="813722" y="1254962"/>
                <a:ext cx="4844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/>
                  <a:t>cue</a:t>
                </a:r>
                <a:endParaRPr lang="zh-CN" altLang="en-US" sz="1600" b="1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02297" y="2751531"/>
                <a:ext cx="6928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 smtClean="0"/>
                  <a:t>target</a:t>
                </a:r>
                <a:endParaRPr lang="zh-CN" altLang="en-US" sz="1600" b="1" dirty="0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138358" y="836712"/>
                <a:ext cx="1797357" cy="2480674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047" name="组合 1046"/>
          <p:cNvGrpSpPr/>
          <p:nvPr/>
        </p:nvGrpSpPr>
        <p:grpSpPr>
          <a:xfrm>
            <a:off x="2314212" y="571765"/>
            <a:ext cx="6354218" cy="2315757"/>
            <a:chOff x="1470550" y="796872"/>
            <a:chExt cx="5507637" cy="1866522"/>
          </a:xfrm>
        </p:grpSpPr>
        <p:grpSp>
          <p:nvGrpSpPr>
            <p:cNvPr id="1046" name="组合 1045"/>
            <p:cNvGrpSpPr/>
            <p:nvPr/>
          </p:nvGrpSpPr>
          <p:grpSpPr>
            <a:xfrm>
              <a:off x="5538027" y="1051298"/>
              <a:ext cx="1440160" cy="1612096"/>
              <a:chOff x="7236297" y="1319831"/>
              <a:chExt cx="1440160" cy="1612096"/>
            </a:xfrm>
          </p:grpSpPr>
          <p:pic>
            <p:nvPicPr>
              <p:cNvPr id="1039" name="Picture 14" descr="ç¸å³å¾ç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47578" y="2122990"/>
                <a:ext cx="1234050" cy="7437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3" name="Picture 19" descr="C:\Users\Administrator\Desktop\End_paper\jietu.jpg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45718" y="1407903"/>
                <a:ext cx="1235910" cy="6951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" name="矩形 56"/>
              <p:cNvSpPr/>
              <p:nvPr/>
            </p:nvSpPr>
            <p:spPr>
              <a:xfrm>
                <a:off x="7236297" y="1319831"/>
                <a:ext cx="1440160" cy="1612096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2755143" y="796872"/>
              <a:ext cx="10224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Hardware</a:t>
              </a:r>
              <a:endParaRPr lang="zh-CN" altLang="en-US" sz="1600" b="1" dirty="0"/>
            </a:p>
          </p:txBody>
        </p:sp>
        <p:grpSp>
          <p:nvGrpSpPr>
            <p:cNvPr id="1042" name="组合 1041"/>
            <p:cNvGrpSpPr/>
            <p:nvPr/>
          </p:nvGrpSpPr>
          <p:grpSpPr>
            <a:xfrm>
              <a:off x="1470550" y="1042269"/>
              <a:ext cx="3950092" cy="1612096"/>
              <a:chOff x="2422789" y="1319831"/>
              <a:chExt cx="4424081" cy="1612096"/>
            </a:xfrm>
          </p:grpSpPr>
          <p:pic>
            <p:nvPicPr>
              <p:cNvPr id="52" name="Picture 12" descr="ç¸å³å¾ç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3876" r="85427" b="49846"/>
              <a:stretch/>
            </p:blipFill>
            <p:spPr bwMode="auto">
              <a:xfrm>
                <a:off x="2422789" y="1409582"/>
                <a:ext cx="1119020" cy="14116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32" name="矩形 1031"/>
              <p:cNvSpPr/>
              <p:nvPr/>
            </p:nvSpPr>
            <p:spPr>
              <a:xfrm>
                <a:off x="2522194" y="1319831"/>
                <a:ext cx="4324676" cy="1612096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038" name="Picture 12" descr="ç¸å³å¾ç"/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812" t="4693" r="1461" b="52862"/>
              <a:stretch/>
            </p:blipFill>
            <p:spPr bwMode="auto">
              <a:xfrm>
                <a:off x="3403869" y="1376536"/>
                <a:ext cx="3370312" cy="14777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âbrain products eeg recordâçå¾çæç´¢ç»æ"/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5246" b="32377"/>
              <a:stretch/>
            </p:blipFill>
            <p:spPr bwMode="auto">
              <a:xfrm>
                <a:off x="5345803" y="1320420"/>
                <a:ext cx="1428750" cy="4625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1" name="TextBox 60"/>
            <p:cNvSpPr txBox="1"/>
            <p:nvPr/>
          </p:nvSpPr>
          <p:spPr>
            <a:xfrm>
              <a:off x="5789119" y="802789"/>
              <a:ext cx="9544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 smtClean="0"/>
                <a:t>Software</a:t>
              </a:r>
              <a:endParaRPr lang="zh-CN" altLang="en-US" sz="1600" b="1" dirty="0"/>
            </a:p>
          </p:txBody>
        </p:sp>
      </p:grpSp>
      <p:sp>
        <p:nvSpPr>
          <p:cNvPr id="1049" name="椭圆 1048"/>
          <p:cNvSpPr/>
          <p:nvPr/>
        </p:nvSpPr>
        <p:spPr>
          <a:xfrm>
            <a:off x="395536" y="1369273"/>
            <a:ext cx="1701437" cy="914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Recording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395536" y="4440171"/>
            <a:ext cx="1701437" cy="914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Stimuli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93973" y="904887"/>
            <a:ext cx="1464098" cy="2590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BrainVision Recorder 2.0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193973" y="1835043"/>
            <a:ext cx="1464097" cy="2590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>
                <a:solidFill>
                  <a:schemeClr val="tx1"/>
                </a:solidFill>
              </a:rPr>
              <a:t>BrainVision Analyzer 2.0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pic>
        <p:nvPicPr>
          <p:cNvPr id="2052" name="Picture 4" descr="âbrainvision recorder 2.0âçå¾çæç´¢ç»æ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9" t="14657" r="88562" b="70686"/>
          <a:stretch/>
        </p:blipFill>
        <p:spPr bwMode="auto">
          <a:xfrm>
            <a:off x="7052532" y="910251"/>
            <a:ext cx="224593" cy="25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âbrainvision analyzer 2âçå¾çæç´¢ç»æ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" t="699" r="96425" b="94775"/>
          <a:stretch/>
        </p:blipFill>
        <p:spPr bwMode="auto">
          <a:xfrm>
            <a:off x="7051676" y="1826473"/>
            <a:ext cx="225449" cy="23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86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24073" y="-1"/>
            <a:ext cx="5695855" cy="46166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Pre-processing workflow on the EEGLAB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-1022336" y="785222"/>
            <a:ext cx="9145016" cy="5411068"/>
            <a:chOff x="-1980728" y="451196"/>
            <a:chExt cx="9145016" cy="5411068"/>
          </a:xfrm>
        </p:grpSpPr>
        <p:sp>
          <p:nvSpPr>
            <p:cNvPr id="23" name="矩形 22"/>
            <p:cNvSpPr/>
            <p:nvPr/>
          </p:nvSpPr>
          <p:spPr>
            <a:xfrm>
              <a:off x="1971419" y="3248048"/>
              <a:ext cx="5192869" cy="68291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1971419" y="4317345"/>
              <a:ext cx="1612026" cy="49139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1964021" y="2365257"/>
              <a:ext cx="4048140" cy="63169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987607" y="496378"/>
              <a:ext cx="4063573" cy="87814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1986108" y="1484784"/>
              <a:ext cx="4601305" cy="646332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1" name="图示 10"/>
            <p:cNvGraphicFramePr/>
            <p:nvPr>
              <p:extLst>
                <p:ext uri="{D42A27DB-BD31-4B8C-83A1-F6EECF244321}">
                  <p14:modId xmlns:p14="http://schemas.microsoft.com/office/powerpoint/2010/main" val="4090527497"/>
                </p:ext>
              </p:extLst>
            </p:nvPr>
          </p:nvGraphicFramePr>
          <p:xfrm>
            <a:off x="-1980728" y="461664"/>
            <a:ext cx="6144635" cy="5400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1943389" y="451196"/>
              <a:ext cx="415742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File&gt; Import data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&gt;&gt; Using EEGLAB function and  plugins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&gt;&gt;&gt; From Brain Vis. Rec. .vhdr file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41418" y="1478119"/>
              <a:ext cx="49424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Tools&gt; Re-reference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&gt;&gt; Re-reference data to channel: FT9 FT10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934195" y="2346629"/>
              <a:ext cx="41077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Tools&gt; Filter the data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&gt;&gt; Basic FIR filter: Pass band(2-49Hz)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94519" y="3262917"/>
              <a:ext cx="50513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Tools&gt; Run ICA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&gt;&gt; ICA algorithm to use (click to select) : runica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34195" y="4378376"/>
              <a:ext cx="16326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Tools&gt; SASICA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1964022" y="5157547"/>
              <a:ext cx="4919895" cy="68291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994519" y="5157547"/>
              <a:ext cx="51697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Tools&gt; Extract epochs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&gt;&gt;Epoch limits [start, end] in seconds: -0.2  1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021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4321" y="-1"/>
            <a:ext cx="4355359" cy="46166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Pre-processing MATLAB script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15916" y="461664"/>
            <a:ext cx="1512168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Read raw eeg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72113" y="861173"/>
            <a:ext cx="8343791" cy="2325489"/>
            <a:chOff x="476681" y="980728"/>
            <a:chExt cx="8343791" cy="2325489"/>
          </a:xfrm>
        </p:grpSpPr>
        <p:sp>
          <p:nvSpPr>
            <p:cNvPr id="7" name="矩形 6"/>
            <p:cNvSpPr/>
            <p:nvPr/>
          </p:nvSpPr>
          <p:spPr>
            <a:xfrm>
              <a:off x="476681" y="980728"/>
              <a:ext cx="8343791" cy="232548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9106" y="980728"/>
              <a:ext cx="811534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&gt;&gt;PATHIN=‘**’; % the pathway of  EEG data</a:t>
              </a:r>
            </a:p>
            <a:p>
              <a:r>
                <a:rPr lang="en-US" altLang="zh-CN" dirty="0" smtClean="0"/>
                <a:t>&gt;&gt;cd PATHIN;%change current pathway </a:t>
              </a:r>
            </a:p>
            <a:p>
              <a:r>
                <a:rPr lang="en-US" altLang="zh-CN" dirty="0" smtClean="0"/>
                <a:t>&gt;&gt;list=dir(‘*.vhdr’);% get the list of eeg file</a:t>
              </a:r>
              <a:endParaRPr lang="en-US" altLang="zh-CN" dirty="0"/>
            </a:p>
            <a:p>
              <a:r>
                <a:rPr lang="en-US" altLang="zh-CN" dirty="0" smtClean="0"/>
                <a:t>&gt;&gt;EEG=pop_loadbv(PATHIN,list(s).name);% read s(th) eeg file</a:t>
              </a:r>
            </a:p>
            <a:p>
              <a:r>
                <a:rPr lang="en-US" altLang="zh-CN" dirty="0" smtClean="0"/>
                <a:t>&gt;&gt;</a:t>
              </a:r>
              <a:r>
                <a:rPr lang="en-US" altLang="zh-CN" dirty="0"/>
                <a:t>[ALLEEG EEG CURRENTSET] = pop_newset(ALLEEG, EEG</a:t>
              </a:r>
              <a:r>
                <a:rPr lang="en-US" altLang="zh-CN" dirty="0" smtClean="0"/>
                <a:t>,…   </a:t>
              </a:r>
            </a:p>
            <a:p>
              <a:r>
                <a:rPr lang="en-US" altLang="zh-CN" dirty="0"/>
                <a:t> </a:t>
              </a:r>
              <a:r>
                <a:rPr lang="en-US" altLang="zh-CN" dirty="0" smtClean="0"/>
                <a:t>             0</a:t>
              </a:r>
              <a:r>
                <a:rPr lang="en-US" altLang="zh-CN" dirty="0"/>
                <a:t>,'setname','EEG_data','gui','off</a:t>
              </a:r>
              <a:r>
                <a:rPr lang="en-US" altLang="zh-CN" dirty="0" smtClean="0"/>
                <a:t>');% create new dataset</a:t>
              </a:r>
            </a:p>
            <a:p>
              <a:r>
                <a:rPr lang="en-US" altLang="zh-CN" dirty="0" smtClean="0"/>
                <a:t>&gt;&gt;</a:t>
              </a:r>
              <a:r>
                <a:rPr lang="en-US" altLang="zh-CN" dirty="0"/>
                <a:t>EEG=pop_chanedit(EEG, </a:t>
              </a:r>
              <a:r>
                <a:rPr lang="en-US" altLang="zh-CN" dirty="0" smtClean="0"/>
                <a:t>‘lookup’,‘D</a:t>
              </a:r>
              <a:r>
                <a:rPr lang="en-US" altLang="zh-CN" dirty="0"/>
                <a:t>:\</a:t>
              </a:r>
              <a:r>
                <a:rPr lang="en-US" altLang="zh-CN" dirty="0" smtClean="0"/>
                <a:t>MATLAB2016a\toolbox\eeglab\plugins\...</a:t>
              </a:r>
            </a:p>
            <a:p>
              <a:r>
                <a:rPr lang="en-US" altLang="zh-CN" dirty="0" smtClean="0"/>
                <a:t>              dipfit2.3\standard_BESA\standard-10-5-cap385.elp');% set channel location</a:t>
              </a:r>
              <a:r>
                <a:rPr lang="zh-CN" altLang="en-US" dirty="0" smtClean="0"/>
                <a:t>   </a:t>
              </a:r>
              <a:endParaRPr lang="zh-CN" altLang="en-US" dirty="0"/>
            </a:p>
          </p:txBody>
        </p:sp>
      </p:grpSp>
      <p:sp>
        <p:nvSpPr>
          <p:cNvPr id="24" name="矩形 23"/>
          <p:cNvSpPr/>
          <p:nvPr/>
        </p:nvSpPr>
        <p:spPr>
          <a:xfrm>
            <a:off x="3815916" y="3226171"/>
            <a:ext cx="1512168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Re-reference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472113" y="3625680"/>
            <a:ext cx="8343791" cy="940494"/>
            <a:chOff x="476681" y="3749220"/>
            <a:chExt cx="8343791" cy="940494"/>
          </a:xfrm>
        </p:grpSpPr>
        <p:sp>
          <p:nvSpPr>
            <p:cNvPr id="25" name="矩形 24"/>
            <p:cNvSpPr/>
            <p:nvPr/>
          </p:nvSpPr>
          <p:spPr>
            <a:xfrm>
              <a:off x="476681" y="3749220"/>
              <a:ext cx="8343791" cy="94049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94955" y="3749220"/>
              <a:ext cx="832551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&gt;&gt;</a:t>
              </a:r>
              <a:r>
                <a:rPr lang="nl-NL" altLang="zh-CN" dirty="0"/>
                <a:t>EEG = pop_reref( EEG, [31 32] </a:t>
              </a:r>
              <a:r>
                <a:rPr lang="nl-NL" altLang="zh-CN" dirty="0" smtClean="0"/>
                <a:t>); % set the average of FT9 and FT10 as new reference</a:t>
              </a:r>
            </a:p>
            <a:p>
              <a:r>
                <a:rPr lang="nl-NL" altLang="zh-CN" dirty="0" smtClean="0"/>
                <a:t>&gt;&gt;[</a:t>
              </a:r>
              <a:r>
                <a:rPr lang="nl-NL" altLang="zh-CN" dirty="0"/>
                <a:t>ALLEEG EEG CURRENTSET] = pop_newset(ALLEEG, EEG, 1,'gui','off</a:t>
              </a:r>
              <a:r>
                <a:rPr lang="nl-NL" altLang="zh-CN" dirty="0" smtClean="0"/>
                <a:t>');</a:t>
              </a:r>
              <a:endParaRPr lang="nl-NL" altLang="zh-CN" dirty="0"/>
            </a:p>
            <a:p>
              <a:r>
                <a:rPr lang="nl-NL" altLang="zh-CN" dirty="0" smtClean="0"/>
                <a:t>     % create new dataset </a:t>
              </a:r>
              <a:endParaRPr lang="nl-NL" altLang="zh-CN" dirty="0"/>
            </a:p>
          </p:txBody>
        </p:sp>
      </p:grpSp>
      <p:sp>
        <p:nvSpPr>
          <p:cNvPr id="27" name="矩形 26"/>
          <p:cNvSpPr/>
          <p:nvPr/>
        </p:nvSpPr>
        <p:spPr>
          <a:xfrm>
            <a:off x="3815916" y="4605683"/>
            <a:ext cx="1512168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Filter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72111" y="5005192"/>
            <a:ext cx="8343795" cy="663495"/>
            <a:chOff x="395536" y="6004124"/>
            <a:chExt cx="7200800" cy="663495"/>
          </a:xfrm>
        </p:grpSpPr>
        <p:sp>
          <p:nvSpPr>
            <p:cNvPr id="28" name="矩形 27"/>
            <p:cNvSpPr/>
            <p:nvPr/>
          </p:nvSpPr>
          <p:spPr>
            <a:xfrm>
              <a:off x="395536" y="6004124"/>
              <a:ext cx="7200800" cy="66349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13810" y="6021288"/>
              <a:ext cx="71825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&gt;&gt;</a:t>
              </a:r>
              <a:r>
                <a:rPr lang="en-US" altLang="zh-CN" dirty="0"/>
                <a:t>EEG = pop_eegfilt(EEG, lowfre,highfre,[], [0], 0, 0, 'fir1', 0</a:t>
              </a:r>
              <a:r>
                <a:rPr lang="en-US" altLang="zh-CN" dirty="0" smtClean="0"/>
                <a:t>);% pass band</a:t>
              </a:r>
              <a:endParaRPr lang="en-US" altLang="zh-CN" dirty="0"/>
            </a:p>
            <a:p>
              <a:r>
                <a:rPr lang="nl-NL" altLang="zh-CN" dirty="0" smtClean="0"/>
                <a:t>&gt;&gt;[</a:t>
              </a:r>
              <a:r>
                <a:rPr lang="nl-NL" altLang="zh-CN" dirty="0"/>
                <a:t>ALLEEG EEG CURRENTSET] = pop_newset(ALLEEG, EEG, 2,'gui','off'); </a:t>
              </a:r>
            </a:p>
          </p:txBody>
        </p:sp>
      </p:grpSp>
      <p:sp>
        <p:nvSpPr>
          <p:cNvPr id="31" name="矩形 30"/>
          <p:cNvSpPr/>
          <p:nvPr/>
        </p:nvSpPr>
        <p:spPr>
          <a:xfrm>
            <a:off x="3815916" y="5708196"/>
            <a:ext cx="1512168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Run ICA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467544" y="6107706"/>
            <a:ext cx="8352928" cy="663496"/>
            <a:chOff x="467544" y="6153798"/>
            <a:chExt cx="8352928" cy="663496"/>
          </a:xfrm>
        </p:grpSpPr>
        <p:sp>
          <p:nvSpPr>
            <p:cNvPr id="33" name="矩形 32"/>
            <p:cNvSpPr/>
            <p:nvPr/>
          </p:nvSpPr>
          <p:spPr>
            <a:xfrm>
              <a:off x="467544" y="6153798"/>
              <a:ext cx="8352928" cy="6634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67544" y="6162380"/>
              <a:ext cx="82809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&gt;&gt;</a:t>
              </a:r>
              <a:r>
                <a:rPr lang="en-US" altLang="zh-CN" dirty="0"/>
                <a:t>EEG = pop_runica(EEG, 'extended',1,'interupt','on</a:t>
              </a:r>
              <a:r>
                <a:rPr lang="en-US" altLang="zh-CN" dirty="0" smtClean="0"/>
                <a:t>'); % run ICA</a:t>
              </a:r>
            </a:p>
            <a:p>
              <a:r>
                <a:rPr lang="en-US" altLang="zh-CN" dirty="0" smtClean="0"/>
                <a:t>&gt;&gt;</a:t>
              </a:r>
              <a:r>
                <a:rPr lang="nl-NL" altLang="zh-CN" dirty="0" smtClean="0"/>
                <a:t>[</a:t>
              </a:r>
              <a:r>
                <a:rPr lang="nl-NL" altLang="zh-CN" dirty="0"/>
                <a:t>ALLEEG EEG] = eeg_store(ALLEEG, EEG, CURRENTSET</a:t>
              </a:r>
              <a:r>
                <a:rPr lang="nl-NL" altLang="zh-CN" dirty="0" smtClean="0"/>
                <a:t>); %create new dataset</a:t>
              </a:r>
              <a:endParaRPr lang="nl-NL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140887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2919" y="-1"/>
            <a:ext cx="3358163" cy="46166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/>
              <a:t>Reject Artifact by SASICA</a:t>
            </a:r>
            <a:endParaRPr lang="zh-CN" altLang="en-US" sz="24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49" y="620688"/>
            <a:ext cx="4506768" cy="5838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295" y="651763"/>
            <a:ext cx="1989945" cy="274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39" y="651763"/>
            <a:ext cx="1884719" cy="274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89"/>
          <a:stretch/>
        </p:blipFill>
        <p:spPr bwMode="auto">
          <a:xfrm>
            <a:off x="4761717" y="3562351"/>
            <a:ext cx="2042531" cy="2896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245" y="3562351"/>
            <a:ext cx="2152650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40513" y="1052736"/>
            <a:ext cx="886839" cy="43088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Reject 0 component</a:t>
            </a:r>
            <a:endParaRPr lang="zh-CN" alt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7070678" y="908720"/>
            <a:ext cx="886839" cy="43088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Reject 4 component</a:t>
            </a:r>
            <a:endParaRPr lang="zh-CN" altLang="en-US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5281880" y="4149080"/>
            <a:ext cx="1345472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Reject 0 component</a:t>
            </a:r>
            <a:endParaRPr lang="zh-CN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7730119" y="4410690"/>
            <a:ext cx="886839" cy="43088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Reject 5</a:t>
            </a:r>
          </a:p>
          <a:p>
            <a:r>
              <a:rPr lang="en-US" altLang="zh-CN" sz="1100" dirty="0" smtClean="0"/>
              <a:t>component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7391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2919" y="-1"/>
            <a:ext cx="3358163" cy="46166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/>
              <a:t>Reject Artifact by SASICA</a:t>
            </a:r>
            <a:endParaRPr lang="zh-CN" altLang="en-US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196752"/>
            <a:ext cx="2160000" cy="300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9866" y="919753"/>
            <a:ext cx="1680271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Vertical eye movement</a:t>
            </a:r>
            <a:endParaRPr lang="zh-CN" altLang="en-US" sz="1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001" y="1172752"/>
            <a:ext cx="2160000" cy="3024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486503" y="919753"/>
            <a:ext cx="1842993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horizontal eye movement</a:t>
            </a:r>
            <a:endParaRPr lang="zh-CN" altLang="en-US" sz="12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0" y="1172752"/>
            <a:ext cx="2160000" cy="3024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052183" y="919753"/>
            <a:ext cx="1367633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Muscle movement</a:t>
            </a:r>
            <a:endParaRPr lang="zh-CN" altLang="en-US" sz="1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000" y="1172752"/>
            <a:ext cx="2160000" cy="30240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541790" y="919753"/>
            <a:ext cx="1044420" cy="27699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Other artifact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686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88782" y="-1"/>
            <a:ext cx="1966436" cy="461665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b="1" dirty="0" smtClean="0"/>
              <a:t>Segmentation</a:t>
            </a:r>
            <a:endParaRPr lang="zh-CN" altLang="en-US" sz="2400" b="1" dirty="0"/>
          </a:p>
        </p:txBody>
      </p:sp>
      <p:sp>
        <p:nvSpPr>
          <p:cNvPr id="11" name="矩形 10"/>
          <p:cNvSpPr/>
          <p:nvPr/>
        </p:nvSpPr>
        <p:spPr>
          <a:xfrm>
            <a:off x="3815916" y="485821"/>
            <a:ext cx="1512168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Workflow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15916" y="3421522"/>
            <a:ext cx="1512168" cy="360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script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508117" y="3807792"/>
            <a:ext cx="8312355" cy="2862322"/>
            <a:chOff x="442694" y="3983293"/>
            <a:chExt cx="8127767" cy="2308323"/>
          </a:xfrm>
        </p:grpSpPr>
        <p:sp>
          <p:nvSpPr>
            <p:cNvPr id="14" name="矩形 13"/>
            <p:cNvSpPr/>
            <p:nvPr/>
          </p:nvSpPr>
          <p:spPr>
            <a:xfrm>
              <a:off x="442694" y="3983293"/>
              <a:ext cx="8127767" cy="230832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5119" y="3983293"/>
              <a:ext cx="8115342" cy="2166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&gt;&gt;</a:t>
              </a:r>
              <a:r>
                <a:rPr lang="en-US" altLang="zh-CN" dirty="0"/>
                <a:t>EEG = pop_epoch( EEG,extract_events, [pretime   </a:t>
              </a:r>
              <a:r>
                <a:rPr lang="en-US" altLang="zh-CN" dirty="0" smtClean="0"/>
                <a:t>postime</a:t>
              </a:r>
              <a:r>
                <a:rPr lang="en-US" altLang="zh-CN" dirty="0"/>
                <a:t>], 'newname</a:t>
              </a:r>
              <a:r>
                <a:rPr lang="en-US" altLang="zh-CN" dirty="0" smtClean="0"/>
                <a:t>', …  </a:t>
              </a:r>
            </a:p>
            <a:p>
              <a:r>
                <a:rPr lang="en-US" altLang="zh-CN" dirty="0" smtClean="0"/>
                <a:t>               'EEG_data', 'epochinfo</a:t>
              </a:r>
              <a:r>
                <a:rPr lang="en-US" altLang="zh-CN" dirty="0"/>
                <a:t>', 'yes</a:t>
              </a:r>
              <a:r>
                <a:rPr lang="en-US" altLang="zh-CN" dirty="0" smtClean="0"/>
                <a:t>');% extract Epoch between pretime and postime</a:t>
              </a:r>
              <a:endParaRPr lang="en-US" altLang="zh-CN" dirty="0"/>
            </a:p>
            <a:p>
              <a:r>
                <a:rPr lang="nl-NL" altLang="zh-CN" dirty="0" smtClean="0"/>
                <a:t>&gt;&gt;[</a:t>
              </a:r>
              <a:r>
                <a:rPr lang="nl-NL" altLang="zh-CN" dirty="0"/>
                <a:t>ALLEEG EEG CURRENTSET] = pop_newset(ALLEEG, EEG, 1,'gui','off</a:t>
              </a:r>
              <a:r>
                <a:rPr lang="nl-NL" altLang="zh-CN" dirty="0" smtClean="0"/>
                <a:t>');</a:t>
              </a:r>
            </a:p>
            <a:p>
              <a:r>
                <a:rPr lang="nl-NL" altLang="zh-CN" dirty="0"/>
                <a:t> </a:t>
              </a:r>
              <a:r>
                <a:rPr lang="nl-NL" altLang="zh-CN" dirty="0" smtClean="0"/>
                <a:t>   %create new data set</a:t>
              </a:r>
              <a:endParaRPr lang="nl-NL" altLang="zh-CN" dirty="0"/>
            </a:p>
            <a:p>
              <a:r>
                <a:rPr lang="en-US" altLang="zh-CN" dirty="0" smtClean="0"/>
                <a:t>&gt;&gt;EEG </a:t>
              </a:r>
              <a:r>
                <a:rPr lang="en-US" altLang="zh-CN" dirty="0"/>
                <a:t>= eeg_checkset( EEG );</a:t>
              </a:r>
            </a:p>
            <a:p>
              <a:r>
                <a:rPr lang="nn-NO" altLang="zh-CN" dirty="0" smtClean="0"/>
                <a:t>&gt;&gt;EEG </a:t>
              </a:r>
              <a:r>
                <a:rPr lang="nn-NO" altLang="zh-CN" dirty="0"/>
                <a:t>= pop_rmbase( EEG, [pretime*1000    0</a:t>
              </a:r>
              <a:r>
                <a:rPr lang="nn-NO" altLang="zh-CN" dirty="0" smtClean="0"/>
                <a:t>]); % baseline corrected </a:t>
              </a:r>
              <a:endParaRPr lang="nn-NO" altLang="zh-CN" dirty="0"/>
            </a:p>
            <a:p>
              <a:r>
                <a:rPr lang="nl-NL" altLang="zh-CN" dirty="0" smtClean="0"/>
                <a:t>&gt;&gt;[</a:t>
              </a:r>
              <a:r>
                <a:rPr lang="nl-NL" altLang="zh-CN" dirty="0"/>
                <a:t>ALLEEG EEG CURRENTSET] = pop_newset(ALLEEG, EEG, 2,'gui','off'); </a:t>
              </a:r>
              <a:endParaRPr lang="nl-NL" altLang="zh-CN" dirty="0" smtClean="0"/>
            </a:p>
            <a:p>
              <a:r>
                <a:rPr lang="nl-NL" altLang="zh-CN" dirty="0" smtClean="0"/>
                <a:t>&gt;&gt;%create new </a:t>
              </a:r>
              <a:r>
                <a:rPr lang="nl-NL" altLang="zh-CN" dirty="0" smtClean="0"/>
                <a:t>dataset</a:t>
              </a:r>
            </a:p>
            <a:p>
              <a:r>
                <a:rPr lang="en-US" altLang="zh-CN" dirty="0" smtClean="0"/>
                <a:t>&gt;&gt;</a:t>
              </a:r>
              <a:r>
                <a:rPr lang="en-US" altLang="zh-CN" dirty="0"/>
                <a:t>EEG = </a:t>
              </a:r>
              <a:r>
                <a:rPr lang="en-US" altLang="zh-CN" dirty="0" err="1"/>
                <a:t>pop_saveset</a:t>
              </a:r>
              <a:r>
                <a:rPr lang="en-US" altLang="zh-CN" dirty="0"/>
                <a:t>( EEG, 'filename',[num2str(s),'.set'],'</a:t>
              </a:r>
              <a:r>
                <a:rPr lang="en-US" altLang="zh-CN" dirty="0" err="1"/>
                <a:t>filepath</a:t>
              </a:r>
              <a:r>
                <a:rPr lang="en-US" altLang="zh-CN" dirty="0"/>
                <a:t>',PATHOUT);</a:t>
              </a:r>
            </a:p>
            <a:p>
              <a:r>
                <a:rPr lang="nl-NL" altLang="zh-CN" dirty="0" smtClean="0"/>
                <a:t>    </a:t>
              </a:r>
              <a:r>
                <a:rPr lang="en-US" altLang="zh-CN" dirty="0" smtClean="0"/>
                <a:t>% save dataset</a:t>
              </a:r>
              <a:endParaRPr lang="nl-NL" altLang="zh-CN" dirty="0" smtClean="0"/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45821"/>
            <a:ext cx="3179326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889" y="845821"/>
            <a:ext cx="3195919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371" y="845821"/>
            <a:ext cx="3111628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38857" y="2775234"/>
            <a:ext cx="1721946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Epoch DATA</a:t>
            </a:r>
          </a:p>
          <a:p>
            <a:pPr algn="ctr"/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nbchan×pnts×trials</a:t>
            </a:r>
            <a:endParaRPr lang="zh-CN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36296" y="2775234"/>
            <a:ext cx="1183337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ERP DATA:</a:t>
            </a:r>
          </a:p>
          <a:p>
            <a:pPr algn="ctr"/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nbchan×pnts</a:t>
            </a:r>
            <a:endParaRPr lang="zh-CN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5142" y="2775234"/>
            <a:ext cx="1228221" cy="52322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EEG DATA</a:t>
            </a:r>
          </a:p>
          <a:p>
            <a:pPr algn="ctr"/>
            <a:r>
              <a:rPr lang="en-US" altLang="zh-CN" sz="1400" dirty="0" smtClean="0">
                <a:latin typeface="Times New Roman" pitchFamily="18" charset="0"/>
                <a:cs typeface="Times New Roman" pitchFamily="18" charset="0"/>
              </a:rPr>
              <a:t>nbchan×pnts</a:t>
            </a:r>
            <a:endParaRPr lang="zh-CN" alt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2205286" y="2820437"/>
            <a:ext cx="936429" cy="432814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segment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5868144" y="2820437"/>
            <a:ext cx="936429" cy="432814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a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verage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86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480</Words>
  <Application>Microsoft Office PowerPoint</Application>
  <PresentationFormat>全屏显示(4:3)</PresentationFormat>
  <Paragraphs>86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</cp:lastModifiedBy>
  <cp:revision>35</cp:revision>
  <dcterms:created xsi:type="dcterms:W3CDTF">2019-07-17T07:01:34Z</dcterms:created>
  <dcterms:modified xsi:type="dcterms:W3CDTF">2019-07-18T02:12:53Z</dcterms:modified>
</cp:coreProperties>
</file>