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310-B832-4566-8E34-50AC0DA49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E78D2-D572-456B-B9C8-2FEA6650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24C4-BD0B-42F4-93E0-86B9A53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82A9-374B-4A30-B08D-F9CB1CF6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67C6-5233-4114-8317-D6D67023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1922-2DC7-4F8D-9E05-DD533723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3D15-53C8-4210-A509-FCD49071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83A7-D1AB-4F97-985B-C1065F95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06F7-4183-4EF3-8384-6E57CC10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09C1-F248-4D8C-A72B-EBBAC685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F51AD-8BDA-49FF-9996-C106E03BD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174D-EAD9-4A15-9C7D-E04DEF0E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1092-FB27-4CC0-9ACC-6348ADD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604F-53F0-4F21-A477-8080D3E0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CD36-23C1-41E9-AE69-4B81A653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6600-8669-4746-919B-1B137628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D45F-F336-48DE-8C35-E8E3127A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9086-1AEF-4A89-8FDD-9B6D5B75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FE32-77A7-40F4-A27E-534C3D0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BA9-8B59-4719-A616-2104B29F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AC8-49B1-40B4-AB1A-BC0465A3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92D5-59E9-428A-A186-B6391102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B121-50EA-4929-B35E-0DC5A59F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7124-EE56-4B44-9C1C-5A5003A8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FAD9-38F6-413F-B5F6-1AE91154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3ED-C41F-4A50-920E-C531728F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85EB-9750-4A71-9118-C38660C3A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D0DED-30FC-4A12-8A37-382A0287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341F-F733-4039-9006-94F90A9E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89645-F35B-4748-8929-B5C5C0F8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7503-F2A2-4D88-9A43-A8E19933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5C33-FF55-45CD-A142-B8E92AC8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E222-262A-4EA0-9126-9A51CAE1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3B05E-27EB-45B8-AF6F-3DA508A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4CBC5-2437-4E4C-955B-65AD247C7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9F480-BA14-4443-835C-2761998E5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4B0B3-5D5D-48EA-A52F-D0697237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7A991-8F7B-42EB-A074-B3A5A647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391B-F105-4D45-939D-27549D0E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6EED-157E-4F02-BCDD-418100F1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391CD-9B4C-403F-B1F7-D8995906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EC6E3-2790-40B4-8EBA-6673486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E5797-79E1-42F4-B0F6-C541646A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44D58-C963-4AEA-A7DF-3385D620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8F4F8-30FF-42C9-A5F8-24A3B5B5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4F38-84DC-4B79-A2FF-A56F6658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9663-B7D0-457C-99A6-C2A039BE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142-3CB5-4AB9-A933-AF1A414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0B28-601E-4397-A6F9-206DDCD4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A0AE-EBF4-4230-8624-6B56EB3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9259B-793A-4F95-8467-E2F825B0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7B6A-D5BD-4CC5-9974-6A1090A5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9CEE-173C-4396-9C3F-32B4B402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E09F-6129-4A6D-B75B-4A16B2C0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4680-D761-423D-B83A-D4AD7F42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8056-7ED4-4E76-BC61-FB241F42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21EA-DE28-419E-9B47-6BDACB02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0CF4-2C31-4F0B-9C78-70D5168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3A09-C1BD-4FE1-AA1B-CA5FF6C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0184-D802-4673-B5F5-9C5B2768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16F4-76D0-46A5-A2E5-97C882FC9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F957-5604-404C-A3BE-B9558F622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081F-32D1-4ACF-A3A1-95C44CF5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0001F-1058-4536-9092-8189A1D98C9F}"/>
              </a:ext>
            </a:extLst>
          </p:cNvPr>
          <p:cNvSpPr txBox="1"/>
          <p:nvPr/>
        </p:nvSpPr>
        <p:spPr>
          <a:xfrm>
            <a:off x="581891" y="192578"/>
            <a:ext cx="673293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Dr. Yu Wang’s</a:t>
            </a:r>
          </a:p>
          <a:p>
            <a:r>
              <a:rPr lang="en-US" sz="8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    </a:t>
            </a:r>
            <a:r>
              <a:rPr lang="en-US" sz="60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MacroArchiLab</a:t>
            </a:r>
            <a:endParaRPr lang="en-US" sz="6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2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Wang</dc:creator>
  <cp:lastModifiedBy>Yu Wang</cp:lastModifiedBy>
  <cp:revision>2</cp:revision>
  <dcterms:created xsi:type="dcterms:W3CDTF">2021-06-04T18:25:43Z</dcterms:created>
  <dcterms:modified xsi:type="dcterms:W3CDTF">2021-06-04T18:36:09Z</dcterms:modified>
</cp:coreProperties>
</file>