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3" autoAdjust="0"/>
    <p:restoredTop sz="94660"/>
  </p:normalViewPr>
  <p:slideViewPr>
    <p:cSldViewPr snapToGrid="0">
      <p:cViewPr varScale="1">
        <p:scale>
          <a:sx n="166" d="100"/>
          <a:sy n="166" d="100"/>
        </p:scale>
        <p:origin x="60" y="3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5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91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6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6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1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3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2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92A014-0AF8-4CE4-87F5-4AE6B80F2B44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93E64-36A0-4626-B427-913EFD572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7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lines on a grid&#10;&#10;Description automatically generated">
            <a:extLst>
              <a:ext uri="{FF2B5EF4-FFF2-40B4-BE49-F238E27FC236}">
                <a16:creationId xmlns:a16="http://schemas.microsoft.com/office/drawing/2014/main" id="{EB08B826-CFE3-489E-B438-6D7F3D9A0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0" t="20441" r="21541" b="6996"/>
          <a:stretch/>
        </p:blipFill>
        <p:spPr>
          <a:xfrm>
            <a:off x="0" y="-40257"/>
            <a:ext cx="5506527" cy="40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YuManYu WL</dc:creator>
  <cp:lastModifiedBy>YuManYu WL</cp:lastModifiedBy>
  <cp:revision>1</cp:revision>
  <dcterms:created xsi:type="dcterms:W3CDTF">2024-09-28T20:33:10Z</dcterms:created>
  <dcterms:modified xsi:type="dcterms:W3CDTF">2024-09-28T20:36:11Z</dcterms:modified>
</cp:coreProperties>
</file>