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f5e31a-aeea-4247-a0f7-31b6ddfa1a64}">
          <p14:sldIdLst>
            <p14:sldId id="256"/>
            <p14:sldId id="258"/>
            <p14:sldId id="264"/>
            <p14:sldId id="266"/>
            <p14:sldId id="260"/>
            <p14:sldId id="262"/>
            <p14:sldId id="261"/>
            <p14:sldId id="257"/>
            <p14:sldId id="265"/>
            <p14:sldId id="259"/>
            <p14:sldId id="267"/>
            <p14:sldId id="268"/>
            <p14:sldId id="269"/>
            <p14:sldId id="263"/>
          </p14:sldIdLst>
        </p14:section>
        <p14:section name="Untitled Section" id="{89251748-8853-46b3-bbc2-36d4d3c50a6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乌合之众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人处于群体之中的行为受到群体影响，从而做出一些随着癫狂的人群一起癫狂的行为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炒房团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    个体利益趋向性，每个人看似都爱一拥而上，但其实经过了严格的论证和思考，独立思考和做出了决定。</a:t>
            </a: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科研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	现代科技的复杂性，现代科技的相互协助。</a:t>
            </a:r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明星效应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	个人崇拜，更加倾向于独特的个性和大量媒体的传播，这样的个人影响，已经很难带来在科技社会的进步。</a:t>
            </a:r>
            <a:endParaRPr lang="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社交媒体的混乱，</a:t>
            </a:r>
            <a:r>
              <a:rPr lang="en-US" altLang="en-US">
                <a:sym typeface="+mn-ea"/>
              </a:rPr>
              <a:t>对大众的利用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	微博宣称，可以做到八个明星同时出轨而不崩溃。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各种标题党横行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社会热点事件反转，再反转，再反转。</a:t>
            </a:r>
            <a:endParaRPr lang="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本书启示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	现代生活，就是生活在各种圈子中，遵守团体的规则。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同样，当团体发生一些强烈的倾向性时候，我们也要认清自己，独立思考。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这样才能更好的让自己发展，同样帮助团体，更加进步。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作者：古斯塔夫.勒庞（1841-1931）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4940"/>
            <a:ext cx="10515600" cy="2471420"/>
          </a:xfrm>
        </p:spPr>
        <p:txBody>
          <a:bodyPr/>
          <a:p>
            <a:pPr marL="0" indent="0">
              <a:buNone/>
            </a:pPr>
            <a:r>
              <a:rPr lang="en-US" altLang="en-US"/>
              <a:t>	群体是感性的，不理智的，容易受到</a:t>
            </a:r>
            <a:r>
              <a:rPr lang="" altLang="en-US"/>
              <a:t>暗示</a:t>
            </a:r>
            <a:r>
              <a:rPr lang="en-US" altLang="en-US"/>
              <a:t>的乌合之众，如何在群体保持个体的独立性的确是一个令人思考的问题 作者在文中很多例子来说明自己的观点，主要是法国大革命，当然这本书不可避免的存在时代的局限性，需要辩证的阅读。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本书重点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群体历史</a:t>
            </a:r>
            <a:r>
              <a:rPr lang="" altLang="en-US">
                <a:sym typeface="+mn-ea"/>
              </a:rPr>
              <a:t>和</a:t>
            </a:r>
            <a:r>
              <a:rPr lang="" altLang="en-US"/>
              <a:t>群体局限性</a:t>
            </a:r>
            <a:endParaRPr lang="" altLang="en-US"/>
          </a:p>
          <a:p>
            <a:r>
              <a:rPr lang="" altLang="en-US"/>
              <a:t>个体带来的伟大变革</a:t>
            </a:r>
            <a:endParaRPr lang="" altLang="en-US"/>
          </a:p>
          <a:p>
            <a:r>
              <a:rPr lang="" altLang="en-US"/>
              <a:t>现代社会群体和个体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群体的发展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远古时期的群体：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群体：远古时期，群体为了生存，聚集在一起，生活和劳作，因为群体可以提供生存的庇护和充分的</a:t>
            </a:r>
            <a:r>
              <a:rPr lang="" altLang="en-US"/>
              <a:t>食物</a:t>
            </a:r>
            <a:r>
              <a:rPr lang="en-US" altLang="en-US"/>
              <a:t>保障。在面对暴力冲突时候，也可以群体反抗或者群体迁移。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个体：个体的行为，在过去是不被认同的，也就是个体很多重大行为，都需要群体的批准。个体想要得到认同，要么付出惨痛的代价，要么假装神谕</a:t>
            </a:r>
            <a:endParaRPr lang="en-US" altLang="en-US"/>
          </a:p>
          <a:p>
            <a:pPr marL="457200" lvl="1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9750"/>
            <a:ext cx="10515600" cy="1325563"/>
          </a:xfrm>
        </p:spPr>
        <p:txBody>
          <a:bodyPr/>
          <a:p>
            <a:r>
              <a:rPr lang="en-US" altLang="en-US"/>
              <a:t>群体的力量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5060"/>
            <a:ext cx="10515600" cy="2883535"/>
          </a:xfrm>
        </p:spPr>
        <p:txBody>
          <a:bodyPr>
            <a:normAutofit fontScale="90000" lnSpcReduction="10000"/>
          </a:bodyPr>
          <a:p>
            <a:pPr marL="0" indent="0" algn="l">
              <a:buNone/>
            </a:pPr>
            <a:r>
              <a:rPr lang="en-US" altLang="en-US"/>
              <a:t>	从古到今天，群体建造了金字塔，群体开凿</a:t>
            </a:r>
            <a:r>
              <a:rPr lang="" altLang="en-US"/>
              <a:t>了</a:t>
            </a:r>
            <a:r>
              <a:rPr lang="en-US" altLang="en-US"/>
              <a:t>京杭大运河，大大小小的战争，朝代换了一茬又一茬。各种宗教，也在不断的传承。这些从来都是群体进行的行为。</a:t>
            </a:r>
            <a:endParaRPr lang="en-US" altLang="en-US"/>
          </a:p>
          <a:p>
            <a:pPr marL="0" indent="0" algn="ctr">
              <a:buNone/>
            </a:pPr>
            <a:endParaRPr lang="en-US" altLang="en-US"/>
          </a:p>
          <a:p>
            <a:pPr marL="0" indent="0" algn="l">
              <a:buNone/>
            </a:pPr>
            <a:r>
              <a:rPr lang="en-US" altLang="en-US">
                <a:sym typeface="+mn-ea"/>
              </a:rPr>
              <a:t>	纵观整个历史古代史，我们发现都是经验叠加，后人总是在不断的总结前人的经验，从而将这些经验，编撰成教条，因为在第一次工业革命以前，人们真的仅仅需要经验和宗教就能生存，根本没有发展的动力和需求。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群体的暴行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1789年，巴黎群众攻陷巴士底狱</a:t>
            </a:r>
            <a:endParaRPr 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en-US"/>
              <a:t>在巴黎乃至法国，群众开始发起一场场的“革命行动”，不经审判就随意处决心目中的敌人。最终，在九月大屠杀中，群众和民兵冲进监狱，杀死了一千多名犯人，其中大多为普通刑事犯。</a:t>
            </a:r>
            <a:endParaRPr 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某年抗日游行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群众队伍在游行中不断的壮大，人数不断变多，从最初</a:t>
            </a:r>
            <a:r>
              <a:rPr lang="" altLang="en-US"/>
              <a:t>的爱国</a:t>
            </a:r>
            <a:r>
              <a:rPr lang="en-US" altLang="en-US"/>
              <a:t>游行，变成了</a:t>
            </a:r>
            <a:r>
              <a:rPr lang="" altLang="en-US"/>
              <a:t>。。。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个体的奋斗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645" y="1930400"/>
            <a:ext cx="11862435" cy="4351655"/>
          </a:xfrm>
        </p:spPr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" altLang="en-US"/>
              <a:t>哥白尼</a:t>
            </a:r>
            <a:r>
              <a:rPr lang="en-US" altLang="en-US"/>
              <a:t>经过观察，确定日心说，但是死前从来都没有公布自己的研究结果，因为他明白这个理论带来的后果。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但是我们需要思考的是，为什么宗教都千年了。没人发现，还是发现了也不敢研究，直到出现哥白尼，一切才起了变化。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说明对抗群体不仅需要真理，也需要天才和勇气。能集合这些行为的，就是天赋异禀的个体。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个体质疑群体的代价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	当为了一些真理，去质疑群体的时候，如果触动了很多的利益或者立场。遭到的可能就是极其严重的群体惩罚，残忍刑罚，流放。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汉代司马迁，完成史家之绝唱《史记》，惨遭腐刑。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欧洲布鲁诺，为了传播日心说，火刑焚身。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个体推送世界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	从织布机到纺纱机，再到改良蒸汽机。都是在巨大的需求之下进行的世界运转推动。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18</a:t>
            </a:r>
            <a:r>
              <a:rPr lang="" altLang="en-US"/>
              <a:t>实际</a:t>
            </a:r>
            <a:r>
              <a:rPr lang="en-US" altLang="en-US"/>
              <a:t>60年代从英国发起的技术革命，开创了机器代替手工。资本追逐更高的生产力，这个是时候各类人才顺应时代而生。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1733年，机械师凯伊发明“飞梭”，大大提供织布机速度，导致纺纱供不应求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1765年，哈格里夫斯发明了“珍妮纺纱机”，但是当机械过多的时候，原来的动力源不足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1785年，瓦特改良蒸汽机，人类进入“蒸汽时代”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1420</Words>
  <Application>WPS Presentation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DejaVu Sans</vt:lpstr>
      <vt:lpstr>Calibri Light</vt:lpstr>
      <vt:lpstr>SimSun</vt:lpstr>
      <vt:lpstr>Droid Sans Fallback</vt:lpstr>
      <vt:lpstr>Calibri</vt:lpstr>
      <vt:lpstr>微软雅黑</vt:lpstr>
      <vt:lpstr>Arial Unicode MS</vt:lpstr>
      <vt:lpstr>Abyssinica SIL</vt:lpstr>
      <vt:lpstr>OpenSymbol</vt:lpstr>
      <vt:lpstr>Office Theme</vt:lpstr>
      <vt:lpstr>乌合之众</vt:lpstr>
      <vt:lpstr>作者：古斯塔夫.勒庞（1841-1931）</vt:lpstr>
      <vt:lpstr>PowerPoint 演示文稿</vt:lpstr>
      <vt:lpstr>群体的发展</vt:lpstr>
      <vt:lpstr>群体的力量</vt:lpstr>
      <vt:lpstr>群体的暴行</vt:lpstr>
      <vt:lpstr>个体的奋斗</vt:lpstr>
      <vt:lpstr>群体的不可质疑</vt:lpstr>
      <vt:lpstr>改变世界的英雄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乌合之众</dc:title>
  <dc:creator>too</dc:creator>
  <cp:lastModifiedBy>who</cp:lastModifiedBy>
  <cp:revision>29</cp:revision>
  <dcterms:created xsi:type="dcterms:W3CDTF">2019-07-08T10:33:16Z</dcterms:created>
  <dcterms:modified xsi:type="dcterms:W3CDTF">2019-07-08T10:33:16Z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