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511" y="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2527</Words>
  <Application>Microsoft Office PowerPoint</Application>
  <PresentationFormat>宽屏</PresentationFormat>
  <Paragraphs>259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演示文稿</vt:lpstr>
      <vt:lpstr>Outline </vt:lpstr>
      <vt:lpstr>Executive Summary </vt:lpstr>
      <vt:lpstr>Introduction</vt:lpstr>
      <vt:lpstr>Methodology 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演示文稿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Yu Wang</cp:lastModifiedBy>
  <cp:revision>2</cp:revision>
  <dcterms:created xsi:type="dcterms:W3CDTF">2021-08-26T16:53:12Z</dcterms:created>
  <dcterms:modified xsi:type="dcterms:W3CDTF">2022-07-14T16:54:00Z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