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3"/>
    <p:sldId id="273" r:id="rId4"/>
    <p:sldId id="315" r:id="rId5"/>
    <p:sldId id="31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235" autoAdjust="0"/>
    <p:restoredTop sz="83859" autoAdjust="0"/>
  </p:normalViewPr>
  <p:slideViewPr>
    <p:cSldViewPr>
      <p:cViewPr varScale="1">
        <p:scale>
          <a:sx n="70" d="100"/>
          <a:sy n="70" d="100"/>
        </p:scale>
        <p:origin x="-7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69EF-8F0E-41CA-ADF9-5398E03569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29D29-2319-4417-A632-A27630B335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73824"/>
            <a:ext cx="8229600" cy="94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IDE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欢迎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sublime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endParaRPr lang="zh-CN" altLang="en-US" dirty="0" smtClean="0"/>
          </a:p>
          <a:p>
            <a:r>
              <a:rPr lang="zh-CN" altLang="en-US" dirty="0" smtClean="0"/>
              <a:t>下载地址：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http://www.sublimetext.com/3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请选择相对应版本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package control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包控制器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按</a:t>
            </a:r>
            <a:r>
              <a:rPr lang="en-US" altLang="zh-CN" dirty="0" smtClean="0"/>
              <a:t>ctrl+~</a:t>
            </a:r>
            <a:r>
              <a:rPr lang="zh-CN" altLang="en-US" dirty="0" smtClean="0"/>
              <a:t>，输入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import urllib.request,os; pf = 'Package Control.sublime-package'; ipp = sublime.installed_packages_path(); urllib.request.install_opener( urllib.request.build_opener( urllib.request.ProxyHandler()) ); open(os.path.join(ipp, pf), 'wb').write(urllib.request.urlopen( 'http://sublime.wbond.net/' + pf.replace(' ','%20')).read())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sublime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安装完成</a:t>
            </a:r>
            <a:r>
              <a:rPr lang="zh-CN" altLang="en-US" dirty="0" smtClean="0">
                <a:sym typeface="+mn-ea"/>
              </a:rPr>
              <a:t>package control以后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en-US" altLang="zh-CN"/>
              <a:t>ctrl+shift+p</a:t>
            </a:r>
            <a:r>
              <a:rPr lang="zh-CN" altLang="en-US"/>
              <a:t>下载插件</a:t>
            </a:r>
            <a:endParaRPr lang="zh-CN" altLang="en-US"/>
          </a:p>
          <a:p>
            <a:pPr lvl="2"/>
            <a:r>
              <a:rPr lang="zh-CN" altLang="en-US"/>
              <a:t>输入</a:t>
            </a:r>
            <a:r>
              <a:rPr lang="en-US" altLang="zh-CN"/>
              <a:t>install package(</a:t>
            </a:r>
            <a:r>
              <a:rPr lang="zh-CN" altLang="en-US"/>
              <a:t>简写</a:t>
            </a:r>
            <a:r>
              <a:rPr lang="en-US" altLang="zh-CN"/>
              <a:t>pi)</a:t>
            </a:r>
            <a:r>
              <a:rPr lang="zh-CN" altLang="en-US"/>
              <a:t>，输入插件名即可安装插件</a:t>
            </a:r>
            <a:endParaRPr lang="zh-CN" altLang="en-US"/>
          </a:p>
          <a:p>
            <a:pPr lvl="0"/>
            <a:r>
              <a:rPr lang="en-US" altLang="zh-CN"/>
              <a:t>sublime</a:t>
            </a:r>
            <a:r>
              <a:rPr lang="zh-CN" altLang="en-US"/>
              <a:t>常用插件</a:t>
            </a:r>
            <a:endParaRPr lang="zh-CN" altLang="en-US"/>
          </a:p>
          <a:p>
            <a:pPr lvl="1"/>
            <a:r>
              <a:rPr lang="en-US" altLang="zh-CN"/>
              <a:t>Emmet</a:t>
            </a:r>
            <a:endParaRPr lang="en-US" altLang="zh-CN"/>
          </a:p>
          <a:p>
            <a:pPr lvl="2"/>
            <a:endParaRPr lang="zh-CN" altLang="en-US"/>
          </a:p>
          <a:p>
            <a:pPr lvl="1"/>
            <a:r>
              <a:rPr lang="en-US" altLang="zh-CN"/>
              <a:t>sublimeTmpl</a:t>
            </a:r>
            <a:endParaRPr lang="en-US" altLang="zh-CN"/>
          </a:p>
          <a:p>
            <a:pPr lvl="2"/>
            <a:r>
              <a:rPr lang="zh-CN" altLang="en-US"/>
              <a:t>快速建立模板</a:t>
            </a:r>
            <a:endParaRPr lang="zh-CN" altLang="en-US"/>
          </a:p>
          <a:p>
            <a:pPr lvl="3"/>
            <a:r>
              <a:rPr lang="en-US" altLang="zh-CN"/>
              <a:t>ctrl+alt+h  -&gt;  html</a:t>
            </a:r>
            <a:r>
              <a:rPr lang="zh-CN" altLang="en-US"/>
              <a:t>模板</a:t>
            </a:r>
            <a:endParaRPr lang="zh-CN" altLang="en-US"/>
          </a:p>
          <a:p>
            <a:pPr lvl="3"/>
            <a:r>
              <a:rPr lang="en-US" altLang="zh-CN"/>
              <a:t>ctrl+alt+j   -&gt;  js</a:t>
            </a:r>
            <a:r>
              <a:rPr lang="zh-CN" altLang="en-US"/>
              <a:t>模板</a:t>
            </a:r>
            <a:endParaRPr lang="zh-CN" altLang="en-US"/>
          </a:p>
          <a:p>
            <a:pPr lvl="3"/>
            <a:r>
              <a:rPr lang="en-US" altLang="zh-CN"/>
              <a:t>ctrl+alt+c  -&gt; css</a:t>
            </a:r>
            <a:r>
              <a:rPr lang="zh-CN" altLang="en-US"/>
              <a:t>模板</a:t>
            </a:r>
            <a:endParaRPr lang="zh-CN" altLang="en-US"/>
          </a:p>
          <a:p>
            <a:pPr lvl="1"/>
            <a:r>
              <a:rPr lang="zh-CN" altLang="en-US"/>
              <a:t>其他插件自行安装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下载地址：</a:t>
            </a:r>
            <a:endParaRPr lang="zh-CN" altLang="en-US"/>
          </a:p>
          <a:p>
            <a:pPr lvl="1"/>
            <a:r>
              <a:rPr lang="zh-CN" altLang="en-US"/>
              <a:t>http://www.jetbrains.com/webstorm/download/#section=windows-version     </a:t>
            </a:r>
            <a:r>
              <a:rPr lang="en-US" altLang="zh-CN"/>
              <a:t>(</a:t>
            </a:r>
            <a:r>
              <a:rPr lang="zh-CN" altLang="en-US"/>
              <a:t>请</a:t>
            </a:r>
            <a:r>
              <a:rPr lang="zh-CN" altLang="en-US"/>
              <a:t>选择相对应版本</a:t>
            </a:r>
            <a:r>
              <a:rPr lang="en-US" altLang="zh-CN"/>
              <a:t>)</a:t>
            </a:r>
            <a:endParaRPr lang="en-US" altLang="zh-CN"/>
          </a:p>
          <a:p>
            <a:pPr lvl="0"/>
            <a:r>
              <a:rPr lang="zh-CN" altLang="en-US"/>
              <a:t>下载完成自行安装</a:t>
            </a:r>
            <a:endParaRPr lang="zh-CN" altLang="en-US"/>
          </a:p>
          <a:p>
            <a:pPr lvl="0"/>
            <a:r>
              <a:rPr lang="zh-CN" altLang="en-US"/>
              <a:t>安装完成后，请使用license server的注册方式</a:t>
            </a:r>
            <a:endParaRPr lang="zh-CN" altLang="en-US"/>
          </a:p>
          <a:p>
            <a:pPr lvl="1"/>
            <a:r>
              <a:rPr lang="zh-CN" altLang="en-US"/>
              <a:t>http://0.idea.lanyus.com</a:t>
            </a:r>
            <a:endParaRPr lang="zh-CN" altLang="en-US"/>
          </a:p>
          <a:p>
            <a:pPr lvl="1"/>
            <a:r>
              <a:rPr lang="zh-CN" altLang="en-US"/>
              <a:t>http://1.idea.lanyus.com</a:t>
            </a:r>
            <a:endParaRPr lang="zh-CN" altLang="en-US"/>
          </a:p>
          <a:p>
            <a:pPr lvl="1"/>
            <a:r>
              <a:rPr lang="zh-CN" altLang="en-US"/>
              <a:t>http://2.idea.lanyus.com</a:t>
            </a:r>
            <a:endParaRPr lang="zh-CN" altLang="en-US"/>
          </a:p>
          <a:p>
            <a:pPr lvl="1"/>
            <a:r>
              <a:rPr lang="zh-CN" altLang="en-US"/>
              <a:t>仅供学习交流使用，请购买正版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Kingsoft Office WPP</Application>
  <PresentationFormat>全屏显示(4:3)</PresentationFormat>
  <Paragraphs>39</Paragraphs>
  <Slides>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Chrome插件的开发</vt:lpstr>
      <vt:lpstr>如何安装插件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blue</dc:creator>
  <cp:lastModifiedBy>ijiajia</cp:lastModifiedBy>
  <cp:revision>629</cp:revision>
  <dcterms:created xsi:type="dcterms:W3CDTF">2012-07-16T03:23:00Z</dcterms:created>
  <dcterms:modified xsi:type="dcterms:W3CDTF">2016-03-17T08:55:13Z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