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handoutMasterIdLst>
    <p:handoutMasterId r:id="rId14"/>
  </p:handoutMasterIdLst>
  <p:sldIdLst>
    <p:sldId id="278" r:id="rId5"/>
    <p:sldId id="279" r:id="rId6"/>
    <p:sldId id="281" r:id="rId7"/>
    <p:sldId id="286" r:id="rId8"/>
    <p:sldId id="284" r:id="rId9"/>
    <p:sldId id="282" r:id="rId10"/>
    <p:sldId id="283" r:id="rId11"/>
    <p:sldId id="285" r:id="rId12"/>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19" autoAdjust="0"/>
  </p:normalViewPr>
  <p:slideViewPr>
    <p:cSldViewPr snapToGrid="0">
      <p:cViewPr varScale="1">
        <p:scale>
          <a:sx n="115" d="100"/>
          <a:sy n="115" d="100"/>
        </p:scale>
        <p:origin x="372" y="108"/>
      </p:cViewPr>
      <p:guideLst/>
    </p:cSldViewPr>
  </p:slideViewPr>
  <p:notesTextViewPr>
    <p:cViewPr>
      <p:scale>
        <a:sx n="1" d="1"/>
        <a:sy n="1" d="1"/>
      </p:scale>
      <p:origin x="0" y="0"/>
    </p:cViewPr>
  </p:notesText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25D299-22B7-42F5-A369-FD200C73BBC3}" type="datetime1">
              <a:rPr lang="zh-CN" altLang="en-US" smtClean="0">
                <a:latin typeface="Microsoft YaHei UI" panose="020B0503020204020204" pitchFamily="34" charset="-122"/>
                <a:ea typeface="Microsoft YaHei UI" panose="020B0503020204020204" pitchFamily="34" charset="-122"/>
              </a:rPr>
              <a:t>2022/8/15</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F6909D-8EDC-4A00-9425-7CCDD6935CD5}"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994205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871C006B-CAD6-46A9-AE01-1DF9FF39EC39}" type="datetime1">
              <a:rPr lang="zh-CN" altLang="en-US" noProof="0" smtClean="0"/>
              <a:t>2022/8/15</a:t>
            </a:fld>
            <a:endParaRPr lang="zh-CN" altLang="en-US" noProof="0"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2E6DE88F-1F85-4A27-9D34-D74A50E7B0DA}" type="slidenum">
              <a:rPr lang="en-US" altLang="zh-CN" noProof="0" smtClean="0"/>
              <a:pPr/>
              <a:t>‹#›</a:t>
            </a:fld>
            <a:endParaRPr lang="zh-CN" altLang="en-US" noProof="0"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a:lstStyle/>
          <a:p>
            <a:pPr rtl="0"/>
            <a:fld id="{2E6DE88F-1F85-4A27-9D34-D74A50E7B0DA}" type="slidenum">
              <a:rPr lang="en-US" altLang="zh-CN" smtClean="0">
                <a:latin typeface="Microsoft YaHei UI" panose="020B0503020204020204" pitchFamily="34" charset="-122"/>
                <a:ea typeface="Microsoft YaHei UI" panose="020B0503020204020204" pitchFamily="34" charset="-122"/>
              </a:rPr>
              <a:t>1</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866078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altLang="zh-CN" sz="1200" b="0" i="0" u="none" strike="noStrike" kern="1200" cap="none" spc="0" normalizeH="0" baseline="0" smtClean="0">
                <a:ln>
                  <a:noFill/>
                </a:ln>
                <a:solidFill>
                  <a:prstClr val="black"/>
                </a:solidFill>
                <a:effectLst/>
                <a:uLnTx/>
                <a:uFillTx/>
                <a:latin typeface="Microsoft YaHei UI" panose="020B0503020204020204" pitchFamily="34" charset="-122"/>
                <a:ea typeface="Microsoft YaHei UI" panose="020B0503020204020204" pitchFamily="34" charset="-122"/>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dirty="0">
              <a:ln>
                <a:noFill/>
              </a:ln>
              <a:solidFill>
                <a:prstClr val="black"/>
              </a:solidFill>
              <a:effectLst/>
              <a:uLnTx/>
              <a:uFillTx/>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p>
            <a:pPr rtl="0"/>
            <a:fld id="{00E83E4F-657C-4D8E-8FAD-6386EF9B109D}" type="datetime1">
              <a:rPr lang="zh-CN" altLang="en-US" noProof="0" smtClean="0"/>
              <a:t>2022/8/15</a:t>
            </a:fld>
            <a:endParaRPr lang="zh-CN" altLang="en-US" noProof="0"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3A98EE3D-8CD1-4C3F-BD1C-C98C9596463C}" type="slidenum">
              <a:rPr lang="en-US" altLang="zh-CN" noProof="0" smtClean="0"/>
              <a:pPr/>
              <a:t>‹#›</a:t>
            </a:fld>
            <a:endParaRPr lang="zh-CN" altLang="en-US" noProof="0"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题注的全景图片">
    <p:spTree>
      <p:nvGrpSpPr>
        <p:cNvPr id="1" name=""/>
        <p:cNvGrpSpPr/>
        <p:nvPr/>
      </p:nvGrpSpPr>
      <p:grpSpPr>
        <a:xfrm>
          <a:off x="0" y="0"/>
          <a:ext cx="0" cy="0"/>
          <a:chOff x="0" y="0"/>
          <a:chExt cx="0" cy="0"/>
        </a:xfrm>
      </p:grpSpPr>
      <p:pic>
        <p:nvPicPr>
          <p:cNvPr id="16" name="图片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标题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zh-CN" altLang="en-US" noProof="0"/>
              <a:t>单击此处编辑母版标题样式</a:t>
            </a:r>
            <a:endParaRPr lang="zh-CN" altLang="en-US" noProof="0" dirty="0"/>
          </a:p>
        </p:txBody>
      </p:sp>
      <p:sp>
        <p:nvSpPr>
          <p:cNvPr id="3" name="图片占位符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913795" y="5247728"/>
            <a:ext cx="10353762" cy="543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8B4F4464-7484-4713-B9FF-83FB9DDEA071}" type="datetime1">
              <a:rPr lang="zh-CN" altLang="en-US" noProof="0" smtClean="0"/>
              <a:t>2022/8/15</a:t>
            </a:fld>
            <a:endParaRPr lang="zh-CN" altLang="en-US" noProof="0"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标题 1"/>
          <p:cNvSpPr>
            <a:spLocks noGrp="1"/>
          </p:cNvSpPr>
          <p:nvPr>
            <p:ph type="title"/>
          </p:nvPr>
        </p:nvSpPr>
        <p:spPr>
          <a:xfrm>
            <a:off x="913795" y="608437"/>
            <a:ext cx="10353762" cy="3534344"/>
          </a:xfrm>
        </p:spPr>
        <p:txBody>
          <a:bodyPr rtlCol="0" anchor="ctr">
            <a:normAutofit/>
          </a:bodyPr>
          <a:lstStyle>
            <a:lvl1pPr>
              <a:defRPr sz="4000"/>
            </a:lvl1pPr>
          </a:lstStyle>
          <a:p>
            <a:pPr rtl="0"/>
            <a:r>
              <a:rPr lang="zh-CN" altLang="en-US" noProof="0"/>
              <a:t>单击此处编辑母版标题样式</a:t>
            </a:r>
            <a:endParaRPr lang="zh-CN" altLang="en-US" noProof="0" dirty="0"/>
          </a:p>
        </p:txBody>
      </p:sp>
      <p:sp>
        <p:nvSpPr>
          <p:cNvPr id="4" name="文本占位符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B65233FB-47C5-42F7-A95A-B15B60A34B63}" type="datetime1">
              <a:rPr lang="zh-CN" altLang="en-US" noProof="0" smtClean="0"/>
              <a:t>2022/8/15</a:t>
            </a:fld>
            <a:endParaRPr lang="zh-CN" altLang="en-US" noProof="0"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题注的引用">
    <p:spTree>
      <p:nvGrpSpPr>
        <p:cNvPr id="1" name=""/>
        <p:cNvGrpSpPr/>
        <p:nvPr/>
      </p:nvGrpSpPr>
      <p:grpSpPr>
        <a:xfrm>
          <a:off x="0" y="0"/>
          <a:ext cx="0" cy="0"/>
          <a:chOff x="0" y="0"/>
          <a:chExt cx="0" cy="0"/>
        </a:xfrm>
      </p:grpSpPr>
      <p:sp>
        <p:nvSpPr>
          <p:cNvPr id="2" name="标题 1"/>
          <p:cNvSpPr>
            <a:spLocks noGrp="1"/>
          </p:cNvSpPr>
          <p:nvPr>
            <p:ph type="title"/>
          </p:nvPr>
        </p:nvSpPr>
        <p:spPr>
          <a:xfrm>
            <a:off x="1446212" y="609600"/>
            <a:ext cx="9302752" cy="2992904"/>
          </a:xfrm>
        </p:spPr>
        <p:txBody>
          <a:bodyPr rtlCol="0" anchor="ctr">
            <a:normAutofit/>
          </a:bodyPr>
          <a:lstStyle>
            <a:lvl1pPr>
              <a:defRPr sz="36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12" name="文本占位符 3"/>
          <p:cNvSpPr>
            <a:spLocks noGrp="1"/>
          </p:cNvSpPr>
          <p:nvPr>
            <p:ph type="body" sz="half" idx="13"/>
          </p:nvPr>
        </p:nvSpPr>
        <p:spPr>
          <a:xfrm>
            <a:off x="1720644" y="3610032"/>
            <a:ext cx="8752299" cy="532749"/>
          </a:xfrm>
        </p:spPr>
        <p:txBody>
          <a:bodyPr rtlCol="0" anchor="t">
            <a:normAutofit/>
          </a:bodyPr>
          <a:lstStyle>
            <a:lvl1pPr marL="0" indent="0" algn="r">
              <a:buNone/>
              <a:defRPr sz="14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4" name="文本占位符 3"/>
          <p:cNvSpPr>
            <a:spLocks noGrp="1"/>
          </p:cNvSpPr>
          <p:nvPr>
            <p:ph type="body" sz="half" idx="2"/>
          </p:nvPr>
        </p:nvSpPr>
        <p:spPr>
          <a:xfrm>
            <a:off x="913794" y="4304353"/>
            <a:ext cx="10353763" cy="1489496"/>
          </a:xfrm>
        </p:spPr>
        <p:txBody>
          <a:bodyPr rtlCol="0" anchor="ctr">
            <a:normAutofit/>
          </a:bodyPr>
          <a:lstStyle>
            <a:lvl1pPr marL="0" indent="0" algn="ctr">
              <a:buNone/>
              <a:defRPr sz="16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B59FB00C-3196-42EF-A93B-AD2E97DECBF9}" type="datetime1">
              <a:rPr lang="zh-CN" altLang="en-US" noProof="0" smtClean="0"/>
              <a:t>2022/8/15</a:t>
            </a:fld>
            <a:endParaRPr lang="zh-CN" altLang="en-US" noProof="0" dirty="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dirty="0"/>
          </a:p>
        </p:txBody>
      </p:sp>
      <p:sp>
        <p:nvSpPr>
          <p:cNvPr id="11" name="文本框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zh-CN" altLang="en-US" sz="8000" noProof="0" dirty="0">
                <a:solidFill>
                  <a:schemeClr val="tx1"/>
                </a:solidFill>
                <a:effectLst/>
                <a:latin typeface="Microsoft YaHei UI" panose="020B0503020204020204" pitchFamily="34" charset="-122"/>
                <a:ea typeface="Microsoft YaHei UI" panose="020B0503020204020204" pitchFamily="34" charset="-122"/>
              </a:rPr>
              <a:t>“</a:t>
            </a:r>
          </a:p>
        </p:txBody>
      </p:sp>
      <p:sp>
        <p:nvSpPr>
          <p:cNvPr id="13" name="文本框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dirty="0">
                <a:solidFill>
                  <a:schemeClr val="tx1"/>
                </a:solidFill>
                <a:effectLst/>
                <a:latin typeface="Microsoft YaHei UI" panose="020B0503020204020204" pitchFamily="34" charset="-122"/>
                <a:ea typeface="Microsoft YaHei UI" panose="020B0503020204020204" pitchFamily="34" charset="-122"/>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标题 1"/>
          <p:cNvSpPr>
            <a:spLocks noGrp="1"/>
          </p:cNvSpPr>
          <p:nvPr>
            <p:ph type="title"/>
          </p:nvPr>
        </p:nvSpPr>
        <p:spPr>
          <a:xfrm>
            <a:off x="913794" y="2126942"/>
            <a:ext cx="10353763" cy="2511835"/>
          </a:xfrm>
        </p:spPr>
        <p:txBody>
          <a:bodyPr rtlCol="0" anchor="b"/>
          <a:lstStyle>
            <a:lvl1pPr>
              <a:defRPr sz="3200"/>
            </a:lvl1pPr>
          </a:lstStyle>
          <a:p>
            <a:pPr rtl="0"/>
            <a:r>
              <a:rPr lang="zh-CN" altLang="en-US" noProof="0"/>
              <a:t>单击此处编辑母版标题样式</a:t>
            </a:r>
            <a:endParaRPr lang="zh-CN" altLang="en-US" noProof="0" dirty="0"/>
          </a:p>
        </p:txBody>
      </p:sp>
      <p:sp>
        <p:nvSpPr>
          <p:cNvPr id="4" name="文本占位符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43E52F37-2347-469F-95CF-B07720175159}" type="datetime1">
              <a:rPr lang="zh-CN" altLang="en-US" noProof="0" smtClean="0"/>
              <a:t>2022/8/15</a:t>
            </a:fld>
            <a:endParaRPr lang="zh-CN" altLang="en-US" noProof="0"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sp>
        <p:nvSpPr>
          <p:cNvPr id="15" name="标题 1"/>
          <p:cNvSpPr>
            <a:spLocks noGrp="1"/>
          </p:cNvSpPr>
          <p:nvPr>
            <p:ph type="title"/>
          </p:nvPr>
        </p:nvSpPr>
        <p:spPr>
          <a:xfrm>
            <a:off x="913795" y="609600"/>
            <a:ext cx="10353762" cy="970450"/>
          </a:xfrm>
        </p:spPr>
        <p:txBody>
          <a:bodyPr rtlCol="0"/>
          <a:lstStyle/>
          <a:p>
            <a:pPr rtl="0"/>
            <a:r>
              <a:rPr lang="zh-CN" altLang="en-US" noProof="0"/>
              <a:t>单击此处编辑母版标题样式</a:t>
            </a:r>
            <a:endParaRPr lang="zh-CN" altLang="en-US" noProof="0" dirty="0"/>
          </a:p>
        </p:txBody>
      </p:sp>
      <p:sp>
        <p:nvSpPr>
          <p:cNvPr id="7" name="文本占位符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8" name="文本占位符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9" name="文本占位符 4"/>
          <p:cNvSpPr>
            <a:spLocks noGrp="1"/>
          </p:cNvSpPr>
          <p:nvPr>
            <p:ph type="body" sz="quarter" idx="3"/>
          </p:nvPr>
        </p:nvSpPr>
        <p:spPr>
          <a:xfrm>
            <a:off x="4446711" y="1885949"/>
            <a:ext cx="3300984" cy="764783"/>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0" name="文本占位符 3"/>
          <p:cNvSpPr>
            <a:spLocks noGrp="1"/>
          </p:cNvSpPr>
          <p:nvPr>
            <p:ph type="body" sz="half" idx="16"/>
          </p:nvPr>
        </p:nvSpPr>
        <p:spPr>
          <a:xfrm>
            <a:off x="444143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11" name="文本占位符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2" name="文本占位符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3" name="日期占位符 2"/>
          <p:cNvSpPr>
            <a:spLocks noGrp="1"/>
          </p:cNvSpPr>
          <p:nvPr>
            <p:ph type="dt" sz="half" idx="10"/>
          </p:nvPr>
        </p:nvSpPr>
        <p:spPr/>
        <p:txBody>
          <a:bodyPr rtlCol="0"/>
          <a:lstStyle/>
          <a:p>
            <a:pPr rtl="0"/>
            <a:fld id="{2DB85421-0A4F-456C-AE8B-9D9FD1C29F96}" type="datetime1">
              <a:rPr lang="zh-CN" altLang="en-US" noProof="0" smtClean="0"/>
              <a:t>2022/8/15</a:t>
            </a:fld>
            <a:endParaRPr lang="zh-CN" altLang="en-US" noProof="0"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列">
    <p:spTree>
      <p:nvGrpSpPr>
        <p:cNvPr id="1" name=""/>
        <p:cNvGrpSpPr/>
        <p:nvPr/>
      </p:nvGrpSpPr>
      <p:grpSpPr>
        <a:xfrm>
          <a:off x="0" y="0"/>
          <a:ext cx="0" cy="0"/>
          <a:chOff x="0" y="0"/>
          <a:chExt cx="0" cy="0"/>
        </a:xfrm>
      </p:grpSpPr>
      <p:pic>
        <p:nvPicPr>
          <p:cNvPr id="2" name="图片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图片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图片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标题 1"/>
          <p:cNvSpPr>
            <a:spLocks noGrp="1"/>
          </p:cNvSpPr>
          <p:nvPr>
            <p:ph type="title"/>
          </p:nvPr>
        </p:nvSpPr>
        <p:spPr>
          <a:xfrm>
            <a:off x="913794" y="609600"/>
            <a:ext cx="10353763" cy="970450"/>
          </a:xfrm>
        </p:spPr>
        <p:txBody>
          <a:bodyPr rtlCol="0"/>
          <a:lstStyle/>
          <a:p>
            <a:pPr rtl="0"/>
            <a:r>
              <a:rPr lang="zh-CN" altLang="en-US" noProof="0"/>
              <a:t>单击此处编辑母版标题样式</a:t>
            </a:r>
            <a:endParaRPr lang="zh-CN" altLang="en-US" noProof="0" dirty="0"/>
          </a:p>
        </p:txBody>
      </p:sp>
      <p:sp>
        <p:nvSpPr>
          <p:cNvPr id="19" name="文本占位符 2"/>
          <p:cNvSpPr>
            <a:spLocks noGrp="1"/>
          </p:cNvSpPr>
          <p:nvPr>
            <p:ph type="body" idx="1"/>
          </p:nvPr>
        </p:nvSpPr>
        <p:spPr>
          <a:xfrm>
            <a:off x="913795"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0" name="图片占位符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单击图标添加图片</a:t>
            </a:r>
            <a:endParaRPr lang="zh-CN" altLang="en-US" noProof="0" dirty="0"/>
          </a:p>
        </p:txBody>
      </p:sp>
      <p:sp>
        <p:nvSpPr>
          <p:cNvPr id="21" name="文本占位符 3"/>
          <p:cNvSpPr>
            <a:spLocks noGrp="1"/>
          </p:cNvSpPr>
          <p:nvPr>
            <p:ph type="body" sz="half" idx="18"/>
          </p:nvPr>
        </p:nvSpPr>
        <p:spPr>
          <a:xfrm>
            <a:off x="913795" y="4572443"/>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22" name="文本占位符 4"/>
          <p:cNvSpPr>
            <a:spLocks noGrp="1"/>
          </p:cNvSpPr>
          <p:nvPr>
            <p:ph type="body" sz="quarter" idx="3"/>
          </p:nvPr>
        </p:nvSpPr>
        <p:spPr>
          <a:xfrm>
            <a:off x="4442788"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3" name="图片占位符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单击图标添加图片</a:t>
            </a:r>
            <a:endParaRPr lang="zh-CN" altLang="en-US" noProof="0" dirty="0"/>
          </a:p>
        </p:txBody>
      </p:sp>
      <p:sp>
        <p:nvSpPr>
          <p:cNvPr id="24" name="文本占位符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25" name="文本占位符 4"/>
          <p:cNvSpPr>
            <a:spLocks noGrp="1"/>
          </p:cNvSpPr>
          <p:nvPr>
            <p:ph type="body" sz="quarter" idx="13"/>
          </p:nvPr>
        </p:nvSpPr>
        <p:spPr>
          <a:xfrm>
            <a:off x="7966697"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6" name="图片占位符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单击图标添加图片</a:t>
            </a:r>
            <a:endParaRPr lang="zh-CN" altLang="en-US" noProof="0" dirty="0"/>
          </a:p>
        </p:txBody>
      </p:sp>
      <p:sp>
        <p:nvSpPr>
          <p:cNvPr id="27" name="文本占位符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3" name="日期占位符 2"/>
          <p:cNvSpPr>
            <a:spLocks noGrp="1"/>
          </p:cNvSpPr>
          <p:nvPr>
            <p:ph type="dt" sz="half" idx="10"/>
          </p:nvPr>
        </p:nvSpPr>
        <p:spPr/>
        <p:txBody>
          <a:bodyPr rtlCol="0"/>
          <a:lstStyle/>
          <a:p>
            <a:pPr rtl="0"/>
            <a:fld id="{C4597710-2884-4518-8343-5210F0660D76}" type="datetime1">
              <a:rPr lang="zh-CN" altLang="en-US" noProof="0" smtClean="0"/>
              <a:t>2022/8/15</a:t>
            </a:fld>
            <a:endParaRPr lang="zh-CN" altLang="en-US" noProof="0"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日期占位符 3"/>
          <p:cNvSpPr>
            <a:spLocks noGrp="1"/>
          </p:cNvSpPr>
          <p:nvPr>
            <p:ph type="dt" sz="half" idx="10"/>
          </p:nvPr>
        </p:nvSpPr>
        <p:spPr/>
        <p:txBody>
          <a:bodyPr rtlCol="0"/>
          <a:lstStyle/>
          <a:p>
            <a:pPr rtl="0"/>
            <a:fld id="{F84CB63E-F307-418A-B628-A6B892AED4C7}" type="datetime1">
              <a:rPr lang="zh-CN" altLang="en-US" noProof="0" smtClean="0"/>
              <a:t>2022/8/15</a:t>
            </a:fld>
            <a:endParaRPr lang="zh-CN" altLang="en-US" noProof="0"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95401" y="1761067"/>
            <a:ext cx="9590550" cy="1828813"/>
          </a:xfrm>
        </p:spPr>
        <p:txBody>
          <a:bodyPr rtlCol="0" anchor="b"/>
          <a:lstStyle>
            <a:lvl1pPr algn="ctr">
              <a:defRPr sz="4000" b="0" cap="none"/>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3614A190-44DA-4162-93F1-58A582F1E34D}" type="datetime1">
              <a:rPr lang="zh-CN" altLang="en-US" noProof="0" smtClean="0"/>
              <a:t>2022/8/15</a:t>
            </a:fld>
            <a:endParaRPr lang="zh-CN" altLang="en-US" noProof="0"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3A98EE3D-8CD1-4C3F-BD1C-C98C9596463C}" type="slidenum">
              <a:rPr lang="en-US" altLang="zh-CN" noProof="0" smtClean="0"/>
              <a:pPr/>
              <a:t>‹#›</a:t>
            </a:fld>
            <a:endParaRPr lang="zh-CN" altLang="en-US" noProof="0"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913795" y="609600"/>
            <a:ext cx="10353762" cy="1261872"/>
          </a:xfrm>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913795" y="2076450"/>
            <a:ext cx="4856841" cy="3622671"/>
          </a:xfrm>
        </p:spPr>
        <p:txBody>
          <a:bodyPr rtlCol="0" anchor="t">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内容占位符 3"/>
          <p:cNvSpPr>
            <a:spLocks noGrp="1"/>
          </p:cNvSpPr>
          <p:nvPr>
            <p:ph sz="half" idx="2"/>
          </p:nvPr>
        </p:nvSpPr>
        <p:spPr>
          <a:xfrm>
            <a:off x="6410716" y="2076451"/>
            <a:ext cx="4856841" cy="3622672"/>
          </a:xfrm>
        </p:spPr>
        <p:txBody>
          <a:bodyPr rtlCol="0" anchor="t">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日期占位符 4"/>
          <p:cNvSpPr>
            <a:spLocks noGrp="1"/>
          </p:cNvSpPr>
          <p:nvPr>
            <p:ph type="dt" sz="half" idx="10"/>
          </p:nvPr>
        </p:nvSpPr>
        <p:spPr/>
        <p:txBody>
          <a:bodyPr rtlCol="0"/>
          <a:lstStyle/>
          <a:p>
            <a:pPr rtl="0"/>
            <a:fld id="{B8FAA926-9856-4E01-BF32-9864A6B340D7}" type="datetime1">
              <a:rPr lang="zh-CN" altLang="en-US" noProof="0" smtClean="0"/>
              <a:t>2022/8/15</a:t>
            </a:fld>
            <a:endParaRPr lang="zh-CN" altLang="en-US" noProof="0"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20" name="图片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图片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标题 1"/>
          <p:cNvSpPr>
            <a:spLocks noGrp="1"/>
          </p:cNvSpPr>
          <p:nvPr>
            <p:ph type="title"/>
          </p:nvPr>
        </p:nvSpPr>
        <p:spPr>
          <a:xfrm>
            <a:off x="913795" y="609600"/>
            <a:ext cx="10353762" cy="970450"/>
          </a:xfrm>
        </p:spPr>
        <p:txBody>
          <a:bodyPr rtlCol="0"/>
          <a:lstStyle>
            <a:lvl1pPr>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046013" y="1855153"/>
            <a:ext cx="4764764" cy="692494"/>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文本占位符 4"/>
          <p:cNvSpPr>
            <a:spLocks noGrp="1"/>
          </p:cNvSpPr>
          <p:nvPr>
            <p:ph type="body" sz="quarter" idx="3"/>
          </p:nvPr>
        </p:nvSpPr>
        <p:spPr>
          <a:xfrm>
            <a:off x="6363166" y="1855152"/>
            <a:ext cx="4779582" cy="692495"/>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7" name="日期占位符 6"/>
          <p:cNvSpPr>
            <a:spLocks noGrp="1"/>
          </p:cNvSpPr>
          <p:nvPr>
            <p:ph type="dt" sz="half" idx="10"/>
          </p:nvPr>
        </p:nvSpPr>
        <p:spPr/>
        <p:txBody>
          <a:bodyPr rtlCol="0"/>
          <a:lstStyle/>
          <a:p>
            <a:pPr rtl="0"/>
            <a:fld id="{64A9A6D6-ED6C-4059-8881-246F48921CB9}" type="datetime1">
              <a:rPr lang="zh-CN" altLang="en-US" noProof="0" smtClean="0"/>
              <a:t>2022/8/15</a:t>
            </a:fld>
            <a:endParaRPr lang="zh-CN" altLang="en-US" noProof="0" dirty="0"/>
          </a:p>
        </p:txBody>
      </p:sp>
      <p:sp>
        <p:nvSpPr>
          <p:cNvPr id="8" name="页脚占位符 7"/>
          <p:cNvSpPr>
            <a:spLocks noGrp="1"/>
          </p:cNvSpPr>
          <p:nvPr>
            <p:ph type="ftr" sz="quarter" idx="11"/>
          </p:nvPr>
        </p:nvSpPr>
        <p:spPr/>
        <p:txBody>
          <a:bodyPr rtlCol="0"/>
          <a:lstStyle/>
          <a:p>
            <a:pPr rtl="0"/>
            <a:endParaRPr lang="zh-CN" altLang="en-US" noProof="0" dirty="0"/>
          </a:p>
        </p:txBody>
      </p:sp>
      <p:sp>
        <p:nvSpPr>
          <p:cNvPr id="9" name="灯片编号占位符 8"/>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p>
            <a:pPr rtl="0"/>
            <a:fld id="{E882D6A9-C393-42BA-899D-980611436B38}" type="datetime1">
              <a:rPr lang="zh-CN" altLang="en-US" noProof="0" smtClean="0"/>
              <a:t>2022/8/15</a:t>
            </a:fld>
            <a:endParaRPr lang="zh-CN" altLang="en-US" noProof="0"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4D4E2F3C-F6FF-4123-83A2-52AD329828E8}" type="datetime1">
              <a:rPr lang="zh-CN" altLang="en-US" noProof="0" smtClean="0"/>
              <a:t>2022/8/15</a:t>
            </a:fld>
            <a:endParaRPr lang="zh-CN" altLang="en-US" noProof="0"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4855633" y="609600"/>
            <a:ext cx="6411924" cy="5080001"/>
          </a:xfrm>
        </p:spPr>
        <p:txBody>
          <a:bodyPr rtlCol="0">
            <a:normAutofit/>
          </a:body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文本占位符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2B761EBF-EC3D-40AD-A2AF-0B83A9BC8761}" type="datetime1">
              <a:rPr lang="zh-CN" altLang="en-US" noProof="0" smtClean="0"/>
              <a:t>2022/8/15</a:t>
            </a:fld>
            <a:endParaRPr lang="zh-CN" altLang="en-US" noProof="0"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p>
            <a:pPr rtl="0"/>
            <a:fld id="{3A98EE3D-8CD1-4C3F-BD1C-C98C9596463C}" type="slidenum">
              <a:rPr lang="en-US" altLang="zh-CN" noProof="0" smtClean="0"/>
              <a:pPr/>
              <a:t>‹#›</a:t>
            </a:fld>
            <a:endParaRPr lang="zh-CN" altLang="en-US" noProof="0"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pic>
        <p:nvPicPr>
          <p:cNvPr id="22" name="图片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标题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zh-CN" altLang="en-US" noProof="0"/>
              <a:t>单击此处编辑母版标题样式</a:t>
            </a:r>
            <a:endParaRPr lang="zh-CN" altLang="en-US" noProof="0" dirty="0"/>
          </a:p>
        </p:txBody>
      </p:sp>
      <p:sp>
        <p:nvSpPr>
          <p:cNvPr id="3" name="图片占位符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2490168C-97F9-485C-B61A-FB9CF372C0B8}" type="datetime1">
              <a:rPr lang="zh-CN" altLang="en-US" noProof="0" smtClean="0"/>
              <a:t>2022/8/15</a:t>
            </a:fld>
            <a:endParaRPr lang="zh-CN" altLang="en-US" noProof="0" dirty="0"/>
          </a:p>
        </p:txBody>
      </p:sp>
      <p:sp>
        <p:nvSpPr>
          <p:cNvPr id="6" name="页脚占位符 5"/>
          <p:cNvSpPr>
            <a:spLocks noGrp="1"/>
          </p:cNvSpPr>
          <p:nvPr>
            <p:ph type="ftr" sz="quarter" idx="11"/>
          </p:nvPr>
        </p:nvSpPr>
        <p:spPr/>
        <p:txBody>
          <a:bodyPr rtlCol="0"/>
          <a:lstStyle/>
          <a:p>
            <a:pPr algn="l" rtl="0"/>
            <a:endParaRPr lang="zh-CN" altLang="en-US" noProof="0" dirty="0"/>
          </a:p>
        </p:txBody>
      </p:sp>
      <p:sp>
        <p:nvSpPr>
          <p:cNvPr id="7" name="灯片编号占位符 6"/>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latin typeface="Microsoft YaHei UI" panose="020B0503020204020204" pitchFamily="34" charset="-122"/>
                <a:ea typeface="Microsoft YaHei UI" panose="020B0503020204020204" pitchFamily="34" charset="-122"/>
              </a:defRPr>
            </a:lvl1pPr>
          </a:lstStyle>
          <a:p>
            <a:fld id="{2F66F3B4-29CF-4B27-AAED-5D9EF95DB219}" type="datetime1">
              <a:rPr lang="zh-CN" altLang="en-US" noProof="0" smtClean="0"/>
              <a:t>2022/8/15</a:t>
            </a:fld>
            <a:endParaRPr lang="zh-CN" altLang="en-US" noProof="0" dirty="0"/>
          </a:p>
        </p:txBody>
      </p:sp>
      <p:sp>
        <p:nvSpPr>
          <p:cNvPr id="5" name="页脚占位符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icrosoft YaHei UI" panose="020B0503020204020204" pitchFamily="34" charset="-122"/>
          <a:ea typeface="Microsoft YaHei UI" panose="020B0503020204020204" pitchFamily="34" charset="-122"/>
          <a:cs typeface="Microsoft YaHei UI" panose="020B0503020204020204" pitchFamily="34" charset="-122"/>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icrosoft YaHei UI" panose="020B0503020204020204" pitchFamily="34" charset="-122"/>
          <a:ea typeface="Microsoft YaHei UI" panose="020B0503020204020204" pitchFamily="34" charset="-122"/>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icrosoft YaHei UI" panose="020B0503020204020204" pitchFamily="34" charset="-122"/>
          <a:ea typeface="Microsoft YaHei UI" panose="020B0503020204020204" pitchFamily="34" charset="-122"/>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icrosoft YaHei UI" panose="020B0503020204020204" pitchFamily="34" charset="-122"/>
          <a:ea typeface="Microsoft YaHei UI" panose="020B0503020204020204" pitchFamily="34" charset="-122"/>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icrosoft YaHei UI" panose="020B0503020204020204" pitchFamily="34" charset="-122"/>
          <a:ea typeface="Microsoft YaHei UI" panose="020B0503020204020204" pitchFamily="34" charset="-122"/>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icrosoft YaHei UI" panose="020B0503020204020204" pitchFamily="34" charset="-122"/>
          <a:ea typeface="Microsoft YaHei UI" panose="020B0503020204020204" pitchFamily="34" charset="-122"/>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6.jpe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8A1C807-B9AD-4C9B-BF9F-60F03428998E}"/>
              </a:ext>
              <a:ext uri="{C183D7F6-B498-43B3-948B-1728B52AA6E4}">
                <adec:decorative xmlns:adec="http://schemas.microsoft.com/office/drawing/2017/decorative" xmlns="" val="1"/>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任意多边形(F) 5">
            <a:extLst>
              <a:ext uri="{FF2B5EF4-FFF2-40B4-BE49-F238E27FC236}">
                <a16:creationId xmlns:a16="http://schemas.microsoft.com/office/drawing/2014/main" id="{FE469E50-3893-4ED6-92BA-2985C32B0C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dirty="0">
              <a:ln>
                <a:noFill/>
              </a:ln>
              <a:solidFill>
                <a:prstClr val="white"/>
              </a:solidFill>
              <a:effectLst/>
              <a:uLnTx/>
              <a:uFillTx/>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rtlCol="0">
            <a:normAutofit/>
          </a:bodyPr>
          <a:lstStyle/>
          <a:p>
            <a:pPr algn="l"/>
            <a:r>
              <a:rPr lang="en-US" altLang="zh-CN" sz="4000" dirty="0">
                <a:latin typeface="Microsoft YaHei UI" panose="020B0503020204020204" pitchFamily="34" charset="-122"/>
                <a:ea typeface="Microsoft YaHei UI" panose="020B0503020204020204" pitchFamily="34" charset="-122"/>
              </a:rPr>
              <a:t>Board Game</a:t>
            </a:r>
          </a:p>
        </p:txBody>
      </p:sp>
      <p:sp>
        <p:nvSpPr>
          <p:cNvPr id="3" name="副标题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rtlCol="0">
            <a:normAutofit fontScale="70000" lnSpcReduction="20000"/>
          </a:bodyPr>
          <a:lstStyle/>
          <a:p>
            <a:pPr algn="l" rtl="0"/>
            <a:r>
              <a:rPr lang="en-US" altLang="zh-CN" sz="2300" dirty="0">
                <a:latin typeface="Microsoft YaHei UI" panose="020B0503020204020204" pitchFamily="34" charset="-122"/>
                <a:ea typeface="Microsoft YaHei UI" panose="020B0503020204020204" pitchFamily="34" charset="-122"/>
              </a:rPr>
              <a:t>By Wang Yuchen</a:t>
            </a:r>
          </a:p>
          <a:p>
            <a:pPr algn="l" rtl="0"/>
            <a:r>
              <a:rPr lang="en-US" altLang="zh-CN" sz="2300" dirty="0">
                <a:latin typeface="Microsoft YaHei UI" panose="020B0503020204020204" pitchFamily="34" charset="-122"/>
                <a:ea typeface="Microsoft YaHei UI" panose="020B0503020204020204" pitchFamily="34" charset="-122"/>
              </a:rPr>
              <a:t>Wiley Edge Project </a:t>
            </a:r>
            <a:r>
              <a:rPr lang="en-US" altLang="zh-CN" dirty="0"/>
              <a:t>Week 1</a:t>
            </a:r>
          </a:p>
          <a:p>
            <a:pPr algn="l" rtl="0"/>
            <a:r>
              <a:rPr lang="en-US" altLang="zh-CN" sz="2300" dirty="0">
                <a:latin typeface="Microsoft YaHei UI" panose="020B0503020204020204" pitchFamily="34" charset="-122"/>
                <a:ea typeface="Microsoft YaHei UI" panose="020B0503020204020204" pitchFamily="34" charset="-122"/>
              </a:rPr>
              <a:t>Build in python</a:t>
            </a: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长方形 54">
            <a:extLst>
              <a:ext uri="{FF2B5EF4-FFF2-40B4-BE49-F238E27FC236}">
                <a16:creationId xmlns:a16="http://schemas.microsoft.com/office/drawing/2014/main" id="{0EF2A0DA-AE81-4A45-972E-646AC2870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dirty="0">
              <a:ln>
                <a:noFill/>
              </a:ln>
              <a:solidFill>
                <a:prstClr val="white"/>
              </a:solidFill>
              <a:effectLst/>
              <a:uLnTx/>
              <a:uFillTx/>
              <a:latin typeface="Microsoft YaHei UI" panose="020B0503020204020204" pitchFamily="34" charset="-122"/>
              <a:ea typeface="Microsoft YaHei UI" panose="020B0503020204020204" pitchFamily="34" charset="-122"/>
            </a:endParaRPr>
          </a:p>
        </p:txBody>
      </p:sp>
      <p:pic>
        <p:nvPicPr>
          <p:cNvPr id="3" name="图片 2">
            <a:extLst>
              <a:ext uri="{FF2B5EF4-FFF2-40B4-BE49-F238E27FC236}">
                <a16:creationId xmlns:a16="http://schemas.microsoft.com/office/drawing/2014/main" id="{72B2D6DE-C9B5-4678-91EF-77E85F2350DA}"/>
              </a:ext>
              <a:ext uri="{C183D7F6-B498-43B3-948B-1728B52AA6E4}">
                <adec:decorative xmlns:adec="http://schemas.microsoft.com/office/drawing/2017/decorative" xmlns=""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图片 56">
            <a:extLst>
              <a:ext uri="{FF2B5EF4-FFF2-40B4-BE49-F238E27FC236}">
                <a16:creationId xmlns:a16="http://schemas.microsoft.com/office/drawing/2014/main" id="{B536FA4E-0152-4E27-91DA-0FC22D1846B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标题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rtlCol="0" anchor="b">
            <a:normAutofit/>
          </a:bodyPr>
          <a:lstStyle/>
          <a:p>
            <a:pPr algn="l"/>
            <a:r>
              <a:rPr lang="en-US" altLang="zh-CN" sz="4000" dirty="0">
                <a:latin typeface="Microsoft YaHei UI" panose="020B0503020204020204" pitchFamily="34" charset="-122"/>
                <a:ea typeface="Microsoft YaHei UI" panose="020B0503020204020204" pitchFamily="34" charset="-122"/>
              </a:rPr>
              <a:t>Game Intro</a:t>
            </a:r>
          </a:p>
        </p:txBody>
      </p:sp>
      <p:sp>
        <p:nvSpPr>
          <p:cNvPr id="24" name="内容占位符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rtlCol="0" anchor="t">
            <a:normAutofit fontScale="62500" lnSpcReduction="20000"/>
          </a:bodyPr>
          <a:lstStyle/>
          <a:p>
            <a:pPr rtl="0"/>
            <a:r>
              <a:rPr lang="en-US" altLang="zh-CN" sz="2400" dirty="0"/>
              <a:t>The game is a turn-based game, two players roll the dice one by one(dice range(1-3))</a:t>
            </a:r>
          </a:p>
          <a:p>
            <a:pPr rtl="0"/>
            <a:r>
              <a:rPr lang="en-US" altLang="zh-CN" sz="2400" dirty="0"/>
              <a:t>Both players start off from the initial start point. If one player steps on the other player’s property. The second player would get kicked back to it’s initial start point immediately.</a:t>
            </a:r>
          </a:p>
          <a:p>
            <a:pPr rtl="0"/>
            <a:r>
              <a:rPr lang="en-US" altLang="zh-CN" sz="2400" dirty="0"/>
              <a:t>Winning condition: if a player step exactly on the initial point after one round movement. Then this player will be considered as the winner, game over!</a:t>
            </a:r>
          </a:p>
          <a:p>
            <a:pPr rtl="0"/>
            <a:r>
              <a:rPr lang="en-US" altLang="zh-CN" sz="2400" dirty="0">
                <a:latin typeface="Microsoft YaHei UI" panose="020B0503020204020204" pitchFamily="34" charset="-122"/>
                <a:ea typeface="Microsoft YaHei UI" panose="020B0503020204020204" pitchFamily="34" charset="-122"/>
              </a:rPr>
              <a:t>If a player step over the start point, then this movement wouldn’t happen. The player stay idle.</a:t>
            </a:r>
            <a:endParaRPr lang="zh-CN" altLang="en-US" sz="24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4AD8568-7781-13FB-A622-6414B0A848BB}"/>
              </a:ext>
            </a:extLst>
          </p:cNvPr>
          <p:cNvSpPr>
            <a:spLocks noGrp="1"/>
          </p:cNvSpPr>
          <p:nvPr>
            <p:ph type="title"/>
          </p:nvPr>
        </p:nvSpPr>
        <p:spPr>
          <a:xfrm>
            <a:off x="913795" y="609600"/>
            <a:ext cx="10353762" cy="1261872"/>
          </a:xfrm>
        </p:spPr>
        <p:txBody>
          <a:bodyPr/>
          <a:lstStyle/>
          <a:p>
            <a:r>
              <a:rPr lang="en-US" dirty="0"/>
              <a:t>Flow chart </a:t>
            </a:r>
          </a:p>
        </p:txBody>
      </p:sp>
      <p:pic>
        <p:nvPicPr>
          <p:cNvPr id="5" name="内容占位符 4" descr="图示&#10;&#10;描述已自动生成">
            <a:extLst>
              <a:ext uri="{FF2B5EF4-FFF2-40B4-BE49-F238E27FC236}">
                <a16:creationId xmlns:a16="http://schemas.microsoft.com/office/drawing/2014/main" id="{34526C88-9806-142B-9885-5B0C268B8A6F}"/>
              </a:ext>
            </a:extLst>
          </p:cNvPr>
          <p:cNvPicPr>
            <a:picLocks noGrp="1" noChangeAspect="1"/>
          </p:cNvPicPr>
          <p:nvPr>
            <p:ph sz="half" idx="1"/>
          </p:nvPr>
        </p:nvPicPr>
        <p:blipFill>
          <a:blip r:embed="rId2"/>
          <a:stretch>
            <a:fillRect/>
          </a:stretch>
        </p:blipFill>
        <p:spPr>
          <a:xfrm>
            <a:off x="2006356" y="2076450"/>
            <a:ext cx="2671719" cy="3622671"/>
          </a:xfrm>
          <a:noFill/>
        </p:spPr>
      </p:pic>
      <p:sp>
        <p:nvSpPr>
          <p:cNvPr id="12" name="Content Placeholder 3">
            <a:extLst>
              <a:ext uri="{FF2B5EF4-FFF2-40B4-BE49-F238E27FC236}">
                <a16:creationId xmlns:a16="http://schemas.microsoft.com/office/drawing/2014/main" id="{5CFF26B7-2F73-EA62-3E3F-2D9B168BEF97}"/>
              </a:ext>
            </a:extLst>
          </p:cNvPr>
          <p:cNvSpPr>
            <a:spLocks noGrp="1"/>
          </p:cNvSpPr>
          <p:nvPr>
            <p:ph sz="half" idx="2"/>
          </p:nvPr>
        </p:nvSpPr>
        <p:spPr>
          <a:xfrm>
            <a:off x="6410716" y="2076451"/>
            <a:ext cx="4856841" cy="3622672"/>
          </a:xfrm>
        </p:spPr>
        <p:txBody>
          <a:bodyPr/>
          <a:lstStyle/>
          <a:p>
            <a:r>
              <a:rPr lang="en-US" dirty="0"/>
              <a:t>Describe how the program runs</a:t>
            </a:r>
          </a:p>
        </p:txBody>
      </p:sp>
    </p:spTree>
    <p:extLst>
      <p:ext uri="{BB962C8B-B14F-4D97-AF65-F5344CB8AC3E}">
        <p14:creationId xmlns:p14="http://schemas.microsoft.com/office/powerpoint/2010/main" val="4086797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altLang="zh-CN" dirty="0" smtClean="0"/>
              <a:t>Pseudocode</a:t>
            </a:r>
            <a:endParaRPr lang="zh-CN" altLang="en-US" dirty="0"/>
          </a:p>
        </p:txBody>
      </p:sp>
      <p:pic>
        <p:nvPicPr>
          <p:cNvPr id="5" name="Content Placeholder 4"/>
          <p:cNvPicPr>
            <a:picLocks noGrp="1" noChangeAspect="1"/>
          </p:cNvPicPr>
          <p:nvPr>
            <p:ph sz="half" idx="2"/>
          </p:nvPr>
        </p:nvPicPr>
        <p:blipFill>
          <a:blip r:embed="rId2"/>
          <a:stretch>
            <a:fillRect/>
          </a:stretch>
        </p:blipFill>
        <p:spPr>
          <a:xfrm>
            <a:off x="6079785" y="609600"/>
            <a:ext cx="4284110" cy="5089525"/>
          </a:xfrm>
          <a:prstGeom prst="rect">
            <a:avLst/>
          </a:prstGeom>
        </p:spPr>
      </p:pic>
    </p:spTree>
    <p:extLst>
      <p:ext uri="{BB962C8B-B14F-4D97-AF65-F5344CB8AC3E}">
        <p14:creationId xmlns:p14="http://schemas.microsoft.com/office/powerpoint/2010/main" val="1335856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7F5702-BAEA-62B9-A737-D886ABCD4F25}"/>
              </a:ext>
            </a:extLst>
          </p:cNvPr>
          <p:cNvSpPr>
            <a:spLocks noGrp="1"/>
          </p:cNvSpPr>
          <p:nvPr>
            <p:ph type="title"/>
          </p:nvPr>
        </p:nvSpPr>
        <p:spPr/>
        <p:txBody>
          <a:bodyPr/>
          <a:lstStyle/>
          <a:p>
            <a:r>
              <a:rPr lang="en-US" dirty="0"/>
              <a:t>Player Position function</a:t>
            </a:r>
          </a:p>
        </p:txBody>
      </p:sp>
      <p:pic>
        <p:nvPicPr>
          <p:cNvPr id="6" name="内容占位符 5">
            <a:extLst>
              <a:ext uri="{FF2B5EF4-FFF2-40B4-BE49-F238E27FC236}">
                <a16:creationId xmlns:a16="http://schemas.microsoft.com/office/drawing/2014/main" id="{C7A8489D-1BBE-A886-42BB-2223198EA9FD}"/>
              </a:ext>
            </a:extLst>
          </p:cNvPr>
          <p:cNvPicPr>
            <a:picLocks noGrp="1" noChangeAspect="1"/>
          </p:cNvPicPr>
          <p:nvPr>
            <p:ph sz="half" idx="1"/>
          </p:nvPr>
        </p:nvPicPr>
        <p:blipFill>
          <a:blip r:embed="rId2"/>
          <a:stretch>
            <a:fillRect/>
          </a:stretch>
        </p:blipFill>
        <p:spPr>
          <a:xfrm>
            <a:off x="1342231" y="2097087"/>
            <a:ext cx="4000500" cy="3581400"/>
          </a:xfrm>
        </p:spPr>
      </p:pic>
      <p:sp>
        <p:nvSpPr>
          <p:cNvPr id="4" name="内容占位符 3">
            <a:extLst>
              <a:ext uri="{FF2B5EF4-FFF2-40B4-BE49-F238E27FC236}">
                <a16:creationId xmlns:a16="http://schemas.microsoft.com/office/drawing/2014/main" id="{264FD7E1-D19F-9591-5214-9D5F46E72B75}"/>
              </a:ext>
            </a:extLst>
          </p:cNvPr>
          <p:cNvSpPr>
            <a:spLocks noGrp="1"/>
          </p:cNvSpPr>
          <p:nvPr>
            <p:ph sz="half" idx="2"/>
          </p:nvPr>
        </p:nvSpPr>
        <p:spPr/>
        <p:txBody>
          <a:bodyPr/>
          <a:lstStyle/>
          <a:p>
            <a:r>
              <a:rPr lang="en-US" dirty="0"/>
              <a:t>Determine the row and column of the player by the given steps</a:t>
            </a:r>
          </a:p>
        </p:txBody>
      </p:sp>
    </p:spTree>
    <p:extLst>
      <p:ext uri="{BB962C8B-B14F-4D97-AF65-F5344CB8AC3E}">
        <p14:creationId xmlns:p14="http://schemas.microsoft.com/office/powerpoint/2010/main" val="1003953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C7F7470-0005-084E-F9E8-F12DB46264B9}"/>
              </a:ext>
            </a:extLst>
          </p:cNvPr>
          <p:cNvSpPr>
            <a:spLocks noGrp="1"/>
          </p:cNvSpPr>
          <p:nvPr>
            <p:ph type="title"/>
          </p:nvPr>
        </p:nvSpPr>
        <p:spPr>
          <a:xfrm>
            <a:off x="913795" y="609600"/>
            <a:ext cx="3706889" cy="1821918"/>
          </a:xfrm>
        </p:spPr>
        <p:txBody>
          <a:bodyPr/>
          <a:lstStyle/>
          <a:p>
            <a:r>
              <a:rPr lang="en-US" dirty="0"/>
              <a:t>Print board function</a:t>
            </a:r>
          </a:p>
        </p:txBody>
      </p:sp>
      <p:pic>
        <p:nvPicPr>
          <p:cNvPr id="5" name="内容占位符 4">
            <a:extLst>
              <a:ext uri="{FF2B5EF4-FFF2-40B4-BE49-F238E27FC236}">
                <a16:creationId xmlns:a16="http://schemas.microsoft.com/office/drawing/2014/main" id="{709890E3-53FE-7E02-430A-D2995BD9552A}"/>
              </a:ext>
            </a:extLst>
          </p:cNvPr>
          <p:cNvPicPr>
            <a:picLocks noGrp="1" noChangeAspect="1"/>
          </p:cNvPicPr>
          <p:nvPr>
            <p:ph idx="1"/>
          </p:nvPr>
        </p:nvPicPr>
        <p:blipFill>
          <a:blip r:embed="rId2"/>
          <a:stretch>
            <a:fillRect/>
          </a:stretch>
        </p:blipFill>
        <p:spPr>
          <a:xfrm>
            <a:off x="4855633" y="1354262"/>
            <a:ext cx="6411924" cy="3590677"/>
          </a:xfrm>
          <a:noFill/>
        </p:spPr>
      </p:pic>
    </p:spTree>
    <p:extLst>
      <p:ext uri="{BB962C8B-B14F-4D97-AF65-F5344CB8AC3E}">
        <p14:creationId xmlns:p14="http://schemas.microsoft.com/office/powerpoint/2010/main" val="1574180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1413F-7DBF-89A9-48F8-6A3250471D90}"/>
              </a:ext>
            </a:extLst>
          </p:cNvPr>
          <p:cNvSpPr>
            <a:spLocks noGrp="1"/>
          </p:cNvSpPr>
          <p:nvPr>
            <p:ph type="title"/>
          </p:nvPr>
        </p:nvSpPr>
        <p:spPr/>
        <p:txBody>
          <a:bodyPr/>
          <a:lstStyle/>
          <a:p>
            <a:r>
              <a:rPr lang="en-US" dirty="0"/>
              <a:t>Main code to move the player one </a:t>
            </a:r>
          </a:p>
        </p:txBody>
      </p:sp>
      <p:pic>
        <p:nvPicPr>
          <p:cNvPr id="8" name="内容占位符 7">
            <a:extLst>
              <a:ext uri="{FF2B5EF4-FFF2-40B4-BE49-F238E27FC236}">
                <a16:creationId xmlns:a16="http://schemas.microsoft.com/office/drawing/2014/main" id="{0F661478-CE21-D15F-DC41-91ACFD03D7EF}"/>
              </a:ext>
            </a:extLst>
          </p:cNvPr>
          <p:cNvPicPr>
            <a:picLocks noGrp="1" noChangeAspect="1"/>
          </p:cNvPicPr>
          <p:nvPr>
            <p:ph idx="1"/>
          </p:nvPr>
        </p:nvPicPr>
        <p:blipFill>
          <a:blip r:embed="rId2"/>
          <a:stretch>
            <a:fillRect/>
          </a:stretch>
        </p:blipFill>
        <p:spPr>
          <a:xfrm>
            <a:off x="4946233" y="609600"/>
            <a:ext cx="6231771" cy="5080000"/>
          </a:xfrm>
        </p:spPr>
      </p:pic>
      <p:sp>
        <p:nvSpPr>
          <p:cNvPr id="4" name="文本占位符 3">
            <a:extLst>
              <a:ext uri="{FF2B5EF4-FFF2-40B4-BE49-F238E27FC236}">
                <a16:creationId xmlns:a16="http://schemas.microsoft.com/office/drawing/2014/main" id="{EB66DE2A-9330-CFE5-06F8-45D50C1A64D2}"/>
              </a:ext>
            </a:extLst>
          </p:cNvPr>
          <p:cNvSpPr>
            <a:spLocks noGrp="1"/>
          </p:cNvSpPr>
          <p:nvPr>
            <p:ph type="body" sz="half" idx="2"/>
          </p:nvPr>
        </p:nvSpPr>
        <p:spPr/>
        <p:txBody>
          <a:bodyPr/>
          <a:lstStyle/>
          <a:p>
            <a:r>
              <a:rPr lang="en-US" dirty="0"/>
              <a:t>Pretty similar for the movement of player two</a:t>
            </a:r>
          </a:p>
        </p:txBody>
      </p:sp>
    </p:spTree>
    <p:extLst>
      <p:ext uri="{BB962C8B-B14F-4D97-AF65-F5344CB8AC3E}">
        <p14:creationId xmlns:p14="http://schemas.microsoft.com/office/powerpoint/2010/main" val="2014658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47F6F8-9C3D-5420-C40B-05139E97E6B8}"/>
              </a:ext>
            </a:extLst>
          </p:cNvPr>
          <p:cNvSpPr>
            <a:spLocks noGrp="1"/>
          </p:cNvSpPr>
          <p:nvPr>
            <p:ph type="title"/>
          </p:nvPr>
        </p:nvSpPr>
        <p:spPr/>
        <p:txBody>
          <a:bodyPr/>
          <a:lstStyle/>
          <a:p>
            <a:r>
              <a:rPr lang="en-US" dirty="0"/>
              <a:t>Sample output</a:t>
            </a:r>
          </a:p>
        </p:txBody>
      </p:sp>
      <p:pic>
        <p:nvPicPr>
          <p:cNvPr id="6" name="图片 5">
            <a:extLst>
              <a:ext uri="{FF2B5EF4-FFF2-40B4-BE49-F238E27FC236}">
                <a16:creationId xmlns:a16="http://schemas.microsoft.com/office/drawing/2014/main" id="{7B754093-26D8-57AF-C064-041BDD706E5E}"/>
              </a:ext>
            </a:extLst>
          </p:cNvPr>
          <p:cNvPicPr>
            <a:picLocks noChangeAspect="1"/>
          </p:cNvPicPr>
          <p:nvPr/>
        </p:nvPicPr>
        <p:blipFill>
          <a:blip r:embed="rId2"/>
          <a:stretch>
            <a:fillRect/>
          </a:stretch>
        </p:blipFill>
        <p:spPr>
          <a:xfrm>
            <a:off x="5804170" y="1520559"/>
            <a:ext cx="4514850" cy="2895600"/>
          </a:xfrm>
          <a:prstGeom prst="rect">
            <a:avLst/>
          </a:prstGeom>
        </p:spPr>
      </p:pic>
    </p:spTree>
    <p:extLst>
      <p:ext uri="{BB962C8B-B14F-4D97-AF65-F5344CB8AC3E}">
        <p14:creationId xmlns:p14="http://schemas.microsoft.com/office/powerpoint/2010/main" val="3372254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4285757_TF55705232" id="{2B8A3B67-1754-499D-B089-7E817E09AA8D}" vid="{47D6E851-31DE-434C-BDBA-29774C403FA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16c05727-aa75-4e4a-9b5f-8a80a1165891"/>
    <ds:schemaRef ds:uri="http://schemas.microsoft.com/office/2006/documentManagement/types"/>
    <ds:schemaRef ds:uri="http://schemas.microsoft.com/office/2006/metadata/properties"/>
    <ds:schemaRef ds:uri="http://www.w3.org/XML/1998/namespace"/>
    <ds:schemaRef ds:uri="http://purl.org/dc/elements/1.1/"/>
    <ds:schemaRef ds:uri="71af3243-3dd4-4a8d-8c0d-dd76da1f02a5"/>
    <ds:schemaRef ds:uri="http://schemas.microsoft.com/office/infopath/2007/PartnerControls"/>
    <ds:schemaRef ds:uri="http://schemas.openxmlformats.org/package/2006/metadata/core-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{DF86C497-489B-4C83-952B-A2156E607754}tf55705232_win32</Template>
  <TotalTime>217</TotalTime>
  <Words>161</Words>
  <Application>Microsoft Office PowerPoint</Application>
  <PresentationFormat>Widescreen</PresentationFormat>
  <Paragraphs>20</Paragraphs>
  <Slides>8</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Microsoft YaHei UI</vt:lpstr>
      <vt:lpstr>Wingdings 2</vt:lpstr>
      <vt:lpstr>SlateVTI</vt:lpstr>
      <vt:lpstr>Board Game</vt:lpstr>
      <vt:lpstr>Game Intro</vt:lpstr>
      <vt:lpstr>Flow chart </vt:lpstr>
      <vt:lpstr>PowerPoint Presentation</vt:lpstr>
      <vt:lpstr>Player Position function</vt:lpstr>
      <vt:lpstr>Print board function</vt:lpstr>
      <vt:lpstr>Main code to move the player one </vt:lpstr>
      <vt:lpstr>Sample 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Board Game</dc:title>
  <dc:creator>_wangyuchen@sulid.hu</dc:creator>
  <cp:lastModifiedBy>Yuchen Wang</cp:lastModifiedBy>
  <cp:revision>3</cp:revision>
  <dcterms:created xsi:type="dcterms:W3CDTF">2022-08-14T12:22:35Z</dcterms:created>
  <dcterms:modified xsi:type="dcterms:W3CDTF">2022-08-15T15:06:24Z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