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6" r:id="rId5"/>
    <p:sldId id="309" r:id="rId6"/>
    <p:sldId id="313" r:id="rId7"/>
    <p:sldId id="310" r:id="rId8"/>
    <p:sldId id="311" r:id="rId9"/>
    <p:sldId id="312" r:id="rId10"/>
    <p:sldId id="314" r:id="rId11"/>
    <p:sldId id="315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DE547-BAAC-49C9-96C1-2EF24C86C21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774B-B3B4-40AD-865A-C188604074BE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439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076F99-0C14-4B99-ADE0-2BC535F488F4}" type="datetime1">
              <a:rPr lang="zh-CN" altLang="en-US" noProof="0" smtClean="0"/>
              <a:t>2022/8/21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5504378-F5EA-4C6D-9F20-5DD5275D5E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9886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04378-F5EA-4C6D-9F20-5DD5275D5EF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43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2877E-34F0-45DA-BFF3-A4026ED68CD9}" type="datetime1">
              <a:rPr lang="zh-CN" altLang="en-US" noProof="0" smtClean="0"/>
              <a:t>2022/8/21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61A1D-D471-4C4E-BABB-70F18917C56B}" type="datetime1">
              <a:rPr lang="zh-CN" altLang="en-US" noProof="0" smtClean="0"/>
              <a:t>2022/8/21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04580-E037-4962-9B10-0B01A4F4CFE2}" type="datetime1">
              <a:rPr lang="zh-CN" altLang="en-US" noProof="0" smtClean="0"/>
              <a:t>2022/8/21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A6CD15-43D8-453C-99B3-FEAE68C9A9C1}" type="datetime1">
              <a:rPr lang="zh-CN" altLang="en-US" noProof="0" smtClean="0"/>
              <a:t>2022/8/21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0132F-2908-4A2D-93BA-AEA9598A4ECB}" type="datetime1">
              <a:rPr lang="zh-CN" altLang="en-US" noProof="0" smtClean="0"/>
              <a:t>2022/8/21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2E1D73-660B-4641-A7AC-D75DB48EF001}" type="datetime1">
              <a:rPr lang="zh-CN" altLang="en-US" noProof="0" smtClean="0"/>
              <a:t>2022/8/21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8DBB44-20BA-4AB1-B3C1-17ED77FEFAEC}" type="datetime1">
              <a:rPr lang="zh-CN" altLang="en-US" noProof="0" smtClean="0"/>
              <a:t>2022/8/21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05695C5-85A1-44DB-9C6D-2F3D6204D345}" type="datetime1">
              <a:rPr lang="zh-CN" altLang="en-US" noProof="0" smtClean="0"/>
              <a:t>2022/8/21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DC7DA49-1BD8-44BE-9FA5-E6F240A00120}" type="datetime1">
              <a:rPr lang="zh-CN" altLang="en-US" noProof="0" smtClean="0"/>
              <a:t>2022/8/21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E6B8250-8FD5-46A4-80E4-FF06E3DD67D1}" type="datetime1">
              <a:rPr lang="zh-CN" altLang="en-US" noProof="0" smtClean="0"/>
              <a:t>2022/8/21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长方形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en-US" altLang="zh-CN" sz="4800" dirty="0">
                <a:latin typeface="Matura MT Script Capitals" panose="03020802060602070202" pitchFamily="66" charset="0"/>
              </a:rPr>
              <a:t>Simple Shopping System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In python</a:t>
            </a:r>
          </a:p>
          <a:p>
            <a:pPr rtl="0"/>
            <a:r>
              <a:rPr lang="en-US" altLang="zh-CN" dirty="0">
                <a:latin typeface="Microsoft YaHei UI" panose="020B0503020204020204" pitchFamily="34" charset="-122"/>
              </a:rPr>
              <a:t>By wang yuchen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5879-B630-DDFC-2B62-876556C7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B152E-94E9-9FC5-DCE4-78932F93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project is targeting on implementing a simple shopping terminal(admin)</a:t>
            </a:r>
          </a:p>
          <a:p>
            <a:r>
              <a:rPr lang="en-US" dirty="0"/>
              <a:t>At this terminal, the below several functionalities will be applied: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Insert Categories, Products, Customers, and Orders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Place orders for customers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Get the total sales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product 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category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sorted sum prices(for each product)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Based on the location of the customer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60C30-DDF7-4B2F-B312-DAC0A7CF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0B7835E1-22FD-3357-929C-70E3CBBC5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400" y="2378869"/>
            <a:ext cx="3819525" cy="3219450"/>
          </a:xfrm>
        </p:spPr>
      </p:pic>
    </p:spTree>
    <p:extLst>
      <p:ext uri="{BB962C8B-B14F-4D97-AF65-F5344CB8AC3E}">
        <p14:creationId xmlns:p14="http://schemas.microsoft.com/office/powerpoint/2010/main" val="127361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EB4EE-5EB0-4ABD-D904-C12DDE46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9CF150-4DAE-248E-ACE0-FB307FB84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852" y="113121"/>
            <a:ext cx="5868721" cy="6314673"/>
          </a:xfrm>
        </p:spPr>
      </p:pic>
    </p:spTree>
    <p:extLst>
      <p:ext uri="{BB962C8B-B14F-4D97-AF65-F5344CB8AC3E}">
        <p14:creationId xmlns:p14="http://schemas.microsoft.com/office/powerpoint/2010/main" val="397520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18031-F5C2-C97C-4C51-1240ABB3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568510-0E31-68C1-BA03-71CC86111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24062"/>
            <a:ext cx="5753100" cy="2809875"/>
          </a:xfrm>
        </p:spPr>
      </p:pic>
    </p:spTree>
    <p:extLst>
      <p:ext uri="{BB962C8B-B14F-4D97-AF65-F5344CB8AC3E}">
        <p14:creationId xmlns:p14="http://schemas.microsoft.com/office/powerpoint/2010/main" val="102124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12147-C7A3-C425-5B0C-4B6EBA81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all the info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A3C3E3-AF55-24AA-D602-6AE94F6E5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04505"/>
            <a:ext cx="6518096" cy="3760788"/>
          </a:xfrm>
        </p:spPr>
      </p:pic>
    </p:spTree>
    <p:extLst>
      <p:ext uri="{BB962C8B-B14F-4D97-AF65-F5344CB8AC3E}">
        <p14:creationId xmlns:p14="http://schemas.microsoft.com/office/powerpoint/2010/main" val="250896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12A48-40FA-DDE6-91AC-9C8A0487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orders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B2A2F5-BCA9-3735-3555-DECA38DF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53" y="2998046"/>
            <a:ext cx="69056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D7B59-8AFC-5F2E-A171-E3CEFB34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 </a:t>
            </a:r>
            <a:r>
              <a:rPr lang="en-US" dirty="0" err="1"/>
              <a:t>fucntions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C8EB32-9BFB-0395-3E57-C86496A18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974" y="1905663"/>
            <a:ext cx="5149475" cy="168594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8A929F-1B50-20E2-9EA7-01153E2B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53" y="2010449"/>
            <a:ext cx="5343721" cy="1476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2A48AF-6D05-75CC-2E20-D22709CB1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13" y="4141411"/>
            <a:ext cx="5756640" cy="4984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044C15-A532-FE22-77D9-7CF0AB58E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77" y="4274761"/>
            <a:ext cx="571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86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42_TF11437505" id="{721DCC7D-6B01-40AC-8498-F7F27AD0E568}" vid="{B0FC5828-A193-4939-A2C9-FDD6CF7903E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{91DB036C-D0C8-4EF2-94EB-5B179F064F47}tf11437505_win32</Template>
  <TotalTime>98</TotalTime>
  <Words>94</Words>
  <Application>Microsoft Office PowerPoint</Application>
  <PresentationFormat>宽屏</PresentationFormat>
  <Paragraphs>22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Calibri</vt:lpstr>
      <vt:lpstr>Matura MT Script Capitals</vt:lpstr>
      <vt:lpstr>Speak Pro</vt:lpstr>
      <vt:lpstr>Wingdings</vt:lpstr>
      <vt:lpstr>RetrospectVTI</vt:lpstr>
      <vt:lpstr>Simple Shopping System </vt:lpstr>
      <vt:lpstr>Intro:</vt:lpstr>
      <vt:lpstr>Flow chart</vt:lpstr>
      <vt:lpstr>Pseudocode</vt:lpstr>
      <vt:lpstr>Sample output</vt:lpstr>
      <vt:lpstr>Print all the info</vt:lpstr>
      <vt:lpstr>Adding orders</vt:lpstr>
      <vt:lpstr>Total sale fucntions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Shopping System </dc:title>
  <dc:creator>_wangyuchen@sulid.hu</dc:creator>
  <cp:lastModifiedBy>_wangyuchen@sulid.hu</cp:lastModifiedBy>
  <cp:revision>1</cp:revision>
  <dcterms:created xsi:type="dcterms:W3CDTF">2022-08-21T20:37:33Z</dcterms:created>
  <dcterms:modified xsi:type="dcterms:W3CDTF">2022-08-21T22:15:55Z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