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6" r:id="rId5"/>
    <p:sldId id="316" r:id="rId6"/>
    <p:sldId id="309" r:id="rId7"/>
    <p:sldId id="317" r:id="rId8"/>
    <p:sldId id="310" r:id="rId9"/>
    <p:sldId id="311" r:id="rId10"/>
    <p:sldId id="312" r:id="rId11"/>
    <p:sldId id="314" r:id="rId12"/>
    <p:sldId id="31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E547-BAAC-49C9-96C1-2EF24C86C21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74B-B3B4-40AD-865A-C188604074B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3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1T22:28:49.3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76F99-0C14-4B99-ADE0-2BC535F488F4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504378-F5EA-4C6D-9F20-5DD5275D5E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98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48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877E-34F0-45DA-BFF3-A4026ED68CD9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61A1D-D471-4C4E-BABB-70F18917C56B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580-E037-4962-9B10-0B01A4F4CFE2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6CD15-43D8-453C-99B3-FEAE68C9A9C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0132F-2908-4A2D-93BA-AEA9598A4ECB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E1D73-660B-4641-A7AC-D75DB48EF00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DBB44-20BA-4AB1-B3C1-17ED77FEFAEC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05695C5-85A1-44DB-9C6D-2F3D6204D345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DC7DA49-1BD8-44BE-9FA5-E6F240A00120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B8250-8FD5-46A4-80E4-FF06E3DD67D1}" type="datetime1">
              <a:rPr lang="zh-CN" altLang="en-US" noProof="0" smtClean="0"/>
              <a:t>2022/8/22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2903" y="2708225"/>
            <a:ext cx="4813072" cy="3494791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latin typeface="Matura MT Script Capitals" panose="03020802060602070202" pitchFamily="66" charset="0"/>
              </a:rPr>
              <a:t>Simple Shopping System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2899" y="8911239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In python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By wang yuchen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093828" y="3746101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latin typeface="Matura MT Script Capitals" panose="03020802060602070202" pitchFamily="66" charset="0"/>
              </a:rPr>
              <a:t>Simple Shopping System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In python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By wang yuchen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1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5879-B630-DDFC-2B62-876556C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1702"/>
            <a:ext cx="10058400" cy="1450757"/>
          </a:xfrm>
        </p:spPr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152E-94E9-9FC5-DCE4-78932F93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4636"/>
            <a:ext cx="10058400" cy="3879790"/>
          </a:xfrm>
        </p:spPr>
        <p:txBody>
          <a:bodyPr>
            <a:normAutofit/>
          </a:bodyPr>
          <a:lstStyle/>
          <a:p>
            <a:pPr marL="108000">
              <a:spcBef>
                <a:spcPts val="0"/>
              </a:spcBef>
            </a:pPr>
            <a:r>
              <a:rPr lang="en-US" sz="1800" dirty="0"/>
              <a:t>The project is targeting on implementing a simple shopping terminal(admin)</a:t>
            </a:r>
          </a:p>
          <a:p>
            <a:pPr marL="108000">
              <a:spcBef>
                <a:spcPts val="0"/>
              </a:spcBef>
            </a:pPr>
            <a:r>
              <a:rPr lang="en-US" sz="1800" dirty="0"/>
              <a:t>At this terminal, the below several functionalities will be applied: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Insert/Delete </a:t>
            </a:r>
            <a:r>
              <a:rPr lang="en-US" b="1" dirty="0"/>
              <a:t>Categories, Products, Customers, and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Place orders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Get the total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product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sorted sum prices(for each product)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location of the customer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5879-B630-DDFC-2B62-876556C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32" y="-3446465"/>
            <a:ext cx="10058400" cy="1450757"/>
          </a:xfrm>
        </p:spPr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152E-94E9-9FC5-DCE4-78932F93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-6600877"/>
            <a:ext cx="10058400" cy="3879790"/>
          </a:xfrm>
        </p:spPr>
        <p:txBody>
          <a:bodyPr>
            <a:normAutofit/>
          </a:bodyPr>
          <a:lstStyle/>
          <a:p>
            <a:pPr marL="108000">
              <a:spcBef>
                <a:spcPts val="0"/>
              </a:spcBef>
            </a:pPr>
            <a:r>
              <a:rPr lang="en-US" sz="1800" dirty="0"/>
              <a:t>The project is targeting on implementing a simple shopping terminal(admin)</a:t>
            </a:r>
          </a:p>
          <a:p>
            <a:pPr marL="108000">
              <a:spcBef>
                <a:spcPts val="0"/>
              </a:spcBef>
            </a:pPr>
            <a:r>
              <a:rPr lang="en-US" sz="1800" dirty="0"/>
              <a:t>At this terminal, the below several functionalities will be applied: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Insert Categories, Products, Customers, and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Place orders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Get the total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product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sorted sum prices(for each product)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location of the customer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873F76-C71D-3E7F-0D43-DC69601945E6}"/>
              </a:ext>
            </a:extLst>
          </p:cNvPr>
          <p:cNvSpPr txBox="1"/>
          <p:nvPr/>
        </p:nvSpPr>
        <p:spPr>
          <a:xfrm>
            <a:off x="1186543" y="1088338"/>
            <a:ext cx="98189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Flow chart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B304214-2D99-884D-5853-63689B2E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2550212"/>
            <a:ext cx="3819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B4EE-5EB0-4ABD-D904-C12DDE46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9CF150-4DAE-248E-ACE0-FB307FB8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853" y="113122"/>
            <a:ext cx="5708614" cy="6142400"/>
          </a:xfrm>
        </p:spPr>
      </p:pic>
    </p:spTree>
    <p:extLst>
      <p:ext uri="{BB962C8B-B14F-4D97-AF65-F5344CB8AC3E}">
        <p14:creationId xmlns:p14="http://schemas.microsoft.com/office/powerpoint/2010/main" val="39752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8031-F5C2-C97C-4C51-1240ABB3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568510-0E31-68C1-BA03-71CC8611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4062"/>
            <a:ext cx="5753100" cy="2809875"/>
          </a:xfrm>
        </p:spPr>
      </p:pic>
    </p:spTree>
    <p:extLst>
      <p:ext uri="{BB962C8B-B14F-4D97-AF65-F5344CB8AC3E}">
        <p14:creationId xmlns:p14="http://schemas.microsoft.com/office/powerpoint/2010/main" val="10212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12147-C7A3-C425-5B0C-4B6EBA8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all the info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3C3E3-AF55-24AA-D602-6AE94F6E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4505"/>
            <a:ext cx="6518096" cy="3760788"/>
          </a:xfrm>
        </p:spPr>
      </p:pic>
    </p:spTree>
    <p:extLst>
      <p:ext uri="{BB962C8B-B14F-4D97-AF65-F5344CB8AC3E}">
        <p14:creationId xmlns:p14="http://schemas.microsoft.com/office/powerpoint/2010/main" val="250896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12A48-40FA-DDE6-91AC-9C8A0487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orders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2A2F5-BCA9-3735-3555-DECA38DF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3" y="2998046"/>
            <a:ext cx="6905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7B59-8AFC-5F2E-A171-E3CEFB34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 </a:t>
            </a:r>
            <a:r>
              <a:rPr lang="en-US" dirty="0" err="1"/>
              <a:t>fucntions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C8EB32-9BFB-0395-3E57-C86496A1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74" y="1905663"/>
            <a:ext cx="5149475" cy="16859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8A929F-1B50-20E2-9EA7-01153E2B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53" y="2010449"/>
            <a:ext cx="5343721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2A48AF-6D05-75CC-2E20-D22709CB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3" y="4141411"/>
            <a:ext cx="5756640" cy="498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044C15-A532-FE22-77D9-7CF0AB58E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77" y="4274761"/>
            <a:ext cx="5715000" cy="514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2883DF5-E289-07F9-78BD-BF89F8D887AE}"/>
                  </a:ext>
                </a:extLst>
              </p14:cNvPr>
              <p14:cNvContentPartPr/>
              <p14:nvPr/>
            </p14:nvContentPartPr>
            <p14:xfrm>
              <a:off x="392797" y="632103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2883DF5-E289-07F9-78BD-BF89F8D887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157" y="524103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586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42_TF11437505" id="{721DCC7D-6B01-40AC-8498-F7F27AD0E568}" vid="{B0FC5828-A193-4939-A2C9-FDD6CF7903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{91DB036C-D0C8-4EF2-94EB-5B179F064F47}tf11437505_win32</Template>
  <TotalTime>113</TotalTime>
  <Words>166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 UI</vt:lpstr>
      <vt:lpstr>Speak Pro</vt:lpstr>
      <vt:lpstr>Calibri</vt:lpstr>
      <vt:lpstr>Matura MT Script Capitals</vt:lpstr>
      <vt:lpstr>Wingdings</vt:lpstr>
      <vt:lpstr>RetrospectVTI</vt:lpstr>
      <vt:lpstr>Simple Shopping System </vt:lpstr>
      <vt:lpstr>Simple Shopping System </vt:lpstr>
      <vt:lpstr>Intro:</vt:lpstr>
      <vt:lpstr>Intro:</vt:lpstr>
      <vt:lpstr>Pseudocode</vt:lpstr>
      <vt:lpstr>Sample output</vt:lpstr>
      <vt:lpstr>Print all the info</vt:lpstr>
      <vt:lpstr>Adding orders</vt:lpstr>
      <vt:lpstr>Total sale fucntions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Shopping System </dc:title>
  <dc:creator>_wangyuchen@sulid.hu</dc:creator>
  <cp:lastModifiedBy>Yuchen Wang</cp:lastModifiedBy>
  <cp:revision>4</cp:revision>
  <dcterms:created xsi:type="dcterms:W3CDTF">2022-08-21T20:37:33Z</dcterms:created>
  <dcterms:modified xsi:type="dcterms:W3CDTF">2022-08-22T13:17:14Z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