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77" r:id="rId22"/>
    <p:sldId id="278" r:id="rId23"/>
    <p:sldId id="279" r:id="rId24"/>
    <p:sldId id="282" r:id="rId25"/>
    <p:sldId id="284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49728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3007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主讲老师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1015"/>
            <a:ext cx="10515600" cy="4039870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，即非数值（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Not a Number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）是一个特殊的数值，这个数值用于表示一个本来要返回数值的操作数未返回数值的情况。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例如：在其他语言中，任何数值除以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都会导致错误。但在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中，任何数值除以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，因此不会影响其他代码的运行。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7735"/>
            <a:ext cx="10515600" cy="3121025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NaN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的特点：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任何涉及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NaN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的操作，结果都为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2.NaN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与任何值都不相等，包括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NaN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本身。例如：下面的代码会返回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false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alert(NaN == NaN);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8780"/>
            <a:ext cx="10515600" cy="4625975"/>
          </a:xfrm>
        </p:spPr>
        <p:txBody>
          <a:bodyPr>
            <a:normAutofit fontScale="97500" lnSpcReduction="100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数值转换：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我们可以使用三个函数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Number()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parseInt()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parseFloat()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将一个非数值转换为数值。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Number()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函数的转换规则：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如果是布尔值，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true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false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将分别转换为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0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如果是数字值，只是简单的传入和返回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如果是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null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，返回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0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4.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如果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undefined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，返回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083050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5.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如果是字符串，遵循下列规则：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a.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11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会变成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1.1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会变成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1.1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0xf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会变成相同大小的十进制整数值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d. 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如果字符串是空的，则将其转换为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e. 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如果字符串包含除上述格式之外的字符，则将其转换成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083050"/>
          </a:xfrm>
        </p:spPr>
        <p:txBody>
          <a:bodyPr>
            <a:normAutofit fontScale="925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  <a:ea typeface="微软雅黑" panose="020B0503020204020204" charset="-122"/>
                <a:sym typeface="微软雅黑" panose="020B0503020204020204" charset="-122"/>
              </a:rPr>
              <a:t>思考：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Number(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hello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Number(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Number(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000011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Number(true);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分别返回什么？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083050"/>
          </a:xfrm>
        </p:spPr>
        <p:txBody>
          <a:bodyPr>
            <a:normAutofit fontScale="90000" lnSpcReduction="200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parseInt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的转换规则：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忽略字符串前面的空格，直到找到第一个非空格字符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如果第一个字符不是数字或者是负号，返回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空字符串，返回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如果第一个字符是数字，会继续解析第二个字符，直到解析完所有后续字符或遇到了一个非数字字符。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如果字符串以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开头且后面跟数字字符，就会将其转为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进制数，同样，八进制也一样。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277360"/>
          </a:xfrm>
        </p:spPr>
        <p:txBody>
          <a:bodyPr>
            <a:normAutofit fontScale="90000" lnSpcReduction="200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思考：下面结果返回什么？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parseInt(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1234blue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parseInt(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parseInt(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0xA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parseInt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(22.5);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parseInt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070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parseInt(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70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parseInt(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0xf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277360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parseFloat()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也是从第一个字符开始解析每个字符，而且也是一直解析到字符串末尾，或者解析到遇见一个无效的浮点数字字符为止。规则如下：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第一个小数点是有效的，第二个小数点无效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始终忽略前面的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，不分进制数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十六进制会被转换成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空字符串转换为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NaN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 dirty="0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277360"/>
          </a:xfrm>
        </p:spPr>
        <p:txBody>
          <a:bodyPr>
            <a:normAutofit fontScale="90000" lnSpcReduction="200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思考：下面结果返回什么？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1234blue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0xA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22.5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22.34.5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070.5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parseFloat(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3.12e7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49295" y="2783205"/>
            <a:ext cx="5735320" cy="2004695"/>
          </a:xfrm>
        </p:spPr>
        <p:txBody>
          <a:bodyPr/>
          <a:lstStyle/>
          <a:p>
            <a:r>
              <a:rPr lang="zh-CN" altLang="x-none" sz="80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布尔类型</a:t>
            </a:r>
            <a:endParaRPr lang="zh-CN" altLang="x-none" sz="80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JavaScript</a:t>
            </a:r>
            <a:r>
              <a:rPr lang="en-US" altLang="x-none" b="1" dirty="0">
                <a:sym typeface="+mn-ea"/>
              </a:rPr>
              <a:t>的数据类型</a:t>
            </a:r>
            <a:endParaRPr lang="zh-CN" altLang="en-US" b="1"/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>
          <a:xfrm>
            <a:off x="2586990" y="1214438"/>
            <a:ext cx="3035300" cy="482441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1.</a:t>
            </a:r>
            <a:r>
              <a:rPr lang="zh-CN" altLang="en-US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基本数据类型</a:t>
            </a:r>
            <a:endParaRPr lang="zh-CN" altLang="en-US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a.</a:t>
            </a:r>
            <a:r>
              <a:rPr lang="zh-CN" altLang="en-US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字符串</a:t>
            </a: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string</a:t>
            </a:r>
            <a:endParaRPr lang="en-US" altLang="zh-CN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b.</a:t>
            </a:r>
            <a:r>
              <a:rPr lang="zh-CN" altLang="en-US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数值型</a:t>
            </a: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number</a:t>
            </a:r>
            <a:endParaRPr lang="zh-CN" altLang="en-US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c.</a:t>
            </a:r>
            <a:r>
              <a:rPr lang="zh-CN" altLang="en-US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布尔型</a:t>
            </a: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boolean</a:t>
            </a:r>
            <a:endParaRPr lang="zh-CN" altLang="en-US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2.</a:t>
            </a:r>
            <a:r>
              <a:rPr lang="en-US" altLang="x-none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复合数据类型</a:t>
            </a:r>
            <a:endParaRPr lang="en-US" altLang="x-none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a.</a:t>
            </a:r>
            <a:r>
              <a:rPr lang="en-US" altLang="x-none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对象object</a:t>
            </a:r>
            <a:endParaRPr lang="en-US" altLang="x-none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b.</a:t>
            </a:r>
            <a:r>
              <a:rPr lang="en-US" altLang="x-none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微软雅黑" panose="020B0503020204020204" charset="-122"/>
              </a:rPr>
              <a:t>数组array</a:t>
            </a:r>
            <a:endParaRPr lang="en-US" altLang="x-none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0484" name="Rectangle 3"/>
          <p:cNvSpPr/>
          <p:nvPr/>
        </p:nvSpPr>
        <p:spPr>
          <a:xfrm>
            <a:off x="6436678" y="1143000"/>
            <a:ext cx="3033712" cy="48244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其他数据类型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function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b.null null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c.undefined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布尔类型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277360"/>
          </a:xfrm>
        </p:spPr>
        <p:txBody>
          <a:bodyPr>
            <a:normAutofit/>
          </a:bodyPr>
          <a:lstStyle/>
          <a:p>
            <a:pPr marL="0" lvl="0" indent="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布尔类型的字面值只有两个，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true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false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，可以使用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Boolean()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函数将一个非布尔类型转换为布尔类型。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注意：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true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false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是严格区分大小写的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2075815" y="3816033"/>
          <a:ext cx="7705725" cy="2183130"/>
        </p:xfrm>
        <a:graphic>
          <a:graphicData uri="http://schemas.openxmlformats.org/drawingml/2006/table">
            <a:tbl>
              <a:tblPr/>
              <a:tblGrid>
                <a:gridCol w="2568575"/>
                <a:gridCol w="2568575"/>
                <a:gridCol w="25685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  <a:ea typeface="黑体" panose="02010609060101010101" charset="-122"/>
                          <a:sym typeface="黑体" panose="02010609060101010101" charset="-122"/>
                        </a:rPr>
                        <a:t>数据类型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  <a:ea typeface="黑体" panose="02010609060101010101" charset="-122"/>
                          <a:sym typeface="黑体" panose="02010609060101010101" charset="-122"/>
                        </a:rPr>
                        <a:t>转换为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  <a:ea typeface="微软雅黑" panose="020B0503020204020204" charset="-122"/>
                          <a:sym typeface="Franklin Gothic Book" panose="020B0503020102020204" pitchFamily="34" charset="0"/>
                        </a:rPr>
                        <a:t>true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微软雅黑" panose="020B0503020204020204" charset="-122"/>
                        <a:sym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  <a:ea typeface="黑体" panose="02010609060101010101" charset="-122"/>
                          <a:sym typeface="黑体" panose="02010609060101010101" charset="-122"/>
                        </a:rPr>
                        <a:t>转换为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  <a:ea typeface="微软雅黑" panose="020B0503020204020204" charset="-122"/>
                          <a:sym typeface="Franklin Gothic Book" panose="020B0503020102020204" pitchFamily="34" charset="0"/>
                        </a:rPr>
                        <a:t>false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微软雅黑" panose="020B0503020204020204" charset="-122"/>
                        <a:sym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布尔型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true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false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字符串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任何非空字符串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“”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（空字符串）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数值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任何非零数字值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和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NaN</a:t>
                      </a:r>
                      <a:endParaRPr kumimoji="0" lang="en-US" altLang="en-US" sz="1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对象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任何对象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null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31465" y="2811145"/>
            <a:ext cx="7101205" cy="2004695"/>
          </a:xfrm>
        </p:spPr>
        <p:txBody>
          <a:bodyPr>
            <a:normAutofit fontScale="97500" lnSpcReduction="10000"/>
          </a:bodyPr>
          <a:lstStyle/>
          <a:p>
            <a:r>
              <a:rPr lang="zh-CN" altLang="x-none" sz="80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复合数据类型</a:t>
            </a:r>
            <a:endParaRPr lang="zh-CN" altLang="x-none" sz="80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复合数据类型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277360"/>
          </a:xfrm>
        </p:spPr>
        <p:txBody>
          <a:bodyPr>
            <a:normAutofit fontScale="925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对象其实就是一些数据的集合，这些数据可以是字符串型、数字型和布尔型，也可以是复合型。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与对象一样，也是一些数据的集合，这些数据也可以是字符串型、数字型、布尔型、或者是复合型。与对象不同，数组中的数据并没有命名，不能通过名字来引用该数据。在数组中，为每个数据都编了一个号（从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开始），为数组的下标。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其他数据类型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38200" y="1155700"/>
            <a:ext cx="10668000" cy="4751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en-US" altLang="x-none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en-US" altLang="x-none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</a:t>
            </a:r>
            <a:endParaRPr lang="en-US" altLang="x-none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函数是一段可执行的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代码，在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中，函数可以带有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个或多个参数，也可以返回一个值或不返回值。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2.null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null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是一个特殊的数据类型，其所代表的意思是</a:t>
            </a:r>
            <a:r>
              <a:rPr lang="en-US" altLang="x-none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空</a:t>
            </a:r>
            <a:r>
              <a:rPr lang="en-US" altLang="x-none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。需要注意，这个空并不代表是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或空字符串。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null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代表没有值，不是一个有效的数字、字符串、也不是数组、对象和函数，什么数据类型都不是。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x-none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其他数据类型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38200" y="1792605"/>
            <a:ext cx="10668000" cy="327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3.undefined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undefined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也是一个特殊的数据类型，只有定义了一个变量但没有为该变量赋值，使用了一个并未定义的变量、或者是使用了一个不存在的对象的属性时，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会返回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undefined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undefined</a:t>
            </a:r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null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的区别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Undefined类型只有一个值，即undefined。当声明的变量还未被初始化时，变量的默认值为undefined。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Null类型也只有一个值，即null。null用来表示尚未存在的对象，常用来表示函数企图返回一个不存在的对象。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9295" y="2783205"/>
            <a:ext cx="5735320" cy="2004695"/>
          </a:xfrm>
        </p:spPr>
        <p:txBody>
          <a:bodyPr/>
          <a:lstStyle/>
          <a:p>
            <a:r>
              <a:rPr lang="en-US" altLang="x-none" sz="80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字符串型</a:t>
            </a:r>
            <a:endParaRPr lang="en-US" altLang="x-none" sz="80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latin typeface="华文彩云" panose="02010800040101010101" charset="-122"/>
                <a:ea typeface="华文彩云" panose="02010800040101010101" charset="-122"/>
                <a:sym typeface="+mn-ea"/>
              </a:rPr>
              <a:t>字符串型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833120" y="1284923"/>
            <a:ext cx="8137525" cy="4967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字符串型是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JavaScript</a:t>
            </a:r>
            <a:r>
              <a:rPr lang="en-US" altLang="x-none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中用来表示文本的数据类型，是由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Unicode</a:t>
            </a:r>
            <a:r>
              <a:rPr lang="en-US" altLang="x-none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字符、数字和标点符号组成的一个字符串序列。</a:t>
            </a:r>
            <a:endParaRPr lang="en-US" altLang="x-none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字符串通常是由单引号或是双引号括起来的。</a:t>
            </a:r>
            <a:endParaRPr lang="en-US" altLang="x-none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单引号和双引号均可解析转义字符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单引号和双引号均不能解析变量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变量与字符串、变量与变量要使用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来连接。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单引号和双引号可以互相嵌套，如果单引号中要嵌套单引号，需要将单引号转义，同理，双引号相同。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49295" y="2783205"/>
            <a:ext cx="5735320" cy="2004695"/>
          </a:xfrm>
        </p:spPr>
        <p:txBody>
          <a:bodyPr/>
          <a:lstStyle/>
          <a:p>
            <a:r>
              <a:rPr lang="zh-CN" altLang="x-none" sz="80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数值类型</a:t>
            </a:r>
            <a:endParaRPr lang="zh-CN" altLang="x-none" sz="80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最基本的数值字面量格式是十进制整数：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10;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除了以十进制表示外，整数还可以通过八进制或十六进制的字面值来表示：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070;	//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八进制数，以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开头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0xA;	//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十六进制数，以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0x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开头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注意：虽然数值可以用八进制或十六进制来表示，但在进行算术计算时，所有以八进制和十六进制表示的数值都将转换成十进制数值。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浮点数值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所谓浮点数值，就是该数值中必须包含一个小数点，并且小数点后面必须至少有一位数字。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1.1;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0.1;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.1;	//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有效，但不推荐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如果小数点后面没有跟任何数字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（如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，可以作为整数值来保存。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如果浮点数值本身表示的就是一个整数（如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1.0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），该值会被转为整数。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 dirty="0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039870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可以使用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来表示科学计数法。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num = 1.2e3;	//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等于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1200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浮点数值的最高精度是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17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位小数，但在进行算术计算时其精度远远不如整数。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思考：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0.1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0.2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的结果是多少？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数值类型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039870"/>
          </a:xfrm>
        </p:spPr>
        <p:txBody>
          <a:bodyPr>
            <a:normAutofit fontScale="87500" lnSpcReduction="20000"/>
          </a:bodyPr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注意：永远不要测试某个特定的浮点数的值！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例如：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 a = 0.1;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var b = 0.2;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if(a+b == 0.3){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alert(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输出了</a:t>
            </a: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}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x-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这里是不会弹出的！</a:t>
            </a:r>
            <a:endParaRPr lang="en-US" altLang="x-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WPS 演示</Application>
  <PresentationFormat>宽屏</PresentationFormat>
  <Paragraphs>224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华文楷体</vt:lpstr>
      <vt:lpstr>华文彩云</vt:lpstr>
      <vt:lpstr>Arial Unicode MS</vt:lpstr>
      <vt:lpstr>Franklin Gothic Book</vt:lpstr>
      <vt:lpstr>1_A000120140530A46PPBG</vt:lpstr>
      <vt:lpstr>PowerPoint 演示文稿</vt:lpstr>
      <vt:lpstr>JavaScript的数据类型</vt:lpstr>
      <vt:lpstr>PowerPoint 演示文稿</vt:lpstr>
      <vt:lpstr>字符串型</vt:lpstr>
      <vt:lpstr>PowerPoint 演示文稿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数值类型</vt:lpstr>
      <vt:lpstr>PowerPoint 演示文稿</vt:lpstr>
      <vt:lpstr>布尔类型</vt:lpstr>
      <vt:lpstr>PowerPoint 演示文稿</vt:lpstr>
      <vt:lpstr>复合数据类型</vt:lpstr>
      <vt:lpstr>其他数据类型</vt:lpstr>
      <vt:lpstr>其他数据类型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</cp:revision>
  <dcterms:created xsi:type="dcterms:W3CDTF">2016-07-18T03:36:00Z</dcterms:created>
  <dcterms:modified xsi:type="dcterms:W3CDTF">2019-11-20T09:21:39Z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