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56599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2990"/>
            <a:ext cx="10515600" cy="2632075"/>
          </a:xfrm>
        </p:spPr>
        <p:txBody>
          <a:bodyPr/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1. JavaScript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的函数的声明</a:t>
            </a: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2. JavaScript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的函数的语法</a:t>
            </a: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3. JavaScript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 pitchFamily="34" charset="0"/>
                <a:ea typeface="微软雅黑" panose="020B0503020204020204" charset="-122"/>
                <a:sym typeface="+mn-ea"/>
              </a:rPr>
              <a:t>的系统函数的应用</a:t>
            </a:r>
          </a:p>
        </p:txBody>
      </p:sp>
      <p:sp>
        <p:nvSpPr>
          <p:cNvPr id="5123" name="Rectangle 3"/>
          <p:cNvSpPr>
            <a:spLocks noGrp="1"/>
          </p:cNvSpPr>
          <p:nvPr/>
        </p:nvSpPr>
        <p:spPr>
          <a:xfrm>
            <a:off x="357188" y="1071563"/>
            <a:ext cx="8229600" cy="1571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中，可以使用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语句来定义一个函数。其语法结构如下：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5966460" y="2228215"/>
            <a:ext cx="5290820" cy="27368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unction </a:t>
            </a:r>
            <a:r>
              <a:rPr lang="zh-CN" altLang="en-US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x-none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参数</a:t>
            </a: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，参数</a:t>
            </a: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2……)</a:t>
            </a:r>
            <a:endParaRPr lang="zh-CN" altLang="en-US" sz="2400" b="1" i="1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zh-CN" altLang="en-US" sz="2400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&lt;</a:t>
            </a:r>
            <a:r>
              <a:rPr lang="zh-CN" altLang="en-US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语句块</a:t>
            </a: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zh-CN" altLang="en-US" sz="2400" b="1" i="1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return </a:t>
            </a:r>
            <a:r>
              <a:rPr lang="zh-CN" altLang="en-US" sz="2400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返回值</a:t>
            </a:r>
            <a:endParaRPr lang="en-US" altLang="x-none" sz="2400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b="1" i="1" dirty="0">
                <a:solidFill>
                  <a:srgbClr val="FF8C0A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2400" b="1" i="1" dirty="0">
              <a:solidFill>
                <a:srgbClr val="FF8C0A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调用函数</a:t>
            </a:r>
            <a:endParaRPr lang="zh-CN" altLang="en-US"/>
          </a:p>
        </p:txBody>
      </p:sp>
      <p:sp>
        <p:nvSpPr>
          <p:cNvPr id="12291" name="Rectangle 3"/>
          <p:cNvSpPr>
            <a:spLocks noGrp="1"/>
          </p:cNvSpPr>
          <p:nvPr>
            <p:ph type="subTitle" idx="1"/>
          </p:nvPr>
        </p:nvSpPr>
        <p:spPr>
          <a:xfrm>
            <a:off x="1981200" y="1427163"/>
            <a:ext cx="8229600" cy="4537075"/>
          </a:xfrm>
        </p:spPr>
        <p:txBody>
          <a:bodyPr vert="horz" wrap="square" lIns="91440" tIns="45720" rIns="91440" bIns="45720" anchor="t"/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1.</a:t>
            </a:r>
            <a:r>
              <a:rPr lang="zh-CN" altLang="en-US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直接调用</a:t>
            </a:r>
            <a:endParaRPr lang="en-US" altLang="x-none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</a:t>
            </a:r>
            <a:r>
              <a:rPr lang="zh-CN" altLang="en-US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事件处理中调用</a:t>
            </a:r>
            <a:endParaRPr lang="en-US" altLang="x-none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3.</a:t>
            </a:r>
            <a:r>
              <a:rPr lang="zh-CN" altLang="en-US" sz="2400" kern="1200" dirty="0">
                <a:solidFill>
                  <a:srgbClr val="FF8C0A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将函数的返回值赋给变量</a:t>
            </a:r>
            <a:endParaRPr lang="en-US" altLang="x-none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FF8C0A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292" name="矩形 3"/>
          <p:cNvSpPr/>
          <p:nvPr/>
        </p:nvSpPr>
        <p:spPr>
          <a:xfrm>
            <a:off x="2460625" y="2178050"/>
            <a:ext cx="7278688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myfun();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4"/>
          <p:cNvSpPr/>
          <p:nvPr/>
        </p:nvSpPr>
        <p:spPr>
          <a:xfrm>
            <a:off x="2460625" y="3392488"/>
            <a:ext cx="7278688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&lt;div onclick=“myfun()”&gt;&lt;/div&gt;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5"/>
          <p:cNvSpPr/>
          <p:nvPr/>
        </p:nvSpPr>
        <p:spPr>
          <a:xfrm>
            <a:off x="2452688" y="4749800"/>
            <a:ext cx="72866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t = myfun();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en-US" altLang="x-none" dirty="0">
                <a:sym typeface="+mn-ea"/>
              </a:rPr>
              <a:t>的变量的作用域</a:t>
            </a:r>
            <a:endParaRPr lang="zh-CN" altLang="en-US"/>
          </a:p>
        </p:txBody>
      </p:sp>
      <p:sp>
        <p:nvSpPr>
          <p:cNvPr id="19459" name="Rectangle 3"/>
          <p:cNvSpPr/>
          <p:nvPr/>
        </p:nvSpPr>
        <p:spPr>
          <a:xfrm>
            <a:off x="491490" y="1390650"/>
            <a:ext cx="11209020" cy="48247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变量的优先级</a:t>
            </a:r>
            <a:endParaRPr lang="en-US" altLang="x-none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如果在函数体里定义了一个与全局变量名相同的局部变量，那么在该函数体里全局变量将不起作用，就相当于全局变量并不存在。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在函数体内定义全局变量</a:t>
            </a:r>
            <a:endParaRPr lang="en-US" altLang="x-none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在函数体内使用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关键字定义的变量为局部变量，如果要在函数体内定义全局变量，则不能使用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var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关键字，只需要直接给变量赋值即可。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en-US" altLang="x-none" dirty="0">
                <a:sym typeface="+mn-ea"/>
              </a:rPr>
              <a:t>函数声明的要点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xfrm>
            <a:off x="1980883" y="1421765"/>
            <a:ext cx="8229600" cy="4392613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1.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关键字：用于定义一个函数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函数名：函数名通常是一个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合法的标识符</a:t>
            </a:r>
            <a:endParaRPr lang="en-US" altLang="x-none" sz="24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3.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参数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：在函数里，可以有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0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个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或者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多个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参数。如果有多个参数，参数与参数之间要用逗号隔开。无论函数是否有参数，小括号必需。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4.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函数体：用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大括号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括起来的代码块，即函数的主体。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5.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返回值：函数返回的值由关键字</a:t>
            </a:r>
            <a:r>
              <a:rPr lang="en-US" altLang="zh-CN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return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完成。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en-US" altLang="x-none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Function</a:t>
            </a:r>
            <a:r>
              <a:rPr lang="en-US" altLang="x-none" dirty="0">
                <a:sym typeface="+mn-ea"/>
              </a:rPr>
              <a:t>构造函数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type="subTitle" idx="1"/>
          </p:nvPr>
        </p:nvSpPr>
        <p:spPr>
          <a:xfrm>
            <a:off x="1795145" y="1460500"/>
            <a:ext cx="8229600" cy="4537075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JavaScript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中，可以使用</a:t>
            </a: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Function()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构造函数来定义函数，语法结构如下：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例如：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注意：</a:t>
            </a:r>
            <a:endParaRPr lang="en-US" altLang="x-none" sz="24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在使用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Function()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构造函数的时候，第一个字母要大写，而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是所有字母都是小写</a:t>
            </a:r>
            <a:endParaRPr lang="en-US" altLang="x-none" sz="20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7172" name="矩形 1"/>
          <p:cNvSpPr/>
          <p:nvPr/>
        </p:nvSpPr>
        <p:spPr>
          <a:xfrm>
            <a:off x="1877695" y="2674938"/>
            <a:ext cx="79216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</a:t>
            </a:r>
            <a:r>
              <a:rPr lang="zh-CN" altLang="en-US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函数名</a:t>
            </a:r>
            <a:r>
              <a:rPr lang="en-US" altLang="x-none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 new Function(“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参数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1”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参数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2”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参数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3”……”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函数体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3" name="矩形 5"/>
          <p:cNvSpPr/>
          <p:nvPr/>
        </p:nvSpPr>
        <p:spPr>
          <a:xfrm>
            <a:off x="1988820" y="3960813"/>
            <a:ext cx="79216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</a:t>
            </a:r>
            <a:r>
              <a:rPr lang="zh-CN" altLang="en-US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x-none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= new Function(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‘x”,”y”,”var z=x+y;return z;”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</a:t>
            </a:r>
            <a:r>
              <a:rPr lang="en-US" altLang="x-none" dirty="0">
                <a:sym typeface="+mn-ea"/>
              </a:rPr>
              <a:t>在表达式中定义函数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1864995" y="1545273"/>
            <a:ext cx="8229600" cy="4535487"/>
          </a:xfrm>
        </p:spPr>
        <p:txBody>
          <a:bodyPr vert="horz" wrap="square" lIns="91440" tIns="45720" rIns="91440" bIns="45720" anchor="t"/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除了</a:t>
            </a: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语句和</a:t>
            </a:r>
            <a:r>
              <a:rPr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Function()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构造函数可定义函数之外，还可以在表达式中直接定义函数，语法结构：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例如：</a:t>
            </a:r>
            <a:endParaRPr lang="en-US" altLang="x-none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8196" name="矩形 3"/>
          <p:cNvSpPr/>
          <p:nvPr/>
        </p:nvSpPr>
        <p:spPr>
          <a:xfrm>
            <a:off x="1976120" y="2843848"/>
            <a:ext cx="79216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</a:t>
            </a:r>
            <a:r>
              <a:rPr lang="zh-CN" altLang="en-US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x-none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unction(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参数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，参数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…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){</a:t>
            </a:r>
            <a:r>
              <a:rPr lang="zh-CN" altLang="en-US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函数体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矩形 4"/>
          <p:cNvSpPr/>
          <p:nvPr/>
        </p:nvSpPr>
        <p:spPr>
          <a:xfrm>
            <a:off x="2131695" y="4117023"/>
            <a:ext cx="7920038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mySum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r>
              <a:rPr lang="en-US" altLang="zh-CN" b="1" i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unction(x,y){return x+y;};</a:t>
            </a:r>
            <a:endParaRPr lang="zh-CN" altLang="en-US" b="1" i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Franklin Gothic Medium</vt:lpstr>
      <vt:lpstr>Webdings</vt:lpstr>
      <vt:lpstr>Wingdings</vt:lpstr>
      <vt:lpstr>1_A000120140530A46PPBG</vt:lpstr>
      <vt:lpstr>PowerPoint 演示文稿</vt:lpstr>
      <vt:lpstr>本节内容</vt:lpstr>
      <vt:lpstr>调用函数</vt:lpstr>
      <vt:lpstr>JavaScript的变量的作用域</vt:lpstr>
      <vt:lpstr>JavaScript函数声明的要点</vt:lpstr>
      <vt:lpstr>JavaScript使用Function构造函数</vt:lpstr>
      <vt:lpstr>JavaScript在表达式中定义函数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edianzu</cp:lastModifiedBy>
  <cp:revision>7</cp:revision>
  <dcterms:created xsi:type="dcterms:W3CDTF">2016-07-25T11:11:00Z</dcterms:created>
  <dcterms:modified xsi:type="dcterms:W3CDTF">2019-01-04T11:05:21Z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