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19" r:id="rId4"/>
    <p:sldId id="320" r:id="rId5"/>
    <p:sldId id="321" r:id="rId6"/>
    <p:sldId id="322" r:id="rId7"/>
    <p:sldId id="318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>
        <p:guide orient="horz" pos="22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55964" y="2759977"/>
            <a:ext cx="10280073" cy="1319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dirty="0" smtClean="0">
                <a:ea typeface="宋体" panose="02010600030101010101" pitchFamily="2" charset="-122"/>
              </a:rPr>
              <a:t>js</a:t>
            </a:r>
            <a:r>
              <a:rPr lang="zh-CN" dirty="0" smtClean="0">
                <a:ea typeface="宋体" panose="02010600030101010101" pitchFamily="2" charset="-122"/>
              </a:rPr>
              <a:t>变量提升（</a:t>
            </a:r>
            <a:r>
              <a:rPr lang="en-US" altLang="zh-CN" dirty="0" smtClean="0">
                <a:ea typeface="宋体" panose="02010600030101010101" pitchFamily="2" charset="-122"/>
              </a:rPr>
              <a:t>hosting</a:t>
            </a:r>
            <a:r>
              <a:rPr lang="zh-CN" dirty="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carreryYan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hosting</a:t>
            </a: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47" y="1474161"/>
            <a:ext cx="949633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javascript的变量声明具有hoisting机制，JavaScript引擎在执行的时候，会把所有变量的声明都提升到当前作用域的最前面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9370" y="2536825"/>
            <a:ext cx="9745980" cy="3657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var v = "hello";</a:t>
            </a: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fun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(){</a:t>
            </a: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console.log(v);</a:t>
            </a: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var v = "world";</a:t>
            </a: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};</a:t>
            </a: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fun();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//undefined</a:t>
            </a: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hosting</a:t>
            </a: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47" y="1474161"/>
            <a:ext cx="949633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这段代码说明了两个问题，</a:t>
            </a:r>
          </a:p>
          <a:p>
            <a:r>
              <a:rPr dirty="0" smtClean="0"/>
              <a:t>第一，function作用域里的变量v遮盖了上层作用域变量v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9370" y="2685415"/>
            <a:ext cx="9745980" cy="310896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var v = "hello";</a:t>
            </a: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if(true){</a:t>
            </a: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console.log(v);</a:t>
            </a: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var v = "world";</a:t>
            </a: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//hello</a:t>
            </a:r>
          </a:p>
        </p:txBody>
      </p:sp>
      <p:sp>
        <p:nvSpPr>
          <p:cNvPr id="5" name="云形标注 4"/>
          <p:cNvSpPr/>
          <p:nvPr/>
        </p:nvSpPr>
        <p:spPr>
          <a:xfrm>
            <a:off x="4879340" y="2954655"/>
            <a:ext cx="4855845" cy="201041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说明javascript是没有块级作用域的。函数是JavaScript中唯一拥有自身作用域的结构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hosting</a:t>
            </a: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2347" y="1474161"/>
            <a:ext cx="94963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第二，在function作用域内，变量v的声明被提升了。所以最初的代码相当于：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3010" y="2276475"/>
            <a:ext cx="9745980" cy="393192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var v = "hello";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fun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(){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var v; //declaration hoisting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console.log(v);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v = "world";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};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fun();</a:t>
            </a:r>
          </a:p>
          <a:p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面试题</a:t>
            </a: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3010" y="1699895"/>
            <a:ext cx="9745980" cy="475488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var a = 100; 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function testResult(){  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var b = 2 * a;    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var a = 200;  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var c = a / 2; 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alert(b); 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alert(c); 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}    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testResult()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面试题</a:t>
            </a: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3010" y="1699895"/>
            <a:ext cx="9745980" cy="338328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function(){</a:t>
            </a: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  a = 5;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  alert(a);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  var a = 10;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    alert(a);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};</a:t>
            </a:r>
          </a:p>
          <a:p>
            <a:pPr lvl="1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插件封装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10560" y="3176270"/>
            <a:ext cx="543496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/>
              <a:t>Thanks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宋体</vt:lpstr>
      <vt:lpstr>Arial</vt:lpstr>
      <vt:lpstr>Calibri</vt:lpstr>
      <vt:lpstr>Webdings</vt:lpstr>
      <vt:lpstr>1_A000120140530A46PPBG</vt:lpstr>
      <vt:lpstr>PowerPoint 演示文稿</vt:lpstr>
      <vt:lpstr>hosting</vt:lpstr>
      <vt:lpstr>hosting</vt:lpstr>
      <vt:lpstr>hosting</vt:lpstr>
      <vt:lpstr>面试题</vt:lpstr>
      <vt:lpstr>面试题</vt:lpstr>
      <vt:lpstr>jQuery插件封装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edianzu</cp:lastModifiedBy>
  <cp:revision>250</cp:revision>
  <dcterms:created xsi:type="dcterms:W3CDTF">2016-07-25T12:06:00Z</dcterms:created>
  <dcterms:modified xsi:type="dcterms:W3CDTF">2018-12-26T10:08:51Z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