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76" r:id="rId3"/>
    <p:sldId id="277" r:id="rId4"/>
    <p:sldId id="278" r:id="rId5"/>
    <p:sldId id="273" r:id="rId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p15:clr>
            <a:srgbClr val="A4A3A4"/>
          </p15:clr>
        </p15:guide>
        <p15:guide id="2" pos="38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9" d="100"/>
          <a:sy n="49" d="100"/>
        </p:scale>
        <p:origin x="60" y="66"/>
      </p:cViewPr>
      <p:guideLst>
        <p:guide orient="horz" pos="2178"/>
        <p:guide pos="38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2019/1/7</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3" name="组合 22"/>
          <p:cNvGrpSpPr/>
          <p:nvPr/>
        </p:nvGrpSpPr>
        <p:grpSpPr>
          <a:xfrm>
            <a:off x="-3003" y="-16648"/>
            <a:ext cx="12195003" cy="5131584"/>
            <a:chOff x="-3003" y="-16648"/>
            <a:chExt cx="9146319" cy="5131584"/>
          </a:xfrm>
        </p:grpSpPr>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3" y="-16648"/>
              <a:ext cx="9144000" cy="3438144"/>
            </a:xfrm>
            <a:prstGeom prst="rect">
              <a:avLst/>
            </a:prstGeom>
          </p:spPr>
        </p:pic>
        <p:sp>
          <p:nvSpPr>
            <p:cNvPr id="16" name="矩形 15"/>
            <p:cNvSpPr/>
            <p:nvPr/>
          </p:nvSpPr>
          <p:spPr>
            <a:xfrm>
              <a:off x="-3003" y="-9734"/>
              <a:ext cx="9144000" cy="339048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grpSp>
          <p:nvGrpSpPr>
            <p:cNvPr id="17" name="组合 16"/>
            <p:cNvGrpSpPr/>
            <p:nvPr/>
          </p:nvGrpSpPr>
          <p:grpSpPr>
            <a:xfrm>
              <a:off x="-684" y="1735224"/>
              <a:ext cx="9144000" cy="3379712"/>
              <a:chOff x="0" y="1814345"/>
              <a:chExt cx="9144000" cy="3379712"/>
            </a:xfrm>
          </p:grpSpPr>
          <p:sp>
            <p:nvSpPr>
              <p:cNvPr id="18" name="任意多边形 17"/>
              <p:cNvSpPr/>
              <p:nvPr/>
            </p:nvSpPr>
            <p:spPr>
              <a:xfrm>
                <a:off x="0" y="1928703"/>
                <a:ext cx="2673708" cy="2490937"/>
              </a:xfrm>
              <a:custGeom>
                <a:avLst/>
                <a:gdLst>
                  <a:gd name="connsiteX0" fmla="*/ 1246338 w 2673708"/>
                  <a:gd name="connsiteY0" fmla="*/ 0 h 2522180"/>
                  <a:gd name="connsiteX1" fmla="*/ 2673708 w 2673708"/>
                  <a:gd name="connsiteY1" fmla="*/ 1261090 h 2522180"/>
                  <a:gd name="connsiteX2" fmla="*/ 1246338 w 2673708"/>
                  <a:gd name="connsiteY2" fmla="*/ 2522180 h 2522180"/>
                  <a:gd name="connsiteX3" fmla="*/ 62740 w 2673708"/>
                  <a:gd name="connsiteY3" fmla="*/ 1966178 h 2522180"/>
                  <a:gd name="connsiteX4" fmla="*/ 0 w 2673708"/>
                  <a:gd name="connsiteY4" fmla="*/ 1874935 h 2522180"/>
                  <a:gd name="connsiteX5" fmla="*/ 0 w 2673708"/>
                  <a:gd name="connsiteY5" fmla="*/ 647246 h 2522180"/>
                  <a:gd name="connsiteX6" fmla="*/ 62740 w 2673708"/>
                  <a:gd name="connsiteY6" fmla="*/ 556003 h 2522180"/>
                  <a:gd name="connsiteX7" fmla="*/ 1246338 w 267370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19" name="椭圆 18"/>
              <p:cNvSpPr/>
              <p:nvPr/>
            </p:nvSpPr>
            <p:spPr>
              <a:xfrm>
                <a:off x="1430774" y="2460737"/>
                <a:ext cx="2854740" cy="273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20" name="椭圆 19"/>
              <p:cNvSpPr/>
              <p:nvPr/>
            </p:nvSpPr>
            <p:spPr>
              <a:xfrm>
                <a:off x="3185823" y="2163772"/>
                <a:ext cx="2854740" cy="27131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21" name="椭圆 20"/>
              <p:cNvSpPr/>
              <p:nvPr/>
            </p:nvSpPr>
            <p:spPr>
              <a:xfrm>
                <a:off x="4967948" y="1814345"/>
                <a:ext cx="2854740" cy="28008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22" name="任意多边形 21"/>
              <p:cNvSpPr/>
              <p:nvPr/>
            </p:nvSpPr>
            <p:spPr>
              <a:xfrm>
                <a:off x="6368242" y="2449779"/>
                <a:ext cx="2775758" cy="2522180"/>
              </a:xfrm>
              <a:custGeom>
                <a:avLst/>
                <a:gdLst>
                  <a:gd name="connsiteX0" fmla="*/ 1427370 w 2775758"/>
                  <a:gd name="connsiteY0" fmla="*/ 0 h 2522180"/>
                  <a:gd name="connsiteX1" fmla="*/ 2742570 w 2775758"/>
                  <a:gd name="connsiteY1" fmla="*/ 770217 h 2522180"/>
                  <a:gd name="connsiteX2" fmla="*/ 2775758 w 2775758"/>
                  <a:gd name="connsiteY2" fmla="*/ 850330 h 2522180"/>
                  <a:gd name="connsiteX3" fmla="*/ 2775758 w 2775758"/>
                  <a:gd name="connsiteY3" fmla="*/ 1671851 h 2522180"/>
                  <a:gd name="connsiteX4" fmla="*/ 2742570 w 2775758"/>
                  <a:gd name="connsiteY4" fmla="*/ 1751964 h 2522180"/>
                  <a:gd name="connsiteX5" fmla="*/ 1427370 w 2775758"/>
                  <a:gd name="connsiteY5" fmla="*/ 2522180 h 2522180"/>
                  <a:gd name="connsiteX6" fmla="*/ 0 w 2775758"/>
                  <a:gd name="connsiteY6" fmla="*/ 1261090 h 2522180"/>
                  <a:gd name="connsiteX7" fmla="*/ 1427370 w 277575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a typeface="黑体" panose="02010609060101010101" pitchFamily="49" charset="-122"/>
                </a:endParaRPr>
              </a:p>
            </p:txBody>
          </p:sp>
        </p:grpSp>
      </p:grpSp>
      <p:sp>
        <p:nvSpPr>
          <p:cNvPr id="2" name="Title 1"/>
          <p:cNvSpPr>
            <a:spLocks noGrp="1"/>
          </p:cNvSpPr>
          <p:nvPr>
            <p:ph type="ctrTitle"/>
          </p:nvPr>
        </p:nvSpPr>
        <p:spPr>
          <a:xfrm>
            <a:off x="955964" y="2763981"/>
            <a:ext cx="10280073" cy="1669808"/>
          </a:xfrm>
        </p:spPr>
        <p:txBody>
          <a:bodyPr anchor="b">
            <a:normAutofit/>
          </a:bodyPr>
          <a:lstStyle>
            <a:lvl1pPr algn="ctr">
              <a:defRPr sz="6000" b="1">
                <a:solidFill>
                  <a:schemeClr val="accent1">
                    <a:lumMod val="7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121916" y="4567429"/>
            <a:ext cx="5948168" cy="579771"/>
          </a:xfrm>
          <a:prstGeom prst="roundRect">
            <a:avLst>
              <a:gd name="adj" fmla="val 50000"/>
            </a:avLst>
          </a:prstGeom>
          <a:ln>
            <a:solidFill>
              <a:schemeClr val="tx1">
                <a:lumMod val="20000"/>
                <a:lumOff val="80000"/>
              </a:schemeClr>
            </a:solidFill>
          </a:ln>
        </p:spPr>
        <p:txBody>
          <a:bodyPr anchor="ctr" anchorCtr="0">
            <a:normAutofit/>
          </a:bodyPr>
          <a:lstStyle>
            <a:lvl1pPr marL="0" indent="0" algn="ctr">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normAutofit/>
          </a:bodyPr>
          <a:lstStyle/>
          <a:p>
            <a:fld id="{FA993C43-75C7-4C5E-B22E-E14D8C915DA6}" type="datetimeFigureOut">
              <a:rPr lang="zh-CN" altLang="en-US" smtClean="0"/>
              <a:t>2019/1/7</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358A7524-64CE-4578-965F-7117C4BC7015}" type="slidenum">
              <a:rPr lang="zh-CN" altLang="en-US" smtClean="0"/>
              <a:t>‹#›</a:t>
            </a:fld>
            <a:endParaRPr lang="zh-CN" altLang="en-US"/>
          </a:p>
        </p:txBody>
      </p:sp>
      <p:grpSp>
        <p:nvGrpSpPr>
          <p:cNvPr id="24" name="组合 23"/>
          <p:cNvGrpSpPr/>
          <p:nvPr/>
        </p:nvGrpSpPr>
        <p:grpSpPr>
          <a:xfrm rot="5400000">
            <a:off x="5887846" y="5444165"/>
            <a:ext cx="416308" cy="416308"/>
            <a:chOff x="4125910" y="5085713"/>
            <a:chExt cx="546840" cy="546840"/>
          </a:xfrm>
        </p:grpSpPr>
        <p:sp>
          <p:nvSpPr>
            <p:cNvPr id="25" name="椭圆 24">
              <a:hlinkClick r:id="" action="ppaction://hlinkshowjump?jump=nextslide"/>
            </p:cNvPr>
            <p:cNvSpPr/>
            <p:nvPr/>
          </p:nvSpPr>
          <p:spPr>
            <a:xfrm>
              <a:off x="4125910" y="5085713"/>
              <a:ext cx="546840" cy="546840"/>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lang="zh-CN" altLang="en-US" baseline="0">
                <a:latin typeface="Arial" panose="020B0604020202020204" pitchFamily="34" charset="0"/>
                <a:ea typeface="黑体" panose="02010609060101010101" pitchFamily="49" charset="-122"/>
              </a:endParaRPr>
            </a:p>
          </p:txBody>
        </p:sp>
        <p:sp>
          <p:nvSpPr>
            <p:cNvPr id="26" name="燕尾形 25">
              <a:hlinkClick r:id="" action="ppaction://hlinkshowjump?jump=nextslide"/>
            </p:cNvPr>
            <p:cNvSpPr/>
            <p:nvPr/>
          </p:nvSpPr>
          <p:spPr>
            <a:xfrm>
              <a:off x="4303845" y="5213845"/>
              <a:ext cx="217130" cy="290576"/>
            </a:xfrm>
            <a:prstGeom prst="chevron">
              <a:avLst>
                <a:gd name="adj" fmla="val 5809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endParaRPr lang="zh-CN" altLang="en-US" baseline="0">
                <a:solidFill>
                  <a:schemeClr val="tx1"/>
                </a:solidFill>
                <a:latin typeface="Arial" panose="020B0604020202020204" pitchFamily="34" charset="0"/>
                <a:ea typeface="黑体" panose="02010609060101010101" pitchFamily="49"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bg>
      <p:bgPr>
        <a:solidFill>
          <a:schemeClr val="bg1"/>
        </a:solidFill>
        <a:effectLst/>
      </p:bgPr>
    </p:bg>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2019/1/7</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A993C43-75C7-4C5E-B22E-E14D8C915DA6}" type="datetimeFigureOut">
              <a:rPr lang="zh-CN" altLang="en-US" smtClean="0"/>
              <a:t>2019/1/7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8A7524-64CE-4578-965F-7117C4BC701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38600" y="2268537"/>
            <a:ext cx="7308850" cy="1183747"/>
          </a:xfrm>
        </p:spPr>
        <p:txBody>
          <a:bodyPr anchor="b">
            <a:normAutofit/>
          </a:bodyPr>
          <a:lstStyle>
            <a:lvl1pPr>
              <a:defRPr sz="4800">
                <a:solidFill>
                  <a:schemeClr val="accent1">
                    <a:lumMod val="75000"/>
                  </a:schemeClr>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4038600" y="3473066"/>
            <a:ext cx="730885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normAutofit/>
          </a:bodyPr>
          <a:lstStyle/>
          <a:p>
            <a:fld id="{FA993C43-75C7-4C5E-B22E-E14D8C915DA6}" type="datetimeFigureOut">
              <a:rPr lang="zh-CN" altLang="en-US" smtClean="0"/>
              <a:t>2019/1/7</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358A7524-64CE-4578-965F-7117C4BC7015}" type="slidenum">
              <a:rPr lang="zh-CN" altLang="en-US" smtClean="0"/>
              <a:t>‹#›</a:t>
            </a:fld>
            <a:endParaRPr lang="zh-CN" altLang="en-US"/>
          </a:p>
        </p:txBody>
      </p:sp>
      <p:grpSp>
        <p:nvGrpSpPr>
          <p:cNvPr id="11" name="组合 10"/>
          <p:cNvGrpSpPr/>
          <p:nvPr/>
        </p:nvGrpSpPr>
        <p:grpSpPr>
          <a:xfrm>
            <a:off x="0" y="2034117"/>
            <a:ext cx="12192000" cy="2789767"/>
            <a:chOff x="0" y="2409825"/>
            <a:chExt cx="9144000" cy="2092325"/>
          </a:xfrm>
        </p:grpSpPr>
        <p:sp>
          <p:nvSpPr>
            <p:cNvPr id="7" name="MH_Others_1"/>
            <p:cNvSpPr>
              <a:spLocks noChangeArrowheads="1"/>
            </p:cNvSpPr>
            <p:nvPr/>
          </p:nvSpPr>
          <p:spPr bwMode="auto">
            <a:xfrm>
              <a:off x="2778125" y="3652838"/>
              <a:ext cx="263525" cy="263525"/>
            </a:xfrm>
            <a:prstGeom prst="ellipse">
              <a:avLst/>
            </a:prstGeom>
            <a:solidFill>
              <a:srgbClr val="A0E2E4"/>
            </a:solidFill>
            <a:ln>
              <a:noFill/>
            </a:ln>
            <a:extLst>
              <a:ext uri="{91240B29-F687-4F45-9708-019B960494DF}">
                <a14:hiddenLine xmlns:a14="http://schemas.microsoft.com/office/drawing/2010/main" w="9525">
                  <a:solidFill>
                    <a:srgbClr val="000000"/>
                  </a:solidFill>
                  <a:round/>
                </a14:hiddenLine>
              </a:ext>
            </a:extLst>
          </p:spPr>
          <p:txBody>
            <a:bodyPr anchor="ctr">
              <a:normAutofit fontScale="6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accent1"/>
                </a:solidFill>
                <a:latin typeface="Arial" panose="020B0604020202020204" pitchFamily="34" charset="0"/>
                <a:ea typeface="黑体" panose="02010609060101010101" pitchFamily="49" charset="-122"/>
              </a:endParaRPr>
            </a:p>
          </p:txBody>
        </p:sp>
        <p:cxnSp>
          <p:nvCxnSpPr>
            <p:cNvPr id="8" name="MH_Others_2"/>
            <p:cNvCxnSpPr>
              <a:cxnSpLocks noChangeShapeType="1"/>
            </p:cNvCxnSpPr>
            <p:nvPr/>
          </p:nvCxnSpPr>
          <p:spPr bwMode="auto">
            <a:xfrm>
              <a:off x="0" y="3473450"/>
              <a:ext cx="9144000" cy="0"/>
            </a:xfrm>
            <a:prstGeom prst="line">
              <a:avLst/>
            </a:prstGeom>
            <a:noFill/>
            <a:ln w="3175" cmpd="sng">
              <a:solidFill>
                <a:srgbClr val="A0E2E4"/>
              </a:solidFill>
              <a:round/>
            </a:ln>
            <a:extLst>
              <a:ext uri="{909E8E84-426E-40DD-AFC4-6F175D3DCCD1}">
                <a14:hiddenFill xmlns:a14="http://schemas.microsoft.com/office/drawing/2010/main">
                  <a:noFill/>
                </a14:hiddenFill>
              </a:ext>
            </a:extLst>
          </p:spPr>
        </p:cxnSp>
        <p:cxnSp>
          <p:nvCxnSpPr>
            <p:cNvPr id="9" name="MH_Others_3"/>
            <p:cNvCxnSpPr>
              <a:cxnSpLocks noChangeShapeType="1"/>
            </p:cNvCxnSpPr>
            <p:nvPr/>
          </p:nvCxnSpPr>
          <p:spPr bwMode="auto">
            <a:xfrm>
              <a:off x="2486025" y="2409825"/>
              <a:ext cx="0" cy="2092325"/>
            </a:xfrm>
            <a:prstGeom prst="line">
              <a:avLst/>
            </a:prstGeom>
            <a:noFill/>
            <a:ln w="3175" cmpd="sng">
              <a:solidFill>
                <a:srgbClr val="A0E2E4"/>
              </a:solidFill>
              <a:round/>
            </a:ln>
            <a:extLst>
              <a:ext uri="{909E8E84-426E-40DD-AFC4-6F175D3DCCD1}">
                <a14:hiddenFill xmlns:a14="http://schemas.microsoft.com/office/drawing/2010/main">
                  <a:noFill/>
                </a14:hiddenFill>
              </a:ext>
            </a:extLst>
          </p:spPr>
        </p:cxnSp>
        <p:sp>
          <p:nvSpPr>
            <p:cNvPr id="10" name="MH_Others_4"/>
            <p:cNvSpPr>
              <a:spLocks noChangeArrowheads="1"/>
            </p:cNvSpPr>
            <p:nvPr/>
          </p:nvSpPr>
          <p:spPr bwMode="auto">
            <a:xfrm>
              <a:off x="2068513" y="3040063"/>
              <a:ext cx="833437" cy="83185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accent1"/>
                </a:solidFill>
                <a:latin typeface="Arial" panose="020B0604020202020204" pitchFamily="34" charset="0"/>
                <a:ea typeface="黑体" panose="02010609060101010101" pitchFamily="49"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097280"/>
            <a:ext cx="5181600" cy="507968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097280"/>
            <a:ext cx="5181600" cy="507968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A993C43-75C7-4C5E-B22E-E14D8C915DA6}" type="datetimeFigureOut">
              <a:rPr lang="zh-CN" altLang="en-US" smtClean="0"/>
              <a:t>2019/1/7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8A7524-64CE-4578-965F-7117C4BC701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87036"/>
            <a:ext cx="10515600" cy="62345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22396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047873"/>
            <a:ext cx="5157787" cy="402041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223962"/>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047873"/>
            <a:ext cx="5183188" cy="402041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A993C43-75C7-4C5E-B22E-E14D8C915DA6}" type="datetimeFigureOut">
              <a:rPr lang="zh-CN" altLang="en-US" smtClean="0"/>
              <a:t>2019/1/7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8A7524-64CE-4578-965F-7117C4BC701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993C43-75C7-4C5E-B22E-E14D8C915DA6}" type="datetimeFigureOut">
              <a:rPr lang="zh-CN" altLang="en-US" smtClean="0"/>
              <a:t>2019/1/7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8A7524-64CE-4578-965F-7117C4BC7015}" type="slidenum">
              <a:rPr lang="zh-CN" altLang="en-US" smtClean="0"/>
              <a:t>‹#›</a:t>
            </a:fld>
            <a:endParaRPr lang="zh-CN" altLang="en-US"/>
          </a:p>
        </p:txBody>
      </p:sp>
      <p:grpSp>
        <p:nvGrpSpPr>
          <p:cNvPr id="9" name="组合 8"/>
          <p:cNvGrpSpPr/>
          <p:nvPr/>
        </p:nvGrpSpPr>
        <p:grpSpPr>
          <a:xfrm>
            <a:off x="3333750" y="2407971"/>
            <a:ext cx="5524500" cy="2042059"/>
            <a:chOff x="2628900" y="1930400"/>
            <a:chExt cx="3848100" cy="1422400"/>
          </a:xfrm>
        </p:grpSpPr>
        <p:sp>
          <p:nvSpPr>
            <p:cNvPr id="10" name="矩形 4"/>
            <p:cNvSpPr>
              <a:spLocks noChangeArrowheads="1"/>
            </p:cNvSpPr>
            <p:nvPr/>
          </p:nvSpPr>
          <p:spPr bwMode="auto">
            <a:xfrm>
              <a:off x="2628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just">
                <a:lnSpc>
                  <a:spcPct val="110000"/>
                </a:lnSpc>
                <a:spcBef>
                  <a:spcPts val="1800"/>
                </a:spcBef>
                <a:buClr>
                  <a:srgbClr val="227577"/>
                </a:buClr>
                <a:buSzPct val="90000"/>
                <a:buFont typeface="Webdings" panose="05030102010509060703" pitchFamily="18" charset="2"/>
                <a:buChar char=""/>
                <a:defRPr sz="2000">
                  <a:solidFill>
                    <a:schemeClr val="accent1"/>
                  </a:solidFill>
                  <a:latin typeface="Arial" panose="020B0604020202020204" pitchFamily="34" charset="0"/>
                  <a:ea typeface="微软雅黑" panose="020B0503020204020204" charset="-122"/>
                </a:defRPr>
              </a:lvl1pPr>
              <a:lvl2pPr marL="742950" indent="-285750" algn="just">
                <a:lnSpc>
                  <a:spcPct val="130000"/>
                </a:lnSpc>
                <a:spcAft>
                  <a:spcPts val="600"/>
                </a:spcAft>
                <a:buClr>
                  <a:srgbClr val="B7CEB5"/>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endParaRPr lang="zh-CN" altLang="en-US" sz="6600" dirty="0">
                <a:solidFill>
                  <a:srgbClr val="FFFFFF"/>
                </a:solidFill>
                <a:effectLst>
                  <a:outerShdw blurRad="38100" dist="38100" dir="2700000" algn="tl">
                    <a:srgbClr val="000000">
                      <a:alpha val="40000"/>
                    </a:srgbClr>
                  </a:outerShdw>
                </a:effectLst>
                <a:ea typeface="黑体" panose="02010609060101010101" pitchFamily="49" charset="-122"/>
              </a:endParaRPr>
            </a:p>
          </p:txBody>
        </p:sp>
        <p:cxnSp>
          <p:nvCxnSpPr>
            <p:cNvPr id="11" name="直接连接符 6"/>
            <p:cNvCxnSpPr>
              <a:cxnSpLocks noChangeShapeType="1"/>
            </p:cNvCxnSpPr>
            <p:nvPr/>
          </p:nvCxnSpPr>
          <p:spPr bwMode="auto">
            <a:xfrm>
              <a:off x="2628900" y="3352800"/>
              <a:ext cx="3848100" cy="0"/>
            </a:xfrm>
            <a:prstGeom prst="line">
              <a:avLst/>
            </a:prstGeom>
            <a:noFill/>
            <a:ln w="12700" cmpd="sng">
              <a:solidFill>
                <a:srgbClr val="B0DABC"/>
              </a:solidFill>
              <a:round/>
            </a:ln>
            <a:extLst>
              <a:ext uri="{909E8E84-426E-40DD-AFC4-6F175D3DCCD1}">
                <a14:hiddenFill xmlns:a14="http://schemas.microsoft.com/office/drawing/2010/main">
                  <a:noFill/>
                </a14:hiddenFill>
              </a:ext>
            </a:extLst>
          </p:spPr>
        </p:cxnSp>
      </p:grpSp>
      <p:sp>
        <p:nvSpPr>
          <p:cNvPr id="2" name="Title 1"/>
          <p:cNvSpPr>
            <a:spLocks noGrp="1"/>
          </p:cNvSpPr>
          <p:nvPr>
            <p:ph type="title" hasCustomPrompt="1"/>
          </p:nvPr>
        </p:nvSpPr>
        <p:spPr>
          <a:xfrm>
            <a:off x="3333750" y="2394567"/>
            <a:ext cx="5524500" cy="2042059"/>
          </a:xfrm>
        </p:spPr>
        <p:txBody>
          <a:bodyPr>
            <a:normAutofit/>
          </a:bodyPr>
          <a:lstStyle>
            <a:lvl1pPr algn="ctr">
              <a:defRPr sz="6600"/>
            </a:lvl1pPr>
          </a:lstStyle>
          <a:p>
            <a:r>
              <a:rPr lang="zh-CN" altLang="en-US" dirty="0" smtClean="0"/>
              <a:t>编辑标题</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993C43-75C7-4C5E-B22E-E14D8C915DA6}" type="datetimeFigureOut">
              <a:rPr lang="zh-CN" altLang="en-US" smtClean="0"/>
              <a:t>2019/1/7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8A7524-64CE-4578-965F-7117C4BC701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36075" y="457201"/>
            <a:ext cx="9319851" cy="706582"/>
          </a:xfrm>
        </p:spPr>
        <p:txBody>
          <a:bodyPr anchor="ctr" anchorCtr="0"/>
          <a:lstStyle>
            <a:lvl1pPr>
              <a:defRPr sz="3200" b="1">
                <a:solidFill>
                  <a:schemeClr val="accent1">
                    <a:lumMod val="75000"/>
                  </a:schemeClr>
                </a:solidFill>
              </a:defRPr>
            </a:lvl1pPr>
          </a:lstStyle>
          <a:p>
            <a:r>
              <a:rPr lang="zh-CN" altLang="en-US" dirty="0" smtClean="0"/>
              <a:t>单击此处编辑母版标题样式</a:t>
            </a:r>
            <a:endParaRPr lang="en-US" dirty="0"/>
          </a:p>
        </p:txBody>
      </p:sp>
      <p:sp>
        <p:nvSpPr>
          <p:cNvPr id="3" name="Picture Placeholder 2"/>
          <p:cNvSpPr>
            <a:spLocks noGrp="1"/>
          </p:cNvSpPr>
          <p:nvPr>
            <p:ph type="pic" idx="1"/>
          </p:nvPr>
        </p:nvSpPr>
        <p:spPr>
          <a:xfrm>
            <a:off x="2085108" y="1673379"/>
            <a:ext cx="5199556" cy="465223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296872" y="1673379"/>
            <a:ext cx="2948564" cy="4652234"/>
          </a:xfrm>
          <a:solidFill>
            <a:schemeClr val="accent1"/>
          </a:solidFill>
        </p:spPr>
        <p:txBody>
          <a:bodyPr anchor="ctr" anchorCtr="0">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Date Placeholder 4"/>
          <p:cNvSpPr>
            <a:spLocks noGrp="1"/>
          </p:cNvSpPr>
          <p:nvPr>
            <p:ph type="dt" sz="half" idx="10"/>
          </p:nvPr>
        </p:nvSpPr>
        <p:spPr/>
        <p:txBody>
          <a:bodyPr/>
          <a:lstStyle/>
          <a:p>
            <a:fld id="{FA993C43-75C7-4C5E-B22E-E14D8C915DA6}" type="datetimeFigureOut">
              <a:rPr lang="zh-CN" altLang="en-US" smtClean="0"/>
              <a:t>2019/1/7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8A7524-64CE-4578-965F-7117C4BC7015}" type="slidenum">
              <a:rPr lang="zh-CN" altLang="en-US" smtClean="0"/>
              <a:t>‹#›</a:t>
            </a:fld>
            <a:endParaRPr lang="zh-CN" altLang="en-US"/>
          </a:p>
        </p:txBody>
      </p:sp>
      <p:cxnSp>
        <p:nvCxnSpPr>
          <p:cNvPr id="8" name="直接连接符 7"/>
          <p:cNvCxnSpPr>
            <a:cxnSpLocks noChangeShapeType="1"/>
          </p:cNvCxnSpPr>
          <p:nvPr>
            <p:custDataLst>
              <p:tags r:id="rId1"/>
            </p:custDataLst>
          </p:nvPr>
        </p:nvCxnSpPr>
        <p:spPr bwMode="auto">
          <a:xfrm>
            <a:off x="1435371" y="1423121"/>
            <a:ext cx="9321259" cy="0"/>
          </a:xfrm>
          <a:prstGeom prst="line">
            <a:avLst/>
          </a:prstGeom>
          <a:noFill/>
          <a:ln w="28575" cmpd="sng">
            <a:solidFill>
              <a:srgbClr val="A0E2E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10226040" y="976745"/>
            <a:ext cx="1127760" cy="5200218"/>
          </a:xfrm>
        </p:spPr>
        <p:txBody>
          <a:bodyPr vert="eaVert"/>
          <a:lstStyle>
            <a:lvl1pPr>
              <a:defRPr>
                <a:solidFill>
                  <a:schemeClr val="accent1">
                    <a:lumMod val="75000"/>
                  </a:schemeClr>
                </a:solidFill>
              </a:defRPr>
            </a:lvl1pPr>
          </a:lstStyle>
          <a:p>
            <a:r>
              <a:rPr lang="zh-CN" altLang="en-US" dirty="0" smtClean="0"/>
              <a:t>编辑标题</a:t>
            </a:r>
            <a:endParaRPr lang="en-US" dirty="0"/>
          </a:p>
        </p:txBody>
      </p:sp>
      <p:sp>
        <p:nvSpPr>
          <p:cNvPr id="3" name="Vertical Text Placeholder 2"/>
          <p:cNvSpPr>
            <a:spLocks noGrp="1"/>
          </p:cNvSpPr>
          <p:nvPr>
            <p:ph type="body" orient="vert" idx="1"/>
          </p:nvPr>
        </p:nvSpPr>
        <p:spPr>
          <a:xfrm>
            <a:off x="838200" y="976745"/>
            <a:ext cx="9265920" cy="520021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FA993C43-75C7-4C5E-B22E-E14D8C915DA6}" type="datetimeFigureOut">
              <a:rPr lang="zh-CN" altLang="en-US" smtClean="0"/>
              <a:t>2019/1/7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8A7524-64CE-4578-965F-7117C4BC701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7" name="组合 36"/>
          <p:cNvGrpSpPr/>
          <p:nvPr/>
        </p:nvGrpSpPr>
        <p:grpSpPr>
          <a:xfrm>
            <a:off x="-3003" y="-25357"/>
            <a:ext cx="12195003" cy="5160510"/>
            <a:chOff x="-3003" y="-25357"/>
            <a:chExt cx="12195003" cy="5160510"/>
          </a:xfrm>
        </p:grpSpPr>
        <p:sp>
          <p:nvSpPr>
            <p:cNvPr id="8" name="矩形 7"/>
            <p:cNvSpPr/>
            <p:nvPr/>
          </p:nvSpPr>
          <p:spPr>
            <a:xfrm>
              <a:off x="-3003" y="-25357"/>
              <a:ext cx="12190999" cy="339048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grpSp>
          <p:nvGrpSpPr>
            <p:cNvPr id="9" name="组合 8"/>
            <p:cNvGrpSpPr/>
            <p:nvPr/>
          </p:nvGrpSpPr>
          <p:grpSpPr>
            <a:xfrm>
              <a:off x="-3003" y="649776"/>
              <a:ext cx="12195003" cy="1365441"/>
              <a:chOff x="-3003" y="408837"/>
              <a:chExt cx="9261914" cy="1088268"/>
            </a:xfrm>
          </p:grpSpPr>
          <p:grpSp>
            <p:nvGrpSpPr>
              <p:cNvPr id="10" name="组合 9"/>
              <p:cNvGrpSpPr/>
              <p:nvPr/>
            </p:nvGrpSpPr>
            <p:grpSpPr>
              <a:xfrm>
                <a:off x="-3003" y="478752"/>
                <a:ext cx="2943359" cy="1000935"/>
                <a:chOff x="0" y="2084498"/>
                <a:chExt cx="9144000" cy="3109559"/>
              </a:xfrm>
            </p:grpSpPr>
            <p:sp>
              <p:nvSpPr>
                <p:cNvPr id="29" name="任意多边形 28"/>
                <p:cNvSpPr/>
                <p:nvPr/>
              </p:nvSpPr>
              <p:spPr>
                <a:xfrm>
                  <a:off x="0" y="2084498"/>
                  <a:ext cx="2673708" cy="2522180"/>
                </a:xfrm>
                <a:custGeom>
                  <a:avLst/>
                  <a:gdLst>
                    <a:gd name="connsiteX0" fmla="*/ 1246338 w 2673708"/>
                    <a:gd name="connsiteY0" fmla="*/ 0 h 2522180"/>
                    <a:gd name="connsiteX1" fmla="*/ 2673708 w 2673708"/>
                    <a:gd name="connsiteY1" fmla="*/ 1261090 h 2522180"/>
                    <a:gd name="connsiteX2" fmla="*/ 1246338 w 2673708"/>
                    <a:gd name="connsiteY2" fmla="*/ 2522180 h 2522180"/>
                    <a:gd name="connsiteX3" fmla="*/ 62740 w 2673708"/>
                    <a:gd name="connsiteY3" fmla="*/ 1966178 h 2522180"/>
                    <a:gd name="connsiteX4" fmla="*/ 0 w 2673708"/>
                    <a:gd name="connsiteY4" fmla="*/ 1874935 h 2522180"/>
                    <a:gd name="connsiteX5" fmla="*/ 0 w 2673708"/>
                    <a:gd name="connsiteY5" fmla="*/ 647246 h 2522180"/>
                    <a:gd name="connsiteX6" fmla="*/ 62740 w 2673708"/>
                    <a:gd name="connsiteY6" fmla="*/ 556003 h 2522180"/>
                    <a:gd name="connsiteX7" fmla="*/ 1246338 w 267370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30" name="椭圆 29"/>
                <p:cNvSpPr/>
                <p:nvPr/>
              </p:nvSpPr>
              <p:spPr>
                <a:xfrm>
                  <a:off x="1430774" y="2460737"/>
                  <a:ext cx="2854740" cy="273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31" name="椭圆 30"/>
                <p:cNvSpPr/>
                <p:nvPr/>
              </p:nvSpPr>
              <p:spPr>
                <a:xfrm>
                  <a:off x="3185823" y="2437844"/>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32" name="椭圆 31"/>
                <p:cNvSpPr/>
                <p:nvPr/>
              </p:nvSpPr>
              <p:spPr>
                <a:xfrm>
                  <a:off x="4967948" y="2155313"/>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33" name="任意多边形 32"/>
                <p:cNvSpPr/>
                <p:nvPr/>
              </p:nvSpPr>
              <p:spPr>
                <a:xfrm>
                  <a:off x="6368242" y="2532907"/>
                  <a:ext cx="2775758" cy="2522180"/>
                </a:xfrm>
                <a:custGeom>
                  <a:avLst/>
                  <a:gdLst>
                    <a:gd name="connsiteX0" fmla="*/ 1427370 w 2775758"/>
                    <a:gd name="connsiteY0" fmla="*/ 0 h 2522180"/>
                    <a:gd name="connsiteX1" fmla="*/ 2742570 w 2775758"/>
                    <a:gd name="connsiteY1" fmla="*/ 770217 h 2522180"/>
                    <a:gd name="connsiteX2" fmla="*/ 2775758 w 2775758"/>
                    <a:gd name="connsiteY2" fmla="*/ 850330 h 2522180"/>
                    <a:gd name="connsiteX3" fmla="*/ 2775758 w 2775758"/>
                    <a:gd name="connsiteY3" fmla="*/ 1671851 h 2522180"/>
                    <a:gd name="connsiteX4" fmla="*/ 2742570 w 2775758"/>
                    <a:gd name="connsiteY4" fmla="*/ 1751964 h 2522180"/>
                    <a:gd name="connsiteX5" fmla="*/ 1427370 w 2775758"/>
                    <a:gd name="connsiteY5" fmla="*/ 2522180 h 2522180"/>
                    <a:gd name="connsiteX6" fmla="*/ 0 w 2775758"/>
                    <a:gd name="connsiteY6" fmla="*/ 1261090 h 2522180"/>
                    <a:gd name="connsiteX7" fmla="*/ 1427370 w 277575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a typeface="黑体" panose="02010609060101010101" pitchFamily="49" charset="-122"/>
                  </a:endParaRPr>
                </a:p>
              </p:txBody>
            </p:sp>
          </p:grpSp>
          <p:grpSp>
            <p:nvGrpSpPr>
              <p:cNvPr id="11" name="组合 10"/>
              <p:cNvGrpSpPr/>
              <p:nvPr/>
            </p:nvGrpSpPr>
            <p:grpSpPr>
              <a:xfrm>
                <a:off x="2686050" y="496170"/>
                <a:ext cx="2943359" cy="1000935"/>
                <a:chOff x="0" y="2084498"/>
                <a:chExt cx="9144000" cy="3109559"/>
              </a:xfrm>
            </p:grpSpPr>
            <p:sp>
              <p:nvSpPr>
                <p:cNvPr id="24" name="任意多边形 23"/>
                <p:cNvSpPr/>
                <p:nvPr/>
              </p:nvSpPr>
              <p:spPr>
                <a:xfrm>
                  <a:off x="0" y="2084498"/>
                  <a:ext cx="2673708" cy="2522180"/>
                </a:xfrm>
                <a:custGeom>
                  <a:avLst/>
                  <a:gdLst>
                    <a:gd name="connsiteX0" fmla="*/ 1246338 w 2673708"/>
                    <a:gd name="connsiteY0" fmla="*/ 0 h 2522180"/>
                    <a:gd name="connsiteX1" fmla="*/ 2673708 w 2673708"/>
                    <a:gd name="connsiteY1" fmla="*/ 1261090 h 2522180"/>
                    <a:gd name="connsiteX2" fmla="*/ 1246338 w 2673708"/>
                    <a:gd name="connsiteY2" fmla="*/ 2522180 h 2522180"/>
                    <a:gd name="connsiteX3" fmla="*/ 62740 w 2673708"/>
                    <a:gd name="connsiteY3" fmla="*/ 1966178 h 2522180"/>
                    <a:gd name="connsiteX4" fmla="*/ 0 w 2673708"/>
                    <a:gd name="connsiteY4" fmla="*/ 1874935 h 2522180"/>
                    <a:gd name="connsiteX5" fmla="*/ 0 w 2673708"/>
                    <a:gd name="connsiteY5" fmla="*/ 647246 h 2522180"/>
                    <a:gd name="connsiteX6" fmla="*/ 62740 w 2673708"/>
                    <a:gd name="connsiteY6" fmla="*/ 556003 h 2522180"/>
                    <a:gd name="connsiteX7" fmla="*/ 1246338 w 267370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25" name="椭圆 24"/>
                <p:cNvSpPr/>
                <p:nvPr/>
              </p:nvSpPr>
              <p:spPr>
                <a:xfrm>
                  <a:off x="1430774" y="2460737"/>
                  <a:ext cx="2854740" cy="273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26" name="椭圆 25"/>
                <p:cNvSpPr/>
                <p:nvPr/>
              </p:nvSpPr>
              <p:spPr>
                <a:xfrm>
                  <a:off x="3185823" y="2437844"/>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27" name="椭圆 26"/>
                <p:cNvSpPr/>
                <p:nvPr/>
              </p:nvSpPr>
              <p:spPr>
                <a:xfrm>
                  <a:off x="4967948" y="2155313"/>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28" name="任意多边形 27"/>
                <p:cNvSpPr/>
                <p:nvPr/>
              </p:nvSpPr>
              <p:spPr>
                <a:xfrm>
                  <a:off x="6368242" y="2532907"/>
                  <a:ext cx="2775758" cy="2522180"/>
                </a:xfrm>
                <a:custGeom>
                  <a:avLst/>
                  <a:gdLst>
                    <a:gd name="connsiteX0" fmla="*/ 1427370 w 2775758"/>
                    <a:gd name="connsiteY0" fmla="*/ 0 h 2522180"/>
                    <a:gd name="connsiteX1" fmla="*/ 2742570 w 2775758"/>
                    <a:gd name="connsiteY1" fmla="*/ 770217 h 2522180"/>
                    <a:gd name="connsiteX2" fmla="*/ 2775758 w 2775758"/>
                    <a:gd name="connsiteY2" fmla="*/ 850330 h 2522180"/>
                    <a:gd name="connsiteX3" fmla="*/ 2775758 w 2775758"/>
                    <a:gd name="connsiteY3" fmla="*/ 1671851 h 2522180"/>
                    <a:gd name="connsiteX4" fmla="*/ 2742570 w 2775758"/>
                    <a:gd name="connsiteY4" fmla="*/ 1751964 h 2522180"/>
                    <a:gd name="connsiteX5" fmla="*/ 1427370 w 2775758"/>
                    <a:gd name="connsiteY5" fmla="*/ 2522180 h 2522180"/>
                    <a:gd name="connsiteX6" fmla="*/ 0 w 2775758"/>
                    <a:gd name="connsiteY6" fmla="*/ 1261090 h 2522180"/>
                    <a:gd name="connsiteX7" fmla="*/ 1427370 w 277575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a typeface="黑体" panose="02010609060101010101" pitchFamily="49" charset="-122"/>
                  </a:endParaRPr>
                </a:p>
              </p:txBody>
            </p:sp>
          </p:grpSp>
          <p:grpSp>
            <p:nvGrpSpPr>
              <p:cNvPr id="12" name="组合 11"/>
              <p:cNvGrpSpPr/>
              <p:nvPr/>
            </p:nvGrpSpPr>
            <p:grpSpPr>
              <a:xfrm>
                <a:off x="5368290" y="496170"/>
                <a:ext cx="2943359" cy="1000935"/>
                <a:chOff x="0" y="2084498"/>
                <a:chExt cx="9144000" cy="3109559"/>
              </a:xfrm>
            </p:grpSpPr>
            <p:sp>
              <p:nvSpPr>
                <p:cNvPr id="19" name="任意多边形 18"/>
                <p:cNvSpPr/>
                <p:nvPr/>
              </p:nvSpPr>
              <p:spPr>
                <a:xfrm>
                  <a:off x="0" y="2084498"/>
                  <a:ext cx="2673708" cy="2522180"/>
                </a:xfrm>
                <a:custGeom>
                  <a:avLst/>
                  <a:gdLst>
                    <a:gd name="connsiteX0" fmla="*/ 1246338 w 2673708"/>
                    <a:gd name="connsiteY0" fmla="*/ 0 h 2522180"/>
                    <a:gd name="connsiteX1" fmla="*/ 2673708 w 2673708"/>
                    <a:gd name="connsiteY1" fmla="*/ 1261090 h 2522180"/>
                    <a:gd name="connsiteX2" fmla="*/ 1246338 w 2673708"/>
                    <a:gd name="connsiteY2" fmla="*/ 2522180 h 2522180"/>
                    <a:gd name="connsiteX3" fmla="*/ 62740 w 2673708"/>
                    <a:gd name="connsiteY3" fmla="*/ 1966178 h 2522180"/>
                    <a:gd name="connsiteX4" fmla="*/ 0 w 2673708"/>
                    <a:gd name="connsiteY4" fmla="*/ 1874935 h 2522180"/>
                    <a:gd name="connsiteX5" fmla="*/ 0 w 2673708"/>
                    <a:gd name="connsiteY5" fmla="*/ 647246 h 2522180"/>
                    <a:gd name="connsiteX6" fmla="*/ 62740 w 2673708"/>
                    <a:gd name="connsiteY6" fmla="*/ 556003 h 2522180"/>
                    <a:gd name="connsiteX7" fmla="*/ 1246338 w 267370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20" name="椭圆 19"/>
                <p:cNvSpPr/>
                <p:nvPr/>
              </p:nvSpPr>
              <p:spPr>
                <a:xfrm>
                  <a:off x="1430774" y="2460737"/>
                  <a:ext cx="2854740" cy="273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21" name="椭圆 20"/>
                <p:cNvSpPr/>
                <p:nvPr/>
              </p:nvSpPr>
              <p:spPr>
                <a:xfrm>
                  <a:off x="3185823" y="2437844"/>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22" name="椭圆 21"/>
                <p:cNvSpPr/>
                <p:nvPr/>
              </p:nvSpPr>
              <p:spPr>
                <a:xfrm>
                  <a:off x="4967948" y="2155313"/>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23" name="任意多边形 22"/>
                <p:cNvSpPr/>
                <p:nvPr/>
              </p:nvSpPr>
              <p:spPr>
                <a:xfrm>
                  <a:off x="6368242" y="2532907"/>
                  <a:ext cx="2775758" cy="2522180"/>
                </a:xfrm>
                <a:custGeom>
                  <a:avLst/>
                  <a:gdLst>
                    <a:gd name="connsiteX0" fmla="*/ 1427370 w 2775758"/>
                    <a:gd name="connsiteY0" fmla="*/ 0 h 2522180"/>
                    <a:gd name="connsiteX1" fmla="*/ 2742570 w 2775758"/>
                    <a:gd name="connsiteY1" fmla="*/ 770217 h 2522180"/>
                    <a:gd name="connsiteX2" fmla="*/ 2775758 w 2775758"/>
                    <a:gd name="connsiteY2" fmla="*/ 850330 h 2522180"/>
                    <a:gd name="connsiteX3" fmla="*/ 2775758 w 2775758"/>
                    <a:gd name="connsiteY3" fmla="*/ 1671851 h 2522180"/>
                    <a:gd name="connsiteX4" fmla="*/ 2742570 w 2775758"/>
                    <a:gd name="connsiteY4" fmla="*/ 1751964 h 2522180"/>
                    <a:gd name="connsiteX5" fmla="*/ 1427370 w 2775758"/>
                    <a:gd name="connsiteY5" fmla="*/ 2522180 h 2522180"/>
                    <a:gd name="connsiteX6" fmla="*/ 0 w 2775758"/>
                    <a:gd name="connsiteY6" fmla="*/ 1261090 h 2522180"/>
                    <a:gd name="connsiteX7" fmla="*/ 1427370 w 277575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a typeface="黑体" panose="02010609060101010101" pitchFamily="49" charset="-122"/>
                  </a:endParaRPr>
                </a:p>
              </p:txBody>
            </p:sp>
          </p:grpSp>
          <p:grpSp>
            <p:nvGrpSpPr>
              <p:cNvPr id="13" name="组合 12"/>
              <p:cNvGrpSpPr/>
              <p:nvPr/>
            </p:nvGrpSpPr>
            <p:grpSpPr>
              <a:xfrm>
                <a:off x="6315552" y="408837"/>
                <a:ext cx="2943359" cy="1000935"/>
                <a:chOff x="0" y="2084498"/>
                <a:chExt cx="9144000" cy="3109559"/>
              </a:xfrm>
            </p:grpSpPr>
            <p:sp>
              <p:nvSpPr>
                <p:cNvPr id="14" name="任意多边形 13"/>
                <p:cNvSpPr/>
                <p:nvPr/>
              </p:nvSpPr>
              <p:spPr>
                <a:xfrm>
                  <a:off x="0" y="2084498"/>
                  <a:ext cx="2673708" cy="2522180"/>
                </a:xfrm>
                <a:custGeom>
                  <a:avLst/>
                  <a:gdLst>
                    <a:gd name="connsiteX0" fmla="*/ 1246338 w 2673708"/>
                    <a:gd name="connsiteY0" fmla="*/ 0 h 2522180"/>
                    <a:gd name="connsiteX1" fmla="*/ 2673708 w 2673708"/>
                    <a:gd name="connsiteY1" fmla="*/ 1261090 h 2522180"/>
                    <a:gd name="connsiteX2" fmla="*/ 1246338 w 2673708"/>
                    <a:gd name="connsiteY2" fmla="*/ 2522180 h 2522180"/>
                    <a:gd name="connsiteX3" fmla="*/ 62740 w 2673708"/>
                    <a:gd name="connsiteY3" fmla="*/ 1966178 h 2522180"/>
                    <a:gd name="connsiteX4" fmla="*/ 0 w 2673708"/>
                    <a:gd name="connsiteY4" fmla="*/ 1874935 h 2522180"/>
                    <a:gd name="connsiteX5" fmla="*/ 0 w 2673708"/>
                    <a:gd name="connsiteY5" fmla="*/ 647246 h 2522180"/>
                    <a:gd name="connsiteX6" fmla="*/ 62740 w 2673708"/>
                    <a:gd name="connsiteY6" fmla="*/ 556003 h 2522180"/>
                    <a:gd name="connsiteX7" fmla="*/ 1246338 w 267370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15" name="椭圆 14"/>
                <p:cNvSpPr/>
                <p:nvPr/>
              </p:nvSpPr>
              <p:spPr>
                <a:xfrm>
                  <a:off x="1430774" y="2460737"/>
                  <a:ext cx="2854740" cy="273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16" name="椭圆 15"/>
                <p:cNvSpPr/>
                <p:nvPr/>
              </p:nvSpPr>
              <p:spPr>
                <a:xfrm>
                  <a:off x="3185823" y="2437844"/>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17" name="椭圆 16"/>
                <p:cNvSpPr/>
                <p:nvPr/>
              </p:nvSpPr>
              <p:spPr>
                <a:xfrm>
                  <a:off x="4967948" y="2155313"/>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sp>
              <p:nvSpPr>
                <p:cNvPr id="18" name="任意多边形 17"/>
                <p:cNvSpPr/>
                <p:nvPr/>
              </p:nvSpPr>
              <p:spPr>
                <a:xfrm>
                  <a:off x="6368242" y="2532907"/>
                  <a:ext cx="2775758" cy="2522180"/>
                </a:xfrm>
                <a:custGeom>
                  <a:avLst/>
                  <a:gdLst>
                    <a:gd name="connsiteX0" fmla="*/ 1427370 w 2775758"/>
                    <a:gd name="connsiteY0" fmla="*/ 0 h 2522180"/>
                    <a:gd name="connsiteX1" fmla="*/ 2742570 w 2775758"/>
                    <a:gd name="connsiteY1" fmla="*/ 770217 h 2522180"/>
                    <a:gd name="connsiteX2" fmla="*/ 2775758 w 2775758"/>
                    <a:gd name="connsiteY2" fmla="*/ 850330 h 2522180"/>
                    <a:gd name="connsiteX3" fmla="*/ 2775758 w 2775758"/>
                    <a:gd name="connsiteY3" fmla="*/ 1671851 h 2522180"/>
                    <a:gd name="connsiteX4" fmla="*/ 2742570 w 2775758"/>
                    <a:gd name="connsiteY4" fmla="*/ 1751964 h 2522180"/>
                    <a:gd name="connsiteX5" fmla="*/ 1427370 w 2775758"/>
                    <a:gd name="connsiteY5" fmla="*/ 2522180 h 2522180"/>
                    <a:gd name="connsiteX6" fmla="*/ 0 w 2775758"/>
                    <a:gd name="connsiteY6" fmla="*/ 1261090 h 2522180"/>
                    <a:gd name="connsiteX7" fmla="*/ 1427370 w 277575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a typeface="黑体" panose="02010609060101010101" pitchFamily="49" charset="-122"/>
                  </a:endParaRPr>
                </a:p>
              </p:txBody>
            </p:sp>
          </p:grpSp>
        </p:grpSp>
        <p:sp>
          <p:nvSpPr>
            <p:cNvPr id="34" name="矩形 33"/>
            <p:cNvSpPr/>
            <p:nvPr/>
          </p:nvSpPr>
          <p:spPr>
            <a:xfrm>
              <a:off x="1001" y="1019604"/>
              <a:ext cx="12190999" cy="4115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grpSp>
      <p:sp>
        <p:nvSpPr>
          <p:cNvPr id="2" name="Title Placeholder 1"/>
          <p:cNvSpPr>
            <a:spLocks noGrp="1"/>
          </p:cNvSpPr>
          <p:nvPr>
            <p:ph type="title"/>
            <p:custDataLst>
              <p:tags r:id="rId12"/>
            </p:custDataLst>
          </p:nvPr>
        </p:nvSpPr>
        <p:spPr>
          <a:xfrm>
            <a:off x="838200" y="55602"/>
            <a:ext cx="10515600" cy="726776"/>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064484"/>
            <a:ext cx="10515600" cy="511247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FA993C43-75C7-4C5E-B22E-E14D8C915DA6}" type="datetimeFigureOut">
              <a:rPr lang="zh-CN" altLang="en-US" smtClean="0"/>
              <a:t>2019/1/7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358A7524-64CE-4578-965F-7117C4BC701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buClr>
        <a:buFont typeface="Webdings" panose="05030102010509060703" pitchFamily="18" charset="2"/>
        <a:buChar char="×"/>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custDataLst>
              <p:tags r:id="rId2"/>
            </p:custDataLst>
          </p:nvPr>
        </p:nvSpPr>
        <p:spPr>
          <a:xfrm>
            <a:off x="955964" y="2593801"/>
            <a:ext cx="10280073" cy="16698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rgbClr val="2D9C9F">
                    <a:lumMod val="75000"/>
                  </a:srgbClr>
                </a:solidFill>
                <a:latin typeface="Arial" panose="020B0604020202020204" pitchFamily="34" charset="0"/>
                <a:ea typeface="+mn-ea"/>
                <a:cs typeface="+mn-ea"/>
              </a:defRPr>
            </a:lvl1pPr>
          </a:lstStyle>
          <a:p>
            <a:r>
              <a:rPr lang="en-US" altLang="zh-CN" dirty="0"/>
              <a:t>Js</a:t>
            </a:r>
            <a:r>
              <a:rPr lang="zh-CN" altLang="en-US" dirty="0">
                <a:ea typeface="宋体" panose="02010600030101010101" pitchFamily="2" charset="-122"/>
              </a:rPr>
              <a:t>入门到精通</a:t>
            </a:r>
            <a:r>
              <a:rPr lang="en-US" altLang="zh-CN" dirty="0" smtClean="0">
                <a:ea typeface="宋体" panose="02010600030101010101" pitchFamily="2" charset="-122"/>
              </a:rPr>
              <a:t>-DOM</a:t>
            </a:r>
            <a:r>
              <a:rPr lang="zh-CN" altLang="en-US" dirty="0" smtClean="0">
                <a:ea typeface="宋体" panose="02010600030101010101" pitchFamily="2" charset="-122"/>
              </a:rPr>
              <a:t>位置属性</a:t>
            </a:r>
            <a:endParaRPr lang="en-US" altLang="zh-CN" dirty="0">
              <a:ea typeface="宋体" panose="02010600030101010101" pitchFamily="2" charset="-122"/>
            </a:endParaRPr>
          </a:p>
        </p:txBody>
      </p:sp>
      <p:sp>
        <p:nvSpPr>
          <p:cNvPr id="5" name="副标题 4"/>
          <p:cNvSpPr>
            <a:spLocks noGrp="1"/>
          </p:cNvSpPr>
          <p:nvPr>
            <p:custDataLst>
              <p:tags r:id="rId3"/>
            </p:custDataLst>
          </p:nvPr>
        </p:nvSpPr>
        <p:spPr>
          <a:xfrm>
            <a:off x="3121916" y="4567429"/>
            <a:ext cx="5948168" cy="579771"/>
          </a:xfrm>
          <a:prstGeom prst="roundRect">
            <a:avLst>
              <a:gd name="adj" fmla="val 50000"/>
            </a:avLst>
          </a:prstGeom>
          <a:ln>
            <a:solidFill>
              <a:srgbClr val="47494B">
                <a:lumMod val="20000"/>
                <a:lumOff val="80000"/>
              </a:srgbClr>
            </a:solidFill>
          </a:ln>
        </p:spPr>
        <p:txBody>
          <a:bodyPr vert="horz" lIns="91440" tIns="45720" rIns="91440" bIns="45720" rtlCol="0" anchor="ctr" anchorCtr="0">
            <a:normAutofit fontScale="97500"/>
          </a:bodyPr>
          <a:lstStyle>
            <a:lvl1pPr marL="0" indent="0" algn="ctr" defTabSz="914400" rtl="0" eaLnBrk="1" latinLnBrk="0" hangingPunct="1">
              <a:lnSpc>
                <a:spcPct val="90000"/>
              </a:lnSpc>
              <a:spcBef>
                <a:spcPts val="1000"/>
              </a:spcBef>
              <a:buClr>
                <a:srgbClr val="2D9C9F"/>
              </a:buClr>
              <a:buFont typeface="Webdings" panose="05030102010509060703" pitchFamily="18" charset="2"/>
              <a:buNone/>
              <a:defRPr sz="2400" kern="1200">
                <a:solidFill>
                  <a:srgbClr val="454749">
                    <a:lumMod val="60000"/>
                    <a:lumOff val="40000"/>
                  </a:srgbClr>
                </a:solidFill>
                <a:latin typeface="Arial" panose="020B0604020202020204" pitchFamily="34" charset="0"/>
                <a:ea typeface="+mn-ea"/>
                <a:cs typeface="+mn-ea"/>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2D9C9F"/>
                </a:solidFill>
                <a:latin typeface="Arial" panose="020B0604020202020204" pitchFamily="34" charset="0"/>
                <a:ea typeface="+mn-ea"/>
                <a:cs typeface="+mn-ea"/>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2D9C9F"/>
                </a:solidFill>
                <a:latin typeface="Arial" panose="020B0604020202020204" pitchFamily="34" charset="0"/>
                <a:ea typeface="+mn-ea"/>
                <a:cs typeface="+mn-ea"/>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2D9C9F"/>
                </a:solidFill>
                <a:latin typeface="Arial" panose="020B0604020202020204" pitchFamily="34" charset="0"/>
                <a:ea typeface="+mn-ea"/>
                <a:cs typeface="+mn-ea"/>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2D9C9F"/>
                </a:solidFill>
                <a:latin typeface="Arial" panose="020B0604020202020204" pitchFamily="34" charset="0"/>
                <a:ea typeface="+mn-ea"/>
                <a:cs typeface="+mn-ea"/>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rgbClr val="47494B"/>
                </a:solidFill>
                <a:latin typeface="Arial" panose="020B0604020202020204" pitchFamily="34" charset="0"/>
                <a:ea typeface="+mn-ea"/>
                <a:cs typeface="+mn-ea"/>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rgbClr val="47494B"/>
                </a:solidFill>
                <a:latin typeface="Arial" panose="020B0604020202020204" pitchFamily="34" charset="0"/>
                <a:ea typeface="+mn-ea"/>
                <a:cs typeface="+mn-ea"/>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rgbClr val="47494B"/>
                </a:solidFill>
                <a:latin typeface="Arial" panose="020B0604020202020204" pitchFamily="34" charset="0"/>
                <a:ea typeface="+mn-ea"/>
                <a:cs typeface="+mn-ea"/>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rgbClr val="47494B"/>
                </a:solidFill>
                <a:latin typeface="Arial" panose="020B0604020202020204" pitchFamily="34" charset="0"/>
                <a:ea typeface="+mn-ea"/>
                <a:cs typeface="+mn-ea"/>
              </a:defRPr>
            </a:lvl9pPr>
          </a:lstStyle>
          <a:p>
            <a:r>
              <a:rPr lang="zh-CN" altLang="en-US" dirty="0"/>
              <a:t>主讲老师</a:t>
            </a:r>
            <a:r>
              <a:rPr lang="zh-CN" altLang="en-US" dirty="0" smtClean="0"/>
              <a:t>：</a:t>
            </a:r>
            <a:r>
              <a:rPr lang="en-US" altLang="zh-CN" dirty="0" err="1" smtClean="0"/>
              <a:t>CarreryYan</a:t>
            </a:r>
            <a:endParaRPr lang="en-US" altLang="zh-CN"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DOM</a:t>
            </a:r>
            <a:r>
              <a:rPr lang="zh-CN" altLang="en-US" dirty="0" smtClean="0"/>
              <a:t>位置属性</a:t>
            </a:r>
            <a:endParaRPr lang="zh-CN" altLang="en-US" dirty="0"/>
          </a:p>
        </p:txBody>
      </p:sp>
      <p:sp>
        <p:nvSpPr>
          <p:cNvPr id="3" name="内容占位符 2"/>
          <p:cNvSpPr>
            <a:spLocks noGrp="1"/>
          </p:cNvSpPr>
          <p:nvPr>
            <p:ph idx="1"/>
          </p:nvPr>
        </p:nvSpPr>
        <p:spPr>
          <a:xfrm>
            <a:off x="486561" y="1872615"/>
            <a:ext cx="11325138" cy="3886835"/>
          </a:xfrm>
        </p:spPr>
        <p:txBody>
          <a:bodyPr>
            <a:normAutofit/>
          </a:bodyPr>
          <a:lstStyle/>
          <a:p>
            <a:pPr marL="0" indent="0">
              <a:buNone/>
            </a:pPr>
            <a:r>
              <a:rPr lang="en-US" altLang="zh-CN" dirty="0" smtClean="0"/>
              <a:t>Event</a:t>
            </a:r>
            <a:r>
              <a:rPr lang="zh-CN" altLang="en-US" dirty="0" smtClean="0"/>
              <a:t>对象属性：</a:t>
            </a:r>
            <a:r>
              <a:rPr lang="en-US" altLang="zh-CN" dirty="0"/>
              <a:t>	</a:t>
            </a:r>
            <a:endParaRPr lang="en-US" altLang="zh-CN" dirty="0" smtClean="0"/>
          </a:p>
          <a:p>
            <a:pPr marL="0" indent="0">
              <a:buNone/>
            </a:pPr>
            <a:r>
              <a:rPr lang="zh-CN" altLang="en-US" dirty="0" smtClean="0"/>
              <a:t> </a:t>
            </a:r>
            <a:br>
              <a:rPr lang="zh-CN" altLang="en-US" dirty="0" smtClean="0"/>
            </a:br>
            <a:r>
              <a:rPr lang="en-US" altLang="zh-CN" dirty="0" err="1" smtClean="0"/>
              <a:t>clientX</a:t>
            </a:r>
            <a:r>
              <a:rPr lang="zh-CN" altLang="en-US" dirty="0" smtClean="0"/>
              <a:t>相对浏览器窗口的</a:t>
            </a:r>
            <a:r>
              <a:rPr lang="en-US" altLang="zh-CN" dirty="0" smtClean="0"/>
              <a:t>x</a:t>
            </a:r>
            <a:r>
              <a:rPr lang="zh-CN" altLang="en-US" dirty="0" smtClean="0"/>
              <a:t>坐标位置</a:t>
            </a:r>
            <a:endParaRPr lang="en-US" altLang="zh-CN" dirty="0" smtClean="0"/>
          </a:p>
          <a:p>
            <a:pPr marL="0" indent="0">
              <a:buNone/>
            </a:pPr>
            <a:r>
              <a:rPr lang="zh-CN" altLang="en-US" dirty="0" smtClean="0"/>
              <a:t> </a:t>
            </a:r>
            <a:br>
              <a:rPr lang="zh-CN" altLang="en-US" dirty="0" smtClean="0"/>
            </a:br>
            <a:r>
              <a:rPr lang="en-US" altLang="zh-CN" dirty="0" err="1" smtClean="0"/>
              <a:t>offsetX</a:t>
            </a:r>
            <a:r>
              <a:rPr lang="zh-CN" altLang="en-US" dirty="0" smtClean="0"/>
              <a:t>设置或者是得到鼠标相对于</a:t>
            </a:r>
            <a:r>
              <a:rPr lang="zh-CN" altLang="en-US" dirty="0" smtClean="0">
                <a:sym typeface="+mn-ea"/>
              </a:rPr>
              <a:t>事件</a:t>
            </a:r>
            <a:r>
              <a:rPr lang="zh-CN" altLang="en-US" dirty="0" smtClean="0"/>
              <a:t>目标的父元素的内边界在</a:t>
            </a:r>
            <a:r>
              <a:rPr lang="en-US" altLang="zh-CN" dirty="0" smtClean="0"/>
              <a:t>x</a:t>
            </a:r>
            <a:r>
              <a:rPr lang="zh-CN" altLang="en-US" dirty="0" smtClean="0"/>
              <a:t>坐标上的位置。（</a:t>
            </a:r>
            <a:r>
              <a:rPr lang="en-US" altLang="zh-CN" dirty="0" smtClean="0"/>
              <a:t>FF</a:t>
            </a:r>
            <a:r>
              <a:rPr lang="zh-CN" altLang="en-US" dirty="0" smtClean="0"/>
              <a:t>不支持） </a:t>
            </a:r>
            <a:endParaRPr lang="en-US" altLang="zh-CN" dirty="0" smtClean="0"/>
          </a:p>
          <a:p>
            <a:pPr marL="0" indent="0">
              <a:buNone/>
            </a:pPr>
            <a:r>
              <a:rPr lang="zh-CN" altLang="en-US" dirty="0" smtClean="0"/>
              <a:t/>
            </a:r>
            <a:br>
              <a:rPr lang="zh-CN" altLang="en-US" dirty="0" smtClean="0"/>
            </a:br>
            <a:r>
              <a:rPr lang="en-US" altLang="zh-CN" dirty="0" err="1" smtClean="0"/>
              <a:t>screenX</a:t>
            </a:r>
            <a:r>
              <a:rPr lang="zh-CN" altLang="en-US" dirty="0" smtClean="0"/>
              <a:t>相对于用户屏幕。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DOM</a:t>
            </a:r>
            <a:r>
              <a:rPr lang="zh-CN" altLang="en-US" dirty="0" smtClean="0"/>
              <a:t>位置属性</a:t>
            </a:r>
            <a:endParaRPr lang="zh-CN" altLang="en-US" dirty="0"/>
          </a:p>
        </p:txBody>
      </p:sp>
      <p:sp>
        <p:nvSpPr>
          <p:cNvPr id="3" name="内容占位符 2"/>
          <p:cNvSpPr>
            <a:spLocks noGrp="1"/>
          </p:cNvSpPr>
          <p:nvPr>
            <p:ph idx="1"/>
          </p:nvPr>
        </p:nvSpPr>
        <p:spPr>
          <a:xfrm>
            <a:off x="486410" y="1724660"/>
            <a:ext cx="11325225" cy="4034790"/>
          </a:xfrm>
        </p:spPr>
        <p:txBody>
          <a:bodyPr>
            <a:normAutofit fontScale="75000" lnSpcReduction="10000"/>
          </a:bodyPr>
          <a:lstStyle/>
          <a:p>
            <a:pPr marL="0" indent="0">
              <a:buNone/>
            </a:pPr>
            <a:r>
              <a:rPr lang="zh-CN" altLang="en-US" dirty="0" smtClean="0"/>
              <a:t>滚动对象属性：</a:t>
            </a:r>
            <a:r>
              <a:rPr lang="en-US" altLang="zh-CN" dirty="0"/>
              <a:t>	</a:t>
            </a:r>
            <a:endParaRPr lang="en-US" altLang="zh-CN" dirty="0" smtClean="0"/>
          </a:p>
          <a:p>
            <a:pPr marL="0" indent="0">
              <a:buNone/>
            </a:pPr>
            <a:endParaRPr lang="en-US" altLang="zh-CN" dirty="0"/>
          </a:p>
          <a:p>
            <a:pPr marL="0" indent="0">
              <a:buNone/>
            </a:pPr>
            <a:r>
              <a:rPr lang="en-US" altLang="zh-CN" dirty="0" err="1" smtClean="0"/>
              <a:t>scrollLeft</a:t>
            </a:r>
            <a:r>
              <a:rPr lang="en-US" altLang="zh-CN" dirty="0" smtClean="0"/>
              <a:t>:</a:t>
            </a:r>
            <a:r>
              <a:rPr lang="zh-CN" altLang="en-US" dirty="0" smtClean="0"/>
              <a:t>设置或获取位于对象左边界和窗口中目前可见内容的最左端之间的距离</a:t>
            </a:r>
            <a:endParaRPr lang="en-US" altLang="zh-CN" dirty="0" smtClean="0"/>
          </a:p>
          <a:p>
            <a:pPr marL="0" indent="0">
              <a:buNone/>
            </a:pPr>
            <a:r>
              <a:rPr lang="zh-CN" altLang="en-US" dirty="0" smtClean="0"/>
              <a:t/>
            </a:r>
            <a:br>
              <a:rPr lang="zh-CN" altLang="en-US" dirty="0" smtClean="0"/>
            </a:br>
            <a:r>
              <a:rPr lang="en-US" altLang="zh-CN" dirty="0" err="1" smtClean="0"/>
              <a:t>scrollTop</a:t>
            </a:r>
            <a:r>
              <a:rPr lang="en-US" altLang="zh-CN" dirty="0" smtClean="0"/>
              <a:t>:</a:t>
            </a:r>
            <a:r>
              <a:rPr lang="zh-CN" altLang="en-US" dirty="0" smtClean="0"/>
              <a:t>设置或获取位于对象最顶端和窗口中可见内容的最顶端之间的距离；</a:t>
            </a:r>
            <a:endParaRPr lang="en-US" altLang="zh-CN" dirty="0" smtClean="0"/>
          </a:p>
          <a:p>
            <a:pPr marL="0" indent="0">
              <a:buNone/>
            </a:pPr>
            <a:endParaRPr lang="en-US" altLang="zh-CN" dirty="0" smtClean="0"/>
          </a:p>
          <a:p>
            <a:pPr marL="0" indent="0">
              <a:buNone/>
            </a:pPr>
            <a:r>
              <a:rPr lang="zh-CN" altLang="en-US" dirty="0" smtClean="0"/>
              <a:t>获取页面滚动高度兼容处理：</a:t>
            </a:r>
            <a:endParaRPr lang="en-US" altLang="zh-CN" dirty="0" smtClean="0"/>
          </a:p>
          <a:p>
            <a:pPr marL="0" indent="0">
              <a:buNone/>
            </a:pPr>
            <a:r>
              <a:rPr lang="en-US" altLang="zh-CN" dirty="0" smtClean="0"/>
              <a:t>	if(document.documentElement.scrollTop){</a:t>
            </a:r>
          </a:p>
          <a:p>
            <a:pPr marL="0" indent="0">
              <a:buNone/>
            </a:pPr>
            <a:r>
              <a:rPr lang="en-US" altLang="zh-CN" dirty="0" smtClean="0"/>
              <a:t>		x=document.documentElement.scrollTop</a:t>
            </a:r>
          </a:p>
          <a:p>
            <a:pPr marL="0" indent="0">
              <a:buNone/>
            </a:pPr>
            <a:r>
              <a:rPr lang="en-US" altLang="zh-CN" dirty="0" smtClean="0"/>
              <a:t>	}else{</a:t>
            </a:r>
          </a:p>
          <a:p>
            <a:pPr marL="0" indent="0">
              <a:buNone/>
            </a:pPr>
            <a:r>
              <a:rPr lang="en-US" altLang="zh-CN" dirty="0" smtClean="0"/>
              <a:t>		x=document.body.scrollTop;</a:t>
            </a:r>
          </a:p>
          <a:p>
            <a:pPr marL="0" indent="0">
              <a:buNone/>
            </a:pPr>
            <a:r>
              <a:rPr lang="en-US" altLang="zh-CN" dirty="0" smtClean="0"/>
              <a:t>	}</a:t>
            </a:r>
            <a:endParaRPr lang="zh-CN" altLang="en-US" dirty="0" smtClean="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DOM</a:t>
            </a:r>
            <a:r>
              <a:rPr lang="zh-CN" altLang="en-US" dirty="0" smtClean="0"/>
              <a:t>位置属性</a:t>
            </a:r>
            <a:endParaRPr lang="zh-CN" altLang="en-US" dirty="0"/>
          </a:p>
        </p:txBody>
      </p:sp>
      <p:sp>
        <p:nvSpPr>
          <p:cNvPr id="3" name="内容占位符 2"/>
          <p:cNvSpPr>
            <a:spLocks noGrp="1"/>
          </p:cNvSpPr>
          <p:nvPr>
            <p:ph idx="1"/>
          </p:nvPr>
        </p:nvSpPr>
        <p:spPr>
          <a:xfrm>
            <a:off x="486561" y="1872615"/>
            <a:ext cx="11325138" cy="3886835"/>
          </a:xfrm>
        </p:spPr>
        <p:txBody>
          <a:bodyPr>
            <a:normAutofit/>
          </a:bodyPr>
          <a:lstStyle/>
          <a:p>
            <a:pPr marL="0" indent="0">
              <a:buNone/>
            </a:pPr>
            <a:r>
              <a:rPr lang="zh-CN" altLang="en-US" dirty="0" smtClean="0"/>
              <a:t>普通</a:t>
            </a:r>
            <a:r>
              <a:rPr lang="en-US" altLang="zh-CN" dirty="0" smtClean="0"/>
              <a:t>DOM</a:t>
            </a:r>
            <a:r>
              <a:rPr lang="zh-CN" altLang="en-US" dirty="0" smtClean="0"/>
              <a:t>对象属性：</a:t>
            </a:r>
            <a:r>
              <a:rPr lang="en-US" altLang="zh-CN" dirty="0"/>
              <a:t>	</a:t>
            </a:r>
            <a:endParaRPr lang="en-US" altLang="zh-CN" dirty="0" smtClean="0"/>
          </a:p>
          <a:p>
            <a:pPr marL="0" indent="0">
              <a:buNone/>
            </a:pPr>
            <a:endParaRPr lang="en-US" altLang="zh-CN" dirty="0"/>
          </a:p>
          <a:p>
            <a:pPr marL="0" indent="0">
              <a:buNone/>
            </a:pPr>
            <a:r>
              <a:rPr lang="en-US" altLang="zh-CN" dirty="0" err="1" smtClean="0"/>
              <a:t>offsetLeft</a:t>
            </a:r>
            <a:r>
              <a:rPr lang="en-US" altLang="zh-CN" dirty="0" smtClean="0"/>
              <a:t>:</a:t>
            </a:r>
            <a:r>
              <a:rPr lang="zh-CN" altLang="en-US" dirty="0" smtClean="0"/>
              <a:t>获取对象相对于版面或由 </a:t>
            </a:r>
            <a:r>
              <a:rPr lang="en-US" altLang="zh-CN" dirty="0" err="1" smtClean="0"/>
              <a:t>offsetParent</a:t>
            </a:r>
            <a:r>
              <a:rPr lang="en-US" altLang="zh-CN" dirty="0" smtClean="0"/>
              <a:t> </a:t>
            </a:r>
            <a:r>
              <a:rPr lang="zh-CN" altLang="en-US" dirty="0" smtClean="0"/>
              <a:t>属性指定的父坐标的计算左侧位置</a:t>
            </a:r>
            <a:endParaRPr lang="en-US" altLang="zh-CN" dirty="0" smtClean="0"/>
          </a:p>
          <a:p>
            <a:pPr marL="0" indent="0">
              <a:buNone/>
            </a:pPr>
            <a:r>
              <a:rPr lang="zh-CN" altLang="en-US" dirty="0" smtClean="0"/>
              <a:t/>
            </a:r>
            <a:br>
              <a:rPr lang="zh-CN" altLang="en-US" dirty="0" smtClean="0"/>
            </a:br>
            <a:r>
              <a:rPr lang="en-US" altLang="zh-CN" dirty="0" err="1" smtClean="0"/>
              <a:t>offsetTop</a:t>
            </a:r>
            <a:r>
              <a:rPr lang="en-US" altLang="zh-CN" dirty="0" smtClean="0"/>
              <a:t>:</a:t>
            </a:r>
            <a:r>
              <a:rPr lang="zh-CN" altLang="en-US" dirty="0" smtClean="0"/>
              <a:t>获取对象相对于版面或由 </a:t>
            </a:r>
            <a:r>
              <a:rPr lang="en-US" altLang="zh-CN" dirty="0" err="1" smtClean="0"/>
              <a:t>offsetParent</a:t>
            </a:r>
            <a:r>
              <a:rPr lang="en-US" altLang="zh-CN" dirty="0" smtClean="0"/>
              <a:t> </a:t>
            </a:r>
            <a:r>
              <a:rPr lang="zh-CN" altLang="en-US" dirty="0" smtClean="0"/>
              <a:t>属性指定的父坐标的计算顶端位置</a:t>
            </a:r>
            <a:endParaRPr lang="en-US" altLang="zh-CN" dirty="0" smtClean="0"/>
          </a:p>
          <a:p>
            <a:pPr marL="0" indent="0">
              <a:buNone/>
            </a:pPr>
            <a:endParaRPr lang="en-US" altLang="zh-CN" dirty="0" smtClean="0"/>
          </a:p>
          <a:p>
            <a:pPr marL="0" indent="0">
              <a:buNone/>
            </a:pPr>
            <a:r>
              <a:rPr lang="en-US" altLang="zh-CN" dirty="0" err="1" smtClean="0"/>
              <a:t>offsetParent</a:t>
            </a:r>
            <a:r>
              <a:rPr lang="en-US" altLang="zh-CN" dirty="0" smtClean="0"/>
              <a:t> </a:t>
            </a:r>
            <a:r>
              <a:rPr lang="zh-CN" altLang="en-US" dirty="0" smtClean="0"/>
              <a:t>：当获取元素偏移量时，其父级元素中</a:t>
            </a:r>
            <a:r>
              <a:rPr lang="zh-CN" altLang="en-US" dirty="0" smtClean="0">
                <a:solidFill>
                  <a:srgbClr val="FF0000"/>
                </a:solidFill>
              </a:rPr>
              <a:t>离他最近</a:t>
            </a:r>
            <a:r>
              <a:rPr lang="zh-CN" altLang="en-US" dirty="0" smtClean="0"/>
              <a:t>并带有</a:t>
            </a:r>
            <a:r>
              <a:rPr lang="zh-CN" altLang="en-US" dirty="0" smtClean="0">
                <a:solidFill>
                  <a:srgbClr val="FF0000"/>
                </a:solidFill>
              </a:rPr>
              <a:t>定位属性</a:t>
            </a:r>
            <a:r>
              <a:rPr lang="zh-CN" altLang="en-US" dirty="0" smtClean="0"/>
              <a:t>的为该元素</a:t>
            </a:r>
            <a:r>
              <a:rPr lang="en-US" altLang="zh-CN" dirty="0" err="1" smtClean="0"/>
              <a:t>offsetParent</a:t>
            </a:r>
            <a:r>
              <a:rPr lang="zh-CN" altLang="en-US" dirty="0" smtClean="0"/>
              <a:t>；否则为</a:t>
            </a:r>
            <a:r>
              <a:rPr lang="en-US" altLang="zh-CN" dirty="0" smtClean="0"/>
              <a:t>body</a:t>
            </a:r>
            <a:r>
              <a:rPr lang="zh-CN" altLang="en-US" dirty="0" smtClean="0"/>
              <a:t>； </a:t>
            </a:r>
            <a:endParaRPr lang="zh-CN" altLang="en-US" dirty="0" smtClean="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4230" y="2945765"/>
            <a:ext cx="10515600" cy="2562225"/>
          </a:xfrm>
        </p:spPr>
        <p:txBody>
          <a:bodyPr/>
          <a:lstStyle/>
          <a:p>
            <a:pPr marL="0" indent="0" algn="ctr">
              <a:buNone/>
            </a:pPr>
            <a:r>
              <a:rPr lang="en-US" altLang="zh-CN" sz="7200"/>
              <a:t>Thanks!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6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63"/>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84_26*i*1"/>
  <p:tag name="KSO_WM_TEMPLATE_CATEGORY" val="custom"/>
  <p:tag name="KSO_WM_TEMPLATE_INDEX" val="184"/>
</p:tagLst>
</file>

<file path=ppt/tags/tag4.xml><?xml version="1.0" encoding="utf-8"?>
<p:tagLst xmlns:a="http://schemas.openxmlformats.org/drawingml/2006/main" xmlns:r="http://schemas.openxmlformats.org/officeDocument/2006/relationships" xmlns:p="http://schemas.openxmlformats.org/presentationml/2006/main">
  <p:tag name="KSO_WM_TEMPLATE_THUMBS_INDEX" val="1、9、12、16、22、25、28、29"/>
  <p:tag name="KSO_WM_TEMPLATE_CATEGORY" val="custom"/>
  <p:tag name="KSO_WM_TEMPLATE_INDEX" val="160463"/>
  <p:tag name="KSO_WM_SLIDE_ID" val="custom160463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63"/>
  <p:tag name="KSO_WM_UNIT_TYPE" val="a"/>
  <p:tag name="KSO_WM_UNIT_INDEX" val="1"/>
  <p:tag name="KSO_WM_UNIT_ID" val="custom160463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63"/>
  <p:tag name="KSO_WM_UNIT_TYPE" val="b"/>
  <p:tag name="KSO_WM_UNIT_INDEX" val="1"/>
  <p:tag name="KSO_WM_UNIT_ID" val="custom160463_1*b*1"/>
  <p:tag name="KSO_WM_UNIT_CLEAR" val="1"/>
  <p:tag name="KSO_WM_UNIT_LAYERLEVEL" val="1"/>
  <p:tag name="KSO_WM_UNIT_VALUE" val="22"/>
  <p:tag name="KSO_WM_UNIT_ISCONTENTSTITLE" val="0"/>
  <p:tag name="KSO_WM_UNIT_HIGHLIGHT" val="0"/>
  <p:tag name="KSO_WM_UNIT_COMPATIBLE" val="0"/>
  <p:tag name="KSO_WM_UNIT_PRESET_TEXT_INDEX" val="4"/>
  <p:tag name="KSO_WM_UNIT_PRESET_TEXT_LEN" val="26"/>
</p:tagLst>
</file>

<file path=ppt/theme/theme1.xml><?xml version="1.0" encoding="utf-8"?>
<a:theme xmlns:a="http://schemas.openxmlformats.org/drawingml/2006/main" name="1_A000120140530A46PPBG">
  <a:themeElements>
    <a:clrScheme name="160184.184">
      <a:dk1>
        <a:srgbClr val="47494B"/>
      </a:dk1>
      <a:lt1>
        <a:srgbClr val="FFFFFF"/>
      </a:lt1>
      <a:dk2>
        <a:srgbClr val="454749"/>
      </a:dk2>
      <a:lt2>
        <a:srgbClr val="EAF5FC"/>
      </a:lt2>
      <a:accent1>
        <a:srgbClr val="2D9C9F"/>
      </a:accent1>
      <a:accent2>
        <a:srgbClr val="87AD83"/>
      </a:accent2>
      <a:accent3>
        <a:srgbClr val="5FACC0"/>
      </a:accent3>
      <a:accent4>
        <a:srgbClr val="B5C2D3"/>
      </a:accent4>
      <a:accent5>
        <a:srgbClr val="84ADE4"/>
      </a:accent5>
      <a:accent6>
        <a:srgbClr val="FFC00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Words>
  <Application>Microsoft Office PowerPoint</Application>
  <PresentationFormat>宽屏</PresentationFormat>
  <Paragraphs>27</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黑体</vt:lpstr>
      <vt:lpstr>宋体</vt:lpstr>
      <vt:lpstr>Arial</vt:lpstr>
      <vt:lpstr>Calibri</vt:lpstr>
      <vt:lpstr>Webdings</vt:lpstr>
      <vt:lpstr>1_A000120140530A46PPBG</vt:lpstr>
      <vt:lpstr>PowerPoint 演示文稿</vt:lpstr>
      <vt:lpstr>DOM位置属性</vt:lpstr>
      <vt:lpstr>DOM位置属性</vt:lpstr>
      <vt:lpstr>DOM位置属性</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edianzu</cp:lastModifiedBy>
  <cp:revision>67</cp:revision>
  <dcterms:created xsi:type="dcterms:W3CDTF">2016-07-25T12:06:00Z</dcterms:created>
  <dcterms:modified xsi:type="dcterms:W3CDTF">2019-01-07T00:56:15Z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2052-11.1.0.7987</vt:lpwstr>
  </property>
</Properties>
</file>