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7" r:id="rId4"/>
    <p:sldId id="298" r:id="rId5"/>
    <p:sldId id="299" r:id="rId6"/>
    <p:sldId id="300" r:id="rId7"/>
    <p:sldId id="301" r:id="rId8"/>
    <p:sldId id="27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5964" y="2593801"/>
            <a:ext cx="10280073" cy="1669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en-US" dirty="0">
                <a:ea typeface="宋体" panose="02010600030101010101" pitchFamily="2" charset="-122"/>
              </a:rPr>
              <a:t>Ajax</a:t>
            </a:r>
            <a:r>
              <a:rPr lang="zh-CN" altLang="en-US" dirty="0">
                <a:ea typeface="宋体" panose="02010600030101010101" pitchFamily="2" charset="-122"/>
              </a:rPr>
              <a:t>缓存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rgbClr val="47494B">
                <a:lumMod val="20000"/>
                <a:lumOff val="80000"/>
              </a:srgbClr>
            </a:solidFill>
          </a:ln>
        </p:spPr>
        <p:txBody>
          <a:bodyPr vert="horz" lIns="91440" tIns="45720" rIns="91440" bIns="45720" rtlCol="0" anchor="ctr" anchorCtr="0">
            <a:normAutofit fontScale="8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9C9F"/>
              </a:buClr>
              <a:buFont typeface="Webdings" panose="05030102010509060703" pitchFamily="18" charset="2"/>
              <a:buNone/>
              <a:defRPr sz="2400" kern="1200">
                <a:solidFill>
                  <a:srgbClr val="45474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zh-CN" altLang="en-US" dirty="0"/>
              <a:t>主讲老师：</a:t>
            </a:r>
            <a:r>
              <a:rPr lang="en-US" altLang="zh-CN" dirty="0"/>
              <a:t>CarreryYan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宋体" panose="02010600030101010101" pitchFamily="2" charset="-122"/>
                <a:sym typeface="+mn-ea"/>
              </a:rPr>
              <a:t>Ajax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缓存</a:t>
            </a:r>
            <a:endParaRPr 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5279" y="2290446"/>
            <a:ext cx="8646067" cy="32195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ajax</a:t>
            </a:r>
            <a:r>
              <a:rPr lang="zh-CN" altLang="en-US" dirty="0" smtClean="0"/>
              <a:t>缓存是指对于同样的请求，浏览器会直接从缓存中读取数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据，不再发送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宋体" panose="02010600030101010101" pitchFamily="2" charset="-122"/>
                <a:sym typeface="+mn-ea"/>
              </a:rPr>
              <a:t>Ajax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缓存</a:t>
            </a:r>
            <a:endParaRPr 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5279" y="2290446"/>
            <a:ext cx="8646067" cy="321950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我们知道：</a:t>
            </a:r>
            <a:r>
              <a:rPr lang="en-US" altLang="zh-CN" dirty="0" smtClean="0"/>
              <a:t>get</a:t>
            </a:r>
            <a:r>
              <a:rPr lang="zh-CN" altLang="en-US" dirty="0" smtClean="0"/>
              <a:t>会生成缓存，而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不会；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当使用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请求时，会造成与服务器信息不能保持一致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但是适当建立缓存可以减少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请求，优化用户体验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经测试在</a:t>
            </a:r>
            <a:r>
              <a:rPr lang="en-US" altLang="zh-CN" dirty="0" smtClean="0"/>
              <a:t>ie</a:t>
            </a:r>
            <a:r>
              <a:rPr lang="zh-CN" altLang="en-US" dirty="0" smtClean="0"/>
              <a:t>和部分火狐版本浏览器可以建立缓存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宋体" panose="02010600030101010101" pitchFamily="2" charset="-122"/>
                <a:sym typeface="+mn-ea"/>
              </a:rPr>
              <a:t>Ajax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缓存</a:t>
            </a:r>
            <a:endParaRPr 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4785" y="1622425"/>
            <a:ext cx="8646160" cy="445198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zh-CN" altLang="en-US" dirty="0" smtClean="0"/>
              <a:t>建立缓存：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1.php</a:t>
            </a:r>
            <a:r>
              <a:rPr lang="zh-CN" altLang="en-US" dirty="0" smtClean="0"/>
              <a:t>文件添加头信息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header("Cache-Control: public");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header("Pragma: cache");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$offset = 30*60*60*24; // cache 1 month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$ExpStr = "Expires: ".gmdate("D, d M Y H:i:s", time() + $offset)." GMT";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header($ExpStr);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宋体" panose="02010600030101010101" pitchFamily="2" charset="-122"/>
                <a:sym typeface="+mn-ea"/>
              </a:rPr>
              <a:t>Ajax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缓存</a:t>
            </a:r>
            <a:endParaRPr 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4785" y="1622425"/>
            <a:ext cx="8646160" cy="445198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zh-CN" altLang="en-US" dirty="0" smtClean="0"/>
              <a:t>建立缓存：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php</a:t>
            </a:r>
            <a:r>
              <a:rPr lang="zh-CN" altLang="en-US" dirty="0" smtClean="0"/>
              <a:t>文件添加头信息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header("Cache-Control: public");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header("Pragma: cache");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$offset = 30*60*60*24; // cache 1 month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$ExpStr = "Expires: ".gmdate("D, d M Y H:i:s", time() + $offset)." GMT";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header($ExpStr);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宋体" panose="02010600030101010101" pitchFamily="2" charset="-122"/>
                <a:sym typeface="+mn-ea"/>
              </a:rPr>
              <a:t>Ajax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缓存处理</a:t>
            </a:r>
            <a:endParaRPr 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4785" y="1622425"/>
            <a:ext cx="8646160" cy="4451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在请求路径后添加动态参数：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1.new Date();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2.Math.random();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230" y="2945765"/>
            <a:ext cx="10515600" cy="256222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7200"/>
              <a:t>Thanks!</a:t>
            </a:r>
            <a:endParaRPr lang="en-US" altLang="zh-CN" sz="7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6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  <p:tag name="KSO_WM_SLIDE_MODEL_TYPE" val="cover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WPS 演示</Application>
  <PresentationFormat>自定义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Arial Unicode MS</vt:lpstr>
      <vt:lpstr>1_A000120140530A46PPBG</vt:lpstr>
      <vt:lpstr>PowerPoint 演示文稿</vt:lpstr>
      <vt:lpstr>Ajax缓存</vt:lpstr>
      <vt:lpstr>Ajax缓存</vt:lpstr>
      <vt:lpstr>Ajax缓存</vt:lpstr>
      <vt:lpstr>Ajax缓存</vt:lpstr>
      <vt:lpstr>Ajax缓存处理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96</cp:revision>
  <dcterms:created xsi:type="dcterms:W3CDTF">2016-07-25T12:06:00Z</dcterms:created>
  <dcterms:modified xsi:type="dcterms:W3CDTF">2019-01-17T10:03:59Z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