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3"/>
    <p:sldId id="277" r:id="rId4"/>
    <p:sldId id="294" r:id="rId5"/>
    <p:sldId id="295" r:id="rId6"/>
    <p:sldId id="296" r:id="rId7"/>
    <p:sldId id="273" r:id="rId8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-420" y="-96"/>
      </p:cViewPr>
      <p:guideLst>
        <p:guide orient="horz" pos="217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/>
        </p:nvGrpSpPr>
        <p:grpSpPr>
          <a:xfrm>
            <a:off x="-3003" y="-16648"/>
            <a:ext cx="12195003" cy="5131584"/>
            <a:chOff x="-3003" y="-16648"/>
            <a:chExt cx="9146319" cy="5131584"/>
          </a:xfrm>
        </p:grpSpPr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003" y="-16648"/>
              <a:ext cx="9144000" cy="3438144"/>
            </a:xfrm>
            <a:prstGeom prst="rect">
              <a:avLst/>
            </a:prstGeom>
          </p:spPr>
        </p:pic>
        <p:sp>
          <p:nvSpPr>
            <p:cNvPr id="16" name="矩形 15"/>
            <p:cNvSpPr/>
            <p:nvPr/>
          </p:nvSpPr>
          <p:spPr>
            <a:xfrm>
              <a:off x="-3003" y="-9734"/>
              <a:ext cx="9144000" cy="3390487"/>
            </a:xfrm>
            <a:prstGeom prst="rect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grpSp>
          <p:nvGrpSpPr>
            <p:cNvPr id="17" name="组合 16"/>
            <p:cNvGrpSpPr/>
            <p:nvPr/>
          </p:nvGrpSpPr>
          <p:grpSpPr>
            <a:xfrm>
              <a:off x="-684" y="1735224"/>
              <a:ext cx="9144000" cy="3379712"/>
              <a:chOff x="0" y="1814345"/>
              <a:chExt cx="9144000" cy="3379712"/>
            </a:xfrm>
          </p:grpSpPr>
          <p:sp>
            <p:nvSpPr>
              <p:cNvPr id="18" name="任意多边形 17"/>
              <p:cNvSpPr/>
              <p:nvPr/>
            </p:nvSpPr>
            <p:spPr>
              <a:xfrm>
                <a:off x="0" y="1928703"/>
                <a:ext cx="2673708" cy="2490937"/>
              </a:xfrm>
              <a:custGeom>
                <a:avLst/>
                <a:gdLst>
                  <a:gd name="connsiteX0" fmla="*/ 1246338 w 2673708"/>
                  <a:gd name="connsiteY0" fmla="*/ 0 h 2522180"/>
                  <a:gd name="connsiteX1" fmla="*/ 2673708 w 2673708"/>
                  <a:gd name="connsiteY1" fmla="*/ 1261090 h 2522180"/>
                  <a:gd name="connsiteX2" fmla="*/ 1246338 w 2673708"/>
                  <a:gd name="connsiteY2" fmla="*/ 2522180 h 2522180"/>
                  <a:gd name="connsiteX3" fmla="*/ 62740 w 2673708"/>
                  <a:gd name="connsiteY3" fmla="*/ 1966178 h 2522180"/>
                  <a:gd name="connsiteX4" fmla="*/ 0 w 2673708"/>
                  <a:gd name="connsiteY4" fmla="*/ 1874935 h 2522180"/>
                  <a:gd name="connsiteX5" fmla="*/ 0 w 2673708"/>
                  <a:gd name="connsiteY5" fmla="*/ 647246 h 2522180"/>
                  <a:gd name="connsiteX6" fmla="*/ 62740 w 2673708"/>
                  <a:gd name="connsiteY6" fmla="*/ 556003 h 2522180"/>
                  <a:gd name="connsiteX7" fmla="*/ 1246338 w 2673708"/>
                  <a:gd name="connsiteY7" fmla="*/ 0 h 25221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673708" h="2522180">
                    <a:moveTo>
                      <a:pt x="1246338" y="0"/>
                    </a:moveTo>
                    <a:cubicBezTo>
                      <a:pt x="2034653" y="0"/>
                      <a:pt x="2673708" y="564609"/>
                      <a:pt x="2673708" y="1261090"/>
                    </a:cubicBezTo>
                    <a:cubicBezTo>
                      <a:pt x="2673708" y="1957571"/>
                      <a:pt x="2034653" y="2522180"/>
                      <a:pt x="1246338" y="2522180"/>
                    </a:cubicBezTo>
                    <a:cubicBezTo>
                      <a:pt x="753641" y="2522180"/>
                      <a:pt x="319249" y="2301630"/>
                      <a:pt x="62740" y="1966178"/>
                    </a:cubicBezTo>
                    <a:lnTo>
                      <a:pt x="0" y="1874935"/>
                    </a:lnTo>
                    <a:lnTo>
                      <a:pt x="0" y="647246"/>
                    </a:lnTo>
                    <a:lnTo>
                      <a:pt x="62740" y="556003"/>
                    </a:lnTo>
                    <a:cubicBezTo>
                      <a:pt x="319249" y="220551"/>
                      <a:pt x="753641" y="0"/>
                      <a:pt x="1246338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rmAutofit/>
              </a:bodyPr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19" name="椭圆 18"/>
              <p:cNvSpPr/>
              <p:nvPr/>
            </p:nvSpPr>
            <p:spPr>
              <a:xfrm>
                <a:off x="1430774" y="2460737"/>
                <a:ext cx="2854740" cy="273332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20" name="椭圆 19"/>
              <p:cNvSpPr/>
              <p:nvPr/>
            </p:nvSpPr>
            <p:spPr>
              <a:xfrm>
                <a:off x="3185823" y="2163772"/>
                <a:ext cx="2854740" cy="271312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21" name="椭圆 20"/>
              <p:cNvSpPr/>
              <p:nvPr/>
            </p:nvSpPr>
            <p:spPr>
              <a:xfrm>
                <a:off x="4967948" y="1814345"/>
                <a:ext cx="2854740" cy="280080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22" name="任意多边形 21"/>
              <p:cNvSpPr/>
              <p:nvPr/>
            </p:nvSpPr>
            <p:spPr>
              <a:xfrm>
                <a:off x="6368242" y="2449779"/>
                <a:ext cx="2775758" cy="2522180"/>
              </a:xfrm>
              <a:custGeom>
                <a:avLst/>
                <a:gdLst>
                  <a:gd name="connsiteX0" fmla="*/ 1427370 w 2775758"/>
                  <a:gd name="connsiteY0" fmla="*/ 0 h 2522180"/>
                  <a:gd name="connsiteX1" fmla="*/ 2742570 w 2775758"/>
                  <a:gd name="connsiteY1" fmla="*/ 770217 h 2522180"/>
                  <a:gd name="connsiteX2" fmla="*/ 2775758 w 2775758"/>
                  <a:gd name="connsiteY2" fmla="*/ 850330 h 2522180"/>
                  <a:gd name="connsiteX3" fmla="*/ 2775758 w 2775758"/>
                  <a:gd name="connsiteY3" fmla="*/ 1671851 h 2522180"/>
                  <a:gd name="connsiteX4" fmla="*/ 2742570 w 2775758"/>
                  <a:gd name="connsiteY4" fmla="*/ 1751964 h 2522180"/>
                  <a:gd name="connsiteX5" fmla="*/ 1427370 w 2775758"/>
                  <a:gd name="connsiteY5" fmla="*/ 2522180 h 2522180"/>
                  <a:gd name="connsiteX6" fmla="*/ 0 w 2775758"/>
                  <a:gd name="connsiteY6" fmla="*/ 1261090 h 2522180"/>
                  <a:gd name="connsiteX7" fmla="*/ 1427370 w 2775758"/>
                  <a:gd name="connsiteY7" fmla="*/ 0 h 25221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775758" h="2522180">
                    <a:moveTo>
                      <a:pt x="1427370" y="0"/>
                    </a:moveTo>
                    <a:cubicBezTo>
                      <a:pt x="2018607" y="0"/>
                      <a:pt x="2525884" y="317593"/>
                      <a:pt x="2742570" y="770217"/>
                    </a:cubicBezTo>
                    <a:lnTo>
                      <a:pt x="2775758" y="850330"/>
                    </a:lnTo>
                    <a:lnTo>
                      <a:pt x="2775758" y="1671851"/>
                    </a:lnTo>
                    <a:lnTo>
                      <a:pt x="2742570" y="1751964"/>
                    </a:lnTo>
                    <a:cubicBezTo>
                      <a:pt x="2525884" y="2204588"/>
                      <a:pt x="2018607" y="2522180"/>
                      <a:pt x="1427370" y="2522180"/>
                    </a:cubicBezTo>
                    <a:cubicBezTo>
                      <a:pt x="639055" y="2522180"/>
                      <a:pt x="0" y="1957571"/>
                      <a:pt x="0" y="1261090"/>
                    </a:cubicBezTo>
                    <a:cubicBezTo>
                      <a:pt x="0" y="564609"/>
                      <a:pt x="639055" y="0"/>
                      <a:pt x="142737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rmAutofit/>
              </a:bodyPr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黑体" panose="02010609060101010101" pitchFamily="49" charset="-122"/>
                </a:endParaRPr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55964" y="2763981"/>
            <a:ext cx="10280073" cy="1669808"/>
          </a:xfrm>
        </p:spPr>
        <p:txBody>
          <a:bodyPr anchor="b">
            <a:normAutofit/>
          </a:bodyPr>
          <a:lstStyle>
            <a:lvl1pPr algn="ctr">
              <a:defRPr sz="6000"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21916" y="4567429"/>
            <a:ext cx="5948168" cy="579771"/>
          </a:xfrm>
          <a:prstGeom prst="roundRect">
            <a:avLst>
              <a:gd name="adj" fmla="val 50000"/>
            </a:avLst>
          </a:prstGeom>
          <a:ln>
            <a:solidFill>
              <a:schemeClr val="tx1">
                <a:lumMod val="20000"/>
                <a:lumOff val="8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FA993C43-75C7-4C5E-B22E-E14D8C915D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58A7524-64CE-4578-965F-7117C4BC7015}" type="slidenum">
              <a:rPr lang="zh-CN" altLang="en-US" smtClean="0"/>
            </a:fld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>
          <a:xfrm rot="5400000">
            <a:off x="5887846" y="5444165"/>
            <a:ext cx="416308" cy="416308"/>
            <a:chOff x="4125910" y="5085713"/>
            <a:chExt cx="546840" cy="546840"/>
          </a:xfrm>
        </p:grpSpPr>
        <p:sp>
          <p:nvSpPr>
            <p:cNvPr id="25" name="椭圆 24">
              <a:hlinkClick r:id="" action="ppaction://hlinkshowjump?jump=nextslide"/>
            </p:cNvPr>
            <p:cNvSpPr/>
            <p:nvPr/>
          </p:nvSpPr>
          <p:spPr>
            <a:xfrm>
              <a:off x="4125910" y="5085713"/>
              <a:ext cx="546840" cy="546840"/>
            </a:xfrm>
            <a:prstGeom prst="ellipse">
              <a:avLst/>
            </a:prstGeom>
            <a:solidFill>
              <a:schemeClr val="accent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8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26" name="燕尾形 25">
              <a:hlinkClick r:id="" action="ppaction://hlinkshowjump?jump=nextslide"/>
            </p:cNvPr>
            <p:cNvSpPr/>
            <p:nvPr/>
          </p:nvSpPr>
          <p:spPr>
            <a:xfrm>
              <a:off x="4303845" y="5213845"/>
              <a:ext cx="217130" cy="290576"/>
            </a:xfrm>
            <a:prstGeom prst="chevron">
              <a:avLst>
                <a:gd name="adj" fmla="val 5809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algn="ctr"/>
              <a:endParaRPr lang="zh-CN" altLang="en-US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</p:spPr>
        <p:txBody>
          <a:bodyPr/>
          <a:lstStyle/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  <p:sp>
        <p:nvSpPr>
          <p:cNvPr id="9" name="内容占位符 7"/>
          <p:cNvSpPr>
            <a:spLocks noGrp="1"/>
          </p:cNvSpPr>
          <p:nvPr>
            <p:ph sz="quarter" idx="13"/>
          </p:nvPr>
        </p:nvSpPr>
        <p:spPr>
          <a:xfrm>
            <a:off x="838201" y="571503"/>
            <a:ext cx="10515601" cy="56499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3C43-75C7-4C5E-B22E-E14D8C915D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A7524-64CE-4578-965F-7117C4BC70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038600" y="2268537"/>
            <a:ext cx="7308850" cy="1183747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8600" y="3473066"/>
            <a:ext cx="7308850" cy="1500187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FA993C43-75C7-4C5E-B22E-E14D8C915D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58A7524-64CE-4578-965F-7117C4BC7015}" type="slidenum">
              <a:rPr lang="zh-CN" altLang="en-US" smtClean="0"/>
            </a:fld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0" y="2034117"/>
            <a:ext cx="12192000" cy="2789767"/>
            <a:chOff x="0" y="2409825"/>
            <a:chExt cx="9144000" cy="2092325"/>
          </a:xfrm>
        </p:grpSpPr>
        <p:sp>
          <p:nvSpPr>
            <p:cNvPr id="7" name="MH_Others_1"/>
            <p:cNvSpPr>
              <a:spLocks noChangeArrowheads="1"/>
            </p:cNvSpPr>
            <p:nvPr/>
          </p:nvSpPr>
          <p:spPr bwMode="auto">
            <a:xfrm>
              <a:off x="2778125" y="3652838"/>
              <a:ext cx="263525" cy="263525"/>
            </a:xfrm>
            <a:prstGeom prst="ellipse">
              <a:avLst/>
            </a:prstGeom>
            <a:solidFill>
              <a:srgbClr val="A0E2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>
              <a:normAutofit fontScale="62500" lnSpcReduction="20000"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cxnSp>
          <p:nvCxnSpPr>
            <p:cNvPr id="8" name="MH_Others_2"/>
            <p:cNvCxnSpPr>
              <a:cxnSpLocks noChangeShapeType="1"/>
            </p:cNvCxnSpPr>
            <p:nvPr/>
          </p:nvCxnSpPr>
          <p:spPr bwMode="auto">
            <a:xfrm>
              <a:off x="0" y="3473450"/>
              <a:ext cx="9144000" cy="0"/>
            </a:xfrm>
            <a:prstGeom prst="line">
              <a:avLst/>
            </a:prstGeom>
            <a:noFill/>
            <a:ln w="3175" cmpd="sng">
              <a:solidFill>
                <a:srgbClr val="A0E2E4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" name="MH_Others_3"/>
            <p:cNvCxnSpPr>
              <a:cxnSpLocks noChangeShapeType="1"/>
            </p:cNvCxnSpPr>
            <p:nvPr/>
          </p:nvCxnSpPr>
          <p:spPr bwMode="auto">
            <a:xfrm>
              <a:off x="2486025" y="2409825"/>
              <a:ext cx="0" cy="2092325"/>
            </a:xfrm>
            <a:prstGeom prst="line">
              <a:avLst/>
            </a:prstGeom>
            <a:noFill/>
            <a:ln w="3175" cmpd="sng">
              <a:solidFill>
                <a:srgbClr val="A0E2E4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" name="MH_Others_4"/>
            <p:cNvSpPr>
              <a:spLocks noChangeArrowheads="1"/>
            </p:cNvSpPr>
            <p:nvPr/>
          </p:nvSpPr>
          <p:spPr bwMode="auto">
            <a:xfrm>
              <a:off x="2068513" y="3040063"/>
              <a:ext cx="833437" cy="83185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>
              <a:norm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097280"/>
            <a:ext cx="5181600" cy="507968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097280"/>
            <a:ext cx="5181600" cy="507968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3C43-75C7-4C5E-B22E-E14D8C915D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A7524-64CE-4578-965F-7117C4BC70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87036"/>
            <a:ext cx="10515600" cy="62345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223962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047873"/>
            <a:ext cx="5157787" cy="402041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223962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047873"/>
            <a:ext cx="5183188" cy="402041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3C43-75C7-4C5E-B22E-E14D8C915D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A7524-64CE-4578-965F-7117C4BC70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3C43-75C7-4C5E-B22E-E14D8C915D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A7524-64CE-4578-965F-7117C4BC7015}" type="slidenum">
              <a:rPr lang="zh-CN" altLang="en-US" smtClean="0"/>
            </a:fld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3333750" y="2407971"/>
            <a:ext cx="5524500" cy="2042059"/>
            <a:chOff x="2628900" y="1930400"/>
            <a:chExt cx="3848100" cy="1422400"/>
          </a:xfrm>
        </p:grpSpPr>
        <p:sp>
          <p:nvSpPr>
            <p:cNvPr id="10" name="矩形 4"/>
            <p:cNvSpPr>
              <a:spLocks noChangeArrowheads="1"/>
            </p:cNvSpPr>
            <p:nvPr/>
          </p:nvSpPr>
          <p:spPr bwMode="auto">
            <a:xfrm>
              <a:off x="2628900" y="1930400"/>
              <a:ext cx="3848100" cy="13985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norm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rgbClr val="227577"/>
                </a:buClr>
                <a:buSzPct val="90000"/>
                <a:buFont typeface="Webdings" panose="05030102010509060703" pitchFamily="18" charset="2"/>
                <a:buChar char="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 algn="just">
                <a:lnSpc>
                  <a:spcPct val="130000"/>
                </a:lnSpc>
                <a:spcAft>
                  <a:spcPts val="600"/>
                </a:spcAft>
                <a:buClr>
                  <a:srgbClr val="B7CEB5"/>
                </a:buClr>
                <a:buFont typeface="幼圆" panose="02010509060101010101" pitchFamily="49" charset="-122"/>
                <a:buChar char=" "/>
                <a:defRPr sz="1600">
                  <a:solidFill>
                    <a:srgbClr val="7D7D7D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66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0000"/>
                    </a:srgbClr>
                  </a:outerShdw>
                </a:effectLst>
                <a:ea typeface="黑体" panose="02010609060101010101" pitchFamily="49" charset="-122"/>
              </a:endParaRPr>
            </a:p>
          </p:txBody>
        </p:sp>
        <p:cxnSp>
          <p:nvCxnSpPr>
            <p:cNvPr id="11" name="直接连接符 6"/>
            <p:cNvCxnSpPr>
              <a:cxnSpLocks noChangeShapeType="1"/>
            </p:cNvCxnSpPr>
            <p:nvPr/>
          </p:nvCxnSpPr>
          <p:spPr bwMode="auto">
            <a:xfrm>
              <a:off x="2628900" y="3352800"/>
              <a:ext cx="3848100" cy="0"/>
            </a:xfrm>
            <a:prstGeom prst="line">
              <a:avLst/>
            </a:prstGeom>
            <a:noFill/>
            <a:ln w="12700" cmpd="sng">
              <a:solidFill>
                <a:srgbClr val="B0DABC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333750" y="2394567"/>
            <a:ext cx="5524500" cy="2042059"/>
          </a:xfrm>
        </p:spPr>
        <p:txBody>
          <a:bodyPr>
            <a:normAutofit/>
          </a:bodyPr>
          <a:lstStyle>
            <a:lvl1pPr algn="ctr">
              <a:defRPr sz="6600"/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3C43-75C7-4C5E-B22E-E14D8C915D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A7524-64CE-4578-965F-7117C4BC70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6075" y="457201"/>
            <a:ext cx="9319851" cy="706582"/>
          </a:xfrm>
        </p:spPr>
        <p:txBody>
          <a:bodyPr anchor="ctr" anchorCtr="0"/>
          <a:lstStyle>
            <a:lvl1pPr>
              <a:defRPr sz="3200"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85108" y="1673379"/>
            <a:ext cx="5199556" cy="4652234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96872" y="1673379"/>
            <a:ext cx="2948564" cy="4652234"/>
          </a:xfrm>
          <a:solidFill>
            <a:schemeClr val="accent1"/>
          </a:solidFill>
        </p:spPr>
        <p:txBody>
          <a:bodyPr anchor="ctr" anchorCtr="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3C43-75C7-4C5E-B22E-E14D8C915D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A7524-64CE-4578-965F-7117C4BC7015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/>
          <p:cNvCxnSpPr>
            <a:cxnSpLocks noChangeShapeType="1"/>
          </p:cNvCxnSpPr>
          <p:nvPr>
            <p:custDataLst>
              <p:tags r:id="rId2"/>
            </p:custDataLst>
          </p:nvPr>
        </p:nvCxnSpPr>
        <p:spPr bwMode="auto">
          <a:xfrm>
            <a:off x="1435371" y="1423121"/>
            <a:ext cx="9321259" cy="0"/>
          </a:xfrm>
          <a:prstGeom prst="line">
            <a:avLst/>
          </a:prstGeom>
          <a:noFill/>
          <a:ln w="28575" cmpd="sng">
            <a:solidFill>
              <a:srgbClr val="A0E2E4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10226040" y="976745"/>
            <a:ext cx="1127760" cy="5200218"/>
          </a:xfrm>
        </p:spPr>
        <p:txBody>
          <a:bodyPr vert="eaVert"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976745"/>
            <a:ext cx="9265920" cy="5200218"/>
          </a:xfr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3C43-75C7-4C5E-B22E-E14D8C915D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A7524-64CE-4578-965F-7117C4BC70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tags" Target="../tags/tag3.xml"/><Relationship Id="rId11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组合 36"/>
          <p:cNvGrpSpPr/>
          <p:nvPr/>
        </p:nvGrpSpPr>
        <p:grpSpPr>
          <a:xfrm>
            <a:off x="-3003" y="-25357"/>
            <a:ext cx="12195003" cy="5160510"/>
            <a:chOff x="-3003" y="-25357"/>
            <a:chExt cx="12195003" cy="5160510"/>
          </a:xfrm>
        </p:grpSpPr>
        <p:sp>
          <p:nvSpPr>
            <p:cNvPr id="8" name="矩形 7"/>
            <p:cNvSpPr/>
            <p:nvPr/>
          </p:nvSpPr>
          <p:spPr>
            <a:xfrm>
              <a:off x="-3003" y="-25357"/>
              <a:ext cx="12190999" cy="3390487"/>
            </a:xfrm>
            <a:prstGeom prst="rect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-3003" y="649776"/>
              <a:ext cx="12195003" cy="1365441"/>
              <a:chOff x="-3003" y="408837"/>
              <a:chExt cx="9261914" cy="1088268"/>
            </a:xfrm>
          </p:grpSpPr>
          <p:grpSp>
            <p:nvGrpSpPr>
              <p:cNvPr id="10" name="组合 9"/>
              <p:cNvGrpSpPr/>
              <p:nvPr/>
            </p:nvGrpSpPr>
            <p:grpSpPr>
              <a:xfrm>
                <a:off x="-3003" y="478752"/>
                <a:ext cx="2943359" cy="1000935"/>
                <a:chOff x="0" y="2084498"/>
                <a:chExt cx="9144000" cy="3109559"/>
              </a:xfrm>
            </p:grpSpPr>
            <p:sp>
              <p:nvSpPr>
                <p:cNvPr id="29" name="任意多边形 28"/>
                <p:cNvSpPr/>
                <p:nvPr/>
              </p:nvSpPr>
              <p:spPr>
                <a:xfrm>
                  <a:off x="0" y="2084498"/>
                  <a:ext cx="2673708" cy="2522180"/>
                </a:xfrm>
                <a:custGeom>
                  <a:avLst/>
                  <a:gdLst>
                    <a:gd name="connsiteX0" fmla="*/ 1246338 w 2673708"/>
                    <a:gd name="connsiteY0" fmla="*/ 0 h 2522180"/>
                    <a:gd name="connsiteX1" fmla="*/ 2673708 w 2673708"/>
                    <a:gd name="connsiteY1" fmla="*/ 1261090 h 2522180"/>
                    <a:gd name="connsiteX2" fmla="*/ 1246338 w 2673708"/>
                    <a:gd name="connsiteY2" fmla="*/ 2522180 h 2522180"/>
                    <a:gd name="connsiteX3" fmla="*/ 62740 w 2673708"/>
                    <a:gd name="connsiteY3" fmla="*/ 1966178 h 2522180"/>
                    <a:gd name="connsiteX4" fmla="*/ 0 w 2673708"/>
                    <a:gd name="connsiteY4" fmla="*/ 1874935 h 2522180"/>
                    <a:gd name="connsiteX5" fmla="*/ 0 w 2673708"/>
                    <a:gd name="connsiteY5" fmla="*/ 647246 h 2522180"/>
                    <a:gd name="connsiteX6" fmla="*/ 62740 w 2673708"/>
                    <a:gd name="connsiteY6" fmla="*/ 556003 h 2522180"/>
                    <a:gd name="connsiteX7" fmla="*/ 1246338 w 2673708"/>
                    <a:gd name="connsiteY7" fmla="*/ 0 h 2522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673708" h="2522180">
                      <a:moveTo>
                        <a:pt x="1246338" y="0"/>
                      </a:moveTo>
                      <a:cubicBezTo>
                        <a:pt x="2034653" y="0"/>
                        <a:pt x="2673708" y="564609"/>
                        <a:pt x="2673708" y="1261090"/>
                      </a:cubicBezTo>
                      <a:cubicBezTo>
                        <a:pt x="2673708" y="1957571"/>
                        <a:pt x="2034653" y="2522180"/>
                        <a:pt x="1246338" y="2522180"/>
                      </a:cubicBezTo>
                      <a:cubicBezTo>
                        <a:pt x="753641" y="2522180"/>
                        <a:pt x="319249" y="2301630"/>
                        <a:pt x="62740" y="1966178"/>
                      </a:cubicBezTo>
                      <a:lnTo>
                        <a:pt x="0" y="1874935"/>
                      </a:lnTo>
                      <a:lnTo>
                        <a:pt x="0" y="647246"/>
                      </a:lnTo>
                      <a:lnTo>
                        <a:pt x="62740" y="556003"/>
                      </a:lnTo>
                      <a:cubicBezTo>
                        <a:pt x="319249" y="220551"/>
                        <a:pt x="753641" y="0"/>
                        <a:pt x="1246338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30" name="椭圆 29"/>
                <p:cNvSpPr/>
                <p:nvPr/>
              </p:nvSpPr>
              <p:spPr>
                <a:xfrm>
                  <a:off x="1430774" y="2460737"/>
                  <a:ext cx="2854740" cy="273332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31" name="椭圆 30"/>
                <p:cNvSpPr/>
                <p:nvPr/>
              </p:nvSpPr>
              <p:spPr>
                <a:xfrm>
                  <a:off x="3185823" y="2437844"/>
                  <a:ext cx="2854740" cy="252217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32" name="椭圆 31"/>
                <p:cNvSpPr/>
                <p:nvPr/>
              </p:nvSpPr>
              <p:spPr>
                <a:xfrm>
                  <a:off x="4967948" y="2155313"/>
                  <a:ext cx="2854740" cy="252217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33" name="任意多边形 32"/>
                <p:cNvSpPr/>
                <p:nvPr/>
              </p:nvSpPr>
              <p:spPr>
                <a:xfrm>
                  <a:off x="6368242" y="2532907"/>
                  <a:ext cx="2775758" cy="2522180"/>
                </a:xfrm>
                <a:custGeom>
                  <a:avLst/>
                  <a:gdLst>
                    <a:gd name="connsiteX0" fmla="*/ 1427370 w 2775758"/>
                    <a:gd name="connsiteY0" fmla="*/ 0 h 2522180"/>
                    <a:gd name="connsiteX1" fmla="*/ 2742570 w 2775758"/>
                    <a:gd name="connsiteY1" fmla="*/ 770217 h 2522180"/>
                    <a:gd name="connsiteX2" fmla="*/ 2775758 w 2775758"/>
                    <a:gd name="connsiteY2" fmla="*/ 850330 h 2522180"/>
                    <a:gd name="connsiteX3" fmla="*/ 2775758 w 2775758"/>
                    <a:gd name="connsiteY3" fmla="*/ 1671851 h 2522180"/>
                    <a:gd name="connsiteX4" fmla="*/ 2742570 w 2775758"/>
                    <a:gd name="connsiteY4" fmla="*/ 1751964 h 2522180"/>
                    <a:gd name="connsiteX5" fmla="*/ 1427370 w 2775758"/>
                    <a:gd name="connsiteY5" fmla="*/ 2522180 h 2522180"/>
                    <a:gd name="connsiteX6" fmla="*/ 0 w 2775758"/>
                    <a:gd name="connsiteY6" fmla="*/ 1261090 h 2522180"/>
                    <a:gd name="connsiteX7" fmla="*/ 1427370 w 2775758"/>
                    <a:gd name="connsiteY7" fmla="*/ 0 h 2522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775758" h="2522180">
                      <a:moveTo>
                        <a:pt x="1427370" y="0"/>
                      </a:moveTo>
                      <a:cubicBezTo>
                        <a:pt x="2018607" y="0"/>
                        <a:pt x="2525884" y="317593"/>
                        <a:pt x="2742570" y="770217"/>
                      </a:cubicBezTo>
                      <a:lnTo>
                        <a:pt x="2775758" y="850330"/>
                      </a:lnTo>
                      <a:lnTo>
                        <a:pt x="2775758" y="1671851"/>
                      </a:lnTo>
                      <a:lnTo>
                        <a:pt x="2742570" y="1751964"/>
                      </a:lnTo>
                      <a:cubicBezTo>
                        <a:pt x="2525884" y="2204588"/>
                        <a:pt x="2018607" y="2522180"/>
                        <a:pt x="1427370" y="2522180"/>
                      </a:cubicBezTo>
                      <a:cubicBezTo>
                        <a:pt x="639055" y="2522180"/>
                        <a:pt x="0" y="1957571"/>
                        <a:pt x="0" y="1261090"/>
                      </a:cubicBezTo>
                      <a:cubicBezTo>
                        <a:pt x="0" y="564609"/>
                        <a:pt x="639055" y="0"/>
                        <a:pt x="1427370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</p:grpSp>
          <p:grpSp>
            <p:nvGrpSpPr>
              <p:cNvPr id="11" name="组合 10"/>
              <p:cNvGrpSpPr/>
              <p:nvPr/>
            </p:nvGrpSpPr>
            <p:grpSpPr>
              <a:xfrm>
                <a:off x="2686050" y="496170"/>
                <a:ext cx="2943359" cy="1000935"/>
                <a:chOff x="0" y="2084498"/>
                <a:chExt cx="9144000" cy="3109559"/>
              </a:xfrm>
            </p:grpSpPr>
            <p:sp>
              <p:nvSpPr>
                <p:cNvPr id="24" name="任意多边形 23"/>
                <p:cNvSpPr/>
                <p:nvPr/>
              </p:nvSpPr>
              <p:spPr>
                <a:xfrm>
                  <a:off x="0" y="2084498"/>
                  <a:ext cx="2673708" cy="2522180"/>
                </a:xfrm>
                <a:custGeom>
                  <a:avLst/>
                  <a:gdLst>
                    <a:gd name="connsiteX0" fmla="*/ 1246338 w 2673708"/>
                    <a:gd name="connsiteY0" fmla="*/ 0 h 2522180"/>
                    <a:gd name="connsiteX1" fmla="*/ 2673708 w 2673708"/>
                    <a:gd name="connsiteY1" fmla="*/ 1261090 h 2522180"/>
                    <a:gd name="connsiteX2" fmla="*/ 1246338 w 2673708"/>
                    <a:gd name="connsiteY2" fmla="*/ 2522180 h 2522180"/>
                    <a:gd name="connsiteX3" fmla="*/ 62740 w 2673708"/>
                    <a:gd name="connsiteY3" fmla="*/ 1966178 h 2522180"/>
                    <a:gd name="connsiteX4" fmla="*/ 0 w 2673708"/>
                    <a:gd name="connsiteY4" fmla="*/ 1874935 h 2522180"/>
                    <a:gd name="connsiteX5" fmla="*/ 0 w 2673708"/>
                    <a:gd name="connsiteY5" fmla="*/ 647246 h 2522180"/>
                    <a:gd name="connsiteX6" fmla="*/ 62740 w 2673708"/>
                    <a:gd name="connsiteY6" fmla="*/ 556003 h 2522180"/>
                    <a:gd name="connsiteX7" fmla="*/ 1246338 w 2673708"/>
                    <a:gd name="connsiteY7" fmla="*/ 0 h 2522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673708" h="2522180">
                      <a:moveTo>
                        <a:pt x="1246338" y="0"/>
                      </a:moveTo>
                      <a:cubicBezTo>
                        <a:pt x="2034653" y="0"/>
                        <a:pt x="2673708" y="564609"/>
                        <a:pt x="2673708" y="1261090"/>
                      </a:cubicBezTo>
                      <a:cubicBezTo>
                        <a:pt x="2673708" y="1957571"/>
                        <a:pt x="2034653" y="2522180"/>
                        <a:pt x="1246338" y="2522180"/>
                      </a:cubicBezTo>
                      <a:cubicBezTo>
                        <a:pt x="753641" y="2522180"/>
                        <a:pt x="319249" y="2301630"/>
                        <a:pt x="62740" y="1966178"/>
                      </a:cubicBezTo>
                      <a:lnTo>
                        <a:pt x="0" y="1874935"/>
                      </a:lnTo>
                      <a:lnTo>
                        <a:pt x="0" y="647246"/>
                      </a:lnTo>
                      <a:lnTo>
                        <a:pt x="62740" y="556003"/>
                      </a:lnTo>
                      <a:cubicBezTo>
                        <a:pt x="319249" y="220551"/>
                        <a:pt x="753641" y="0"/>
                        <a:pt x="1246338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25" name="椭圆 24"/>
                <p:cNvSpPr/>
                <p:nvPr/>
              </p:nvSpPr>
              <p:spPr>
                <a:xfrm>
                  <a:off x="1430774" y="2460737"/>
                  <a:ext cx="2854740" cy="273332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26" name="椭圆 25"/>
                <p:cNvSpPr/>
                <p:nvPr/>
              </p:nvSpPr>
              <p:spPr>
                <a:xfrm>
                  <a:off x="3185823" y="2437844"/>
                  <a:ext cx="2854740" cy="252217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27" name="椭圆 26"/>
                <p:cNvSpPr/>
                <p:nvPr/>
              </p:nvSpPr>
              <p:spPr>
                <a:xfrm>
                  <a:off x="4967948" y="2155313"/>
                  <a:ext cx="2854740" cy="252217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28" name="任意多边形 27"/>
                <p:cNvSpPr/>
                <p:nvPr/>
              </p:nvSpPr>
              <p:spPr>
                <a:xfrm>
                  <a:off x="6368242" y="2532907"/>
                  <a:ext cx="2775758" cy="2522180"/>
                </a:xfrm>
                <a:custGeom>
                  <a:avLst/>
                  <a:gdLst>
                    <a:gd name="connsiteX0" fmla="*/ 1427370 w 2775758"/>
                    <a:gd name="connsiteY0" fmla="*/ 0 h 2522180"/>
                    <a:gd name="connsiteX1" fmla="*/ 2742570 w 2775758"/>
                    <a:gd name="connsiteY1" fmla="*/ 770217 h 2522180"/>
                    <a:gd name="connsiteX2" fmla="*/ 2775758 w 2775758"/>
                    <a:gd name="connsiteY2" fmla="*/ 850330 h 2522180"/>
                    <a:gd name="connsiteX3" fmla="*/ 2775758 w 2775758"/>
                    <a:gd name="connsiteY3" fmla="*/ 1671851 h 2522180"/>
                    <a:gd name="connsiteX4" fmla="*/ 2742570 w 2775758"/>
                    <a:gd name="connsiteY4" fmla="*/ 1751964 h 2522180"/>
                    <a:gd name="connsiteX5" fmla="*/ 1427370 w 2775758"/>
                    <a:gd name="connsiteY5" fmla="*/ 2522180 h 2522180"/>
                    <a:gd name="connsiteX6" fmla="*/ 0 w 2775758"/>
                    <a:gd name="connsiteY6" fmla="*/ 1261090 h 2522180"/>
                    <a:gd name="connsiteX7" fmla="*/ 1427370 w 2775758"/>
                    <a:gd name="connsiteY7" fmla="*/ 0 h 2522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775758" h="2522180">
                      <a:moveTo>
                        <a:pt x="1427370" y="0"/>
                      </a:moveTo>
                      <a:cubicBezTo>
                        <a:pt x="2018607" y="0"/>
                        <a:pt x="2525884" y="317593"/>
                        <a:pt x="2742570" y="770217"/>
                      </a:cubicBezTo>
                      <a:lnTo>
                        <a:pt x="2775758" y="850330"/>
                      </a:lnTo>
                      <a:lnTo>
                        <a:pt x="2775758" y="1671851"/>
                      </a:lnTo>
                      <a:lnTo>
                        <a:pt x="2742570" y="1751964"/>
                      </a:lnTo>
                      <a:cubicBezTo>
                        <a:pt x="2525884" y="2204588"/>
                        <a:pt x="2018607" y="2522180"/>
                        <a:pt x="1427370" y="2522180"/>
                      </a:cubicBezTo>
                      <a:cubicBezTo>
                        <a:pt x="639055" y="2522180"/>
                        <a:pt x="0" y="1957571"/>
                        <a:pt x="0" y="1261090"/>
                      </a:cubicBezTo>
                      <a:cubicBezTo>
                        <a:pt x="0" y="564609"/>
                        <a:pt x="639055" y="0"/>
                        <a:pt x="1427370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</p:grpSp>
          <p:grpSp>
            <p:nvGrpSpPr>
              <p:cNvPr id="12" name="组合 11"/>
              <p:cNvGrpSpPr/>
              <p:nvPr/>
            </p:nvGrpSpPr>
            <p:grpSpPr>
              <a:xfrm>
                <a:off x="5368290" y="496170"/>
                <a:ext cx="2943359" cy="1000935"/>
                <a:chOff x="0" y="2084498"/>
                <a:chExt cx="9144000" cy="3109559"/>
              </a:xfrm>
            </p:grpSpPr>
            <p:sp>
              <p:nvSpPr>
                <p:cNvPr id="19" name="任意多边形 18"/>
                <p:cNvSpPr/>
                <p:nvPr/>
              </p:nvSpPr>
              <p:spPr>
                <a:xfrm>
                  <a:off x="0" y="2084498"/>
                  <a:ext cx="2673708" cy="2522180"/>
                </a:xfrm>
                <a:custGeom>
                  <a:avLst/>
                  <a:gdLst>
                    <a:gd name="connsiteX0" fmla="*/ 1246338 w 2673708"/>
                    <a:gd name="connsiteY0" fmla="*/ 0 h 2522180"/>
                    <a:gd name="connsiteX1" fmla="*/ 2673708 w 2673708"/>
                    <a:gd name="connsiteY1" fmla="*/ 1261090 h 2522180"/>
                    <a:gd name="connsiteX2" fmla="*/ 1246338 w 2673708"/>
                    <a:gd name="connsiteY2" fmla="*/ 2522180 h 2522180"/>
                    <a:gd name="connsiteX3" fmla="*/ 62740 w 2673708"/>
                    <a:gd name="connsiteY3" fmla="*/ 1966178 h 2522180"/>
                    <a:gd name="connsiteX4" fmla="*/ 0 w 2673708"/>
                    <a:gd name="connsiteY4" fmla="*/ 1874935 h 2522180"/>
                    <a:gd name="connsiteX5" fmla="*/ 0 w 2673708"/>
                    <a:gd name="connsiteY5" fmla="*/ 647246 h 2522180"/>
                    <a:gd name="connsiteX6" fmla="*/ 62740 w 2673708"/>
                    <a:gd name="connsiteY6" fmla="*/ 556003 h 2522180"/>
                    <a:gd name="connsiteX7" fmla="*/ 1246338 w 2673708"/>
                    <a:gd name="connsiteY7" fmla="*/ 0 h 2522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673708" h="2522180">
                      <a:moveTo>
                        <a:pt x="1246338" y="0"/>
                      </a:moveTo>
                      <a:cubicBezTo>
                        <a:pt x="2034653" y="0"/>
                        <a:pt x="2673708" y="564609"/>
                        <a:pt x="2673708" y="1261090"/>
                      </a:cubicBezTo>
                      <a:cubicBezTo>
                        <a:pt x="2673708" y="1957571"/>
                        <a:pt x="2034653" y="2522180"/>
                        <a:pt x="1246338" y="2522180"/>
                      </a:cubicBezTo>
                      <a:cubicBezTo>
                        <a:pt x="753641" y="2522180"/>
                        <a:pt x="319249" y="2301630"/>
                        <a:pt x="62740" y="1966178"/>
                      </a:cubicBezTo>
                      <a:lnTo>
                        <a:pt x="0" y="1874935"/>
                      </a:lnTo>
                      <a:lnTo>
                        <a:pt x="0" y="647246"/>
                      </a:lnTo>
                      <a:lnTo>
                        <a:pt x="62740" y="556003"/>
                      </a:lnTo>
                      <a:cubicBezTo>
                        <a:pt x="319249" y="220551"/>
                        <a:pt x="753641" y="0"/>
                        <a:pt x="1246338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20" name="椭圆 19"/>
                <p:cNvSpPr/>
                <p:nvPr/>
              </p:nvSpPr>
              <p:spPr>
                <a:xfrm>
                  <a:off x="1430774" y="2460737"/>
                  <a:ext cx="2854740" cy="273332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21" name="椭圆 20"/>
                <p:cNvSpPr/>
                <p:nvPr/>
              </p:nvSpPr>
              <p:spPr>
                <a:xfrm>
                  <a:off x="3185823" y="2437844"/>
                  <a:ext cx="2854740" cy="252217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22" name="椭圆 21"/>
                <p:cNvSpPr/>
                <p:nvPr/>
              </p:nvSpPr>
              <p:spPr>
                <a:xfrm>
                  <a:off x="4967948" y="2155313"/>
                  <a:ext cx="2854740" cy="252217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23" name="任意多边形 22"/>
                <p:cNvSpPr/>
                <p:nvPr/>
              </p:nvSpPr>
              <p:spPr>
                <a:xfrm>
                  <a:off x="6368242" y="2532907"/>
                  <a:ext cx="2775758" cy="2522180"/>
                </a:xfrm>
                <a:custGeom>
                  <a:avLst/>
                  <a:gdLst>
                    <a:gd name="connsiteX0" fmla="*/ 1427370 w 2775758"/>
                    <a:gd name="connsiteY0" fmla="*/ 0 h 2522180"/>
                    <a:gd name="connsiteX1" fmla="*/ 2742570 w 2775758"/>
                    <a:gd name="connsiteY1" fmla="*/ 770217 h 2522180"/>
                    <a:gd name="connsiteX2" fmla="*/ 2775758 w 2775758"/>
                    <a:gd name="connsiteY2" fmla="*/ 850330 h 2522180"/>
                    <a:gd name="connsiteX3" fmla="*/ 2775758 w 2775758"/>
                    <a:gd name="connsiteY3" fmla="*/ 1671851 h 2522180"/>
                    <a:gd name="connsiteX4" fmla="*/ 2742570 w 2775758"/>
                    <a:gd name="connsiteY4" fmla="*/ 1751964 h 2522180"/>
                    <a:gd name="connsiteX5" fmla="*/ 1427370 w 2775758"/>
                    <a:gd name="connsiteY5" fmla="*/ 2522180 h 2522180"/>
                    <a:gd name="connsiteX6" fmla="*/ 0 w 2775758"/>
                    <a:gd name="connsiteY6" fmla="*/ 1261090 h 2522180"/>
                    <a:gd name="connsiteX7" fmla="*/ 1427370 w 2775758"/>
                    <a:gd name="connsiteY7" fmla="*/ 0 h 2522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775758" h="2522180">
                      <a:moveTo>
                        <a:pt x="1427370" y="0"/>
                      </a:moveTo>
                      <a:cubicBezTo>
                        <a:pt x="2018607" y="0"/>
                        <a:pt x="2525884" y="317593"/>
                        <a:pt x="2742570" y="770217"/>
                      </a:cubicBezTo>
                      <a:lnTo>
                        <a:pt x="2775758" y="850330"/>
                      </a:lnTo>
                      <a:lnTo>
                        <a:pt x="2775758" y="1671851"/>
                      </a:lnTo>
                      <a:lnTo>
                        <a:pt x="2742570" y="1751964"/>
                      </a:lnTo>
                      <a:cubicBezTo>
                        <a:pt x="2525884" y="2204588"/>
                        <a:pt x="2018607" y="2522180"/>
                        <a:pt x="1427370" y="2522180"/>
                      </a:cubicBezTo>
                      <a:cubicBezTo>
                        <a:pt x="639055" y="2522180"/>
                        <a:pt x="0" y="1957571"/>
                        <a:pt x="0" y="1261090"/>
                      </a:cubicBezTo>
                      <a:cubicBezTo>
                        <a:pt x="0" y="564609"/>
                        <a:pt x="639055" y="0"/>
                        <a:pt x="1427370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</p:grpSp>
          <p:grpSp>
            <p:nvGrpSpPr>
              <p:cNvPr id="13" name="组合 12"/>
              <p:cNvGrpSpPr/>
              <p:nvPr/>
            </p:nvGrpSpPr>
            <p:grpSpPr>
              <a:xfrm>
                <a:off x="6315552" y="408837"/>
                <a:ext cx="2943359" cy="1000935"/>
                <a:chOff x="0" y="2084498"/>
                <a:chExt cx="9144000" cy="3109559"/>
              </a:xfrm>
            </p:grpSpPr>
            <p:sp>
              <p:nvSpPr>
                <p:cNvPr id="14" name="任意多边形 13"/>
                <p:cNvSpPr/>
                <p:nvPr/>
              </p:nvSpPr>
              <p:spPr>
                <a:xfrm>
                  <a:off x="0" y="2084498"/>
                  <a:ext cx="2673708" cy="2522180"/>
                </a:xfrm>
                <a:custGeom>
                  <a:avLst/>
                  <a:gdLst>
                    <a:gd name="connsiteX0" fmla="*/ 1246338 w 2673708"/>
                    <a:gd name="connsiteY0" fmla="*/ 0 h 2522180"/>
                    <a:gd name="connsiteX1" fmla="*/ 2673708 w 2673708"/>
                    <a:gd name="connsiteY1" fmla="*/ 1261090 h 2522180"/>
                    <a:gd name="connsiteX2" fmla="*/ 1246338 w 2673708"/>
                    <a:gd name="connsiteY2" fmla="*/ 2522180 h 2522180"/>
                    <a:gd name="connsiteX3" fmla="*/ 62740 w 2673708"/>
                    <a:gd name="connsiteY3" fmla="*/ 1966178 h 2522180"/>
                    <a:gd name="connsiteX4" fmla="*/ 0 w 2673708"/>
                    <a:gd name="connsiteY4" fmla="*/ 1874935 h 2522180"/>
                    <a:gd name="connsiteX5" fmla="*/ 0 w 2673708"/>
                    <a:gd name="connsiteY5" fmla="*/ 647246 h 2522180"/>
                    <a:gd name="connsiteX6" fmla="*/ 62740 w 2673708"/>
                    <a:gd name="connsiteY6" fmla="*/ 556003 h 2522180"/>
                    <a:gd name="connsiteX7" fmla="*/ 1246338 w 2673708"/>
                    <a:gd name="connsiteY7" fmla="*/ 0 h 2522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673708" h="2522180">
                      <a:moveTo>
                        <a:pt x="1246338" y="0"/>
                      </a:moveTo>
                      <a:cubicBezTo>
                        <a:pt x="2034653" y="0"/>
                        <a:pt x="2673708" y="564609"/>
                        <a:pt x="2673708" y="1261090"/>
                      </a:cubicBezTo>
                      <a:cubicBezTo>
                        <a:pt x="2673708" y="1957571"/>
                        <a:pt x="2034653" y="2522180"/>
                        <a:pt x="1246338" y="2522180"/>
                      </a:cubicBezTo>
                      <a:cubicBezTo>
                        <a:pt x="753641" y="2522180"/>
                        <a:pt x="319249" y="2301630"/>
                        <a:pt x="62740" y="1966178"/>
                      </a:cubicBezTo>
                      <a:lnTo>
                        <a:pt x="0" y="1874935"/>
                      </a:lnTo>
                      <a:lnTo>
                        <a:pt x="0" y="647246"/>
                      </a:lnTo>
                      <a:lnTo>
                        <a:pt x="62740" y="556003"/>
                      </a:lnTo>
                      <a:cubicBezTo>
                        <a:pt x="319249" y="220551"/>
                        <a:pt x="753641" y="0"/>
                        <a:pt x="1246338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15" name="椭圆 14"/>
                <p:cNvSpPr/>
                <p:nvPr/>
              </p:nvSpPr>
              <p:spPr>
                <a:xfrm>
                  <a:off x="1430774" y="2460737"/>
                  <a:ext cx="2854740" cy="273332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16" name="椭圆 15"/>
                <p:cNvSpPr/>
                <p:nvPr/>
              </p:nvSpPr>
              <p:spPr>
                <a:xfrm>
                  <a:off x="3185823" y="2437844"/>
                  <a:ext cx="2854740" cy="252217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17" name="椭圆 16"/>
                <p:cNvSpPr/>
                <p:nvPr/>
              </p:nvSpPr>
              <p:spPr>
                <a:xfrm>
                  <a:off x="4967948" y="2155313"/>
                  <a:ext cx="2854740" cy="252217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18" name="任意多边形 17"/>
                <p:cNvSpPr/>
                <p:nvPr/>
              </p:nvSpPr>
              <p:spPr>
                <a:xfrm>
                  <a:off x="6368242" y="2532907"/>
                  <a:ext cx="2775758" cy="2522180"/>
                </a:xfrm>
                <a:custGeom>
                  <a:avLst/>
                  <a:gdLst>
                    <a:gd name="connsiteX0" fmla="*/ 1427370 w 2775758"/>
                    <a:gd name="connsiteY0" fmla="*/ 0 h 2522180"/>
                    <a:gd name="connsiteX1" fmla="*/ 2742570 w 2775758"/>
                    <a:gd name="connsiteY1" fmla="*/ 770217 h 2522180"/>
                    <a:gd name="connsiteX2" fmla="*/ 2775758 w 2775758"/>
                    <a:gd name="connsiteY2" fmla="*/ 850330 h 2522180"/>
                    <a:gd name="connsiteX3" fmla="*/ 2775758 w 2775758"/>
                    <a:gd name="connsiteY3" fmla="*/ 1671851 h 2522180"/>
                    <a:gd name="connsiteX4" fmla="*/ 2742570 w 2775758"/>
                    <a:gd name="connsiteY4" fmla="*/ 1751964 h 2522180"/>
                    <a:gd name="connsiteX5" fmla="*/ 1427370 w 2775758"/>
                    <a:gd name="connsiteY5" fmla="*/ 2522180 h 2522180"/>
                    <a:gd name="connsiteX6" fmla="*/ 0 w 2775758"/>
                    <a:gd name="connsiteY6" fmla="*/ 1261090 h 2522180"/>
                    <a:gd name="connsiteX7" fmla="*/ 1427370 w 2775758"/>
                    <a:gd name="connsiteY7" fmla="*/ 0 h 2522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775758" h="2522180">
                      <a:moveTo>
                        <a:pt x="1427370" y="0"/>
                      </a:moveTo>
                      <a:cubicBezTo>
                        <a:pt x="2018607" y="0"/>
                        <a:pt x="2525884" y="317593"/>
                        <a:pt x="2742570" y="770217"/>
                      </a:cubicBezTo>
                      <a:lnTo>
                        <a:pt x="2775758" y="850330"/>
                      </a:lnTo>
                      <a:lnTo>
                        <a:pt x="2775758" y="1671851"/>
                      </a:lnTo>
                      <a:lnTo>
                        <a:pt x="2742570" y="1751964"/>
                      </a:lnTo>
                      <a:cubicBezTo>
                        <a:pt x="2525884" y="2204588"/>
                        <a:pt x="2018607" y="2522180"/>
                        <a:pt x="1427370" y="2522180"/>
                      </a:cubicBezTo>
                      <a:cubicBezTo>
                        <a:pt x="639055" y="2522180"/>
                        <a:pt x="0" y="1957571"/>
                        <a:pt x="0" y="1261090"/>
                      </a:cubicBezTo>
                      <a:cubicBezTo>
                        <a:pt x="0" y="564609"/>
                        <a:pt x="639055" y="0"/>
                        <a:pt x="1427370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</p:grpSp>
        </p:grpSp>
        <p:sp>
          <p:nvSpPr>
            <p:cNvPr id="34" name="矩形 33"/>
            <p:cNvSpPr/>
            <p:nvPr/>
          </p:nvSpPr>
          <p:spPr>
            <a:xfrm>
              <a:off x="1001" y="1019604"/>
              <a:ext cx="12190999" cy="41155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55602"/>
            <a:ext cx="10515600" cy="7267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064484"/>
            <a:ext cx="10515600" cy="51124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993C43-75C7-4C5E-B22E-E14D8C915D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8A7524-64CE-4578-965F-7117C4BC701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Webdings" panose="05030102010509060703" pitchFamily="18" charset="2"/>
        <a:buChar char="×"/>
        <a:defRPr sz="2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2001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955964" y="2593801"/>
            <a:ext cx="10280073" cy="166980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2D9C9F">
                    <a:lumMod val="75000"/>
                  </a:srgbClr>
                </a:solidFill>
                <a:latin typeface="Arial" panose="020B0604020202020204" pitchFamily="34" charset="0"/>
                <a:ea typeface="+mn-ea"/>
                <a:cs typeface="+mn-ea"/>
              </a:defRPr>
            </a:lvl1pPr>
          </a:lstStyle>
          <a:p>
            <a:r>
              <a:rPr lang="en-US" dirty="0"/>
              <a:t>get&amp;post</a:t>
            </a:r>
            <a:endParaRPr lang="en-US" dirty="0">
              <a:ea typeface="宋体" panose="02010600030101010101" pitchFamily="2" charset="-122"/>
            </a:endParaRPr>
          </a:p>
        </p:txBody>
      </p:sp>
      <p:sp>
        <p:nvSpPr>
          <p:cNvPr id="5" name="副标题 4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3121916" y="4567429"/>
            <a:ext cx="5948168" cy="579771"/>
          </a:xfrm>
          <a:prstGeom prst="roundRect">
            <a:avLst>
              <a:gd name="adj" fmla="val 50000"/>
            </a:avLst>
          </a:prstGeom>
          <a:ln>
            <a:solidFill>
              <a:srgbClr val="47494B">
                <a:lumMod val="20000"/>
                <a:lumOff val="80000"/>
              </a:srgbClr>
            </a:solidFill>
          </a:ln>
        </p:spPr>
        <p:txBody>
          <a:bodyPr vert="horz" lIns="91440" tIns="45720" rIns="91440" bIns="45720" rtlCol="0" anchor="ctr" anchorCtr="0">
            <a:normAutofit fontScale="87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D9C9F"/>
              </a:buClr>
              <a:buFont typeface="Webdings" panose="05030102010509060703" pitchFamily="18" charset="2"/>
              <a:buNone/>
              <a:defRPr sz="2400" kern="1200">
                <a:solidFill>
                  <a:srgbClr val="454749">
                    <a:lumMod val="60000"/>
                    <a:lumOff val="40000"/>
                  </a:srgbClr>
                </a:solidFill>
                <a:latin typeface="Arial" panose="020B0604020202020204" pitchFamily="34" charset="0"/>
                <a:ea typeface="+mn-ea"/>
                <a:cs typeface="+mn-ea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rgbClr val="2D9C9F"/>
                </a:solidFill>
                <a:latin typeface="Arial" panose="020B0604020202020204" pitchFamily="34" charset="0"/>
                <a:ea typeface="+mn-ea"/>
                <a:cs typeface="+mn-ea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rgbClr val="2D9C9F"/>
                </a:solidFill>
                <a:latin typeface="Arial" panose="020B0604020202020204" pitchFamily="34" charset="0"/>
                <a:ea typeface="+mn-ea"/>
                <a:cs typeface="+mn-ea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2D9C9F"/>
                </a:solidFill>
                <a:latin typeface="Arial" panose="020B0604020202020204" pitchFamily="34" charset="0"/>
                <a:ea typeface="+mn-ea"/>
                <a:cs typeface="+mn-ea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2D9C9F"/>
                </a:solidFill>
                <a:latin typeface="Arial" panose="020B0604020202020204" pitchFamily="34" charset="0"/>
                <a:ea typeface="+mn-ea"/>
                <a:cs typeface="+mn-ea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47494B"/>
                </a:solidFill>
                <a:latin typeface="Arial" panose="020B0604020202020204" pitchFamily="34" charset="0"/>
                <a:ea typeface="+mn-ea"/>
                <a:cs typeface="+mn-ea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47494B"/>
                </a:solidFill>
                <a:latin typeface="Arial" panose="020B0604020202020204" pitchFamily="34" charset="0"/>
                <a:ea typeface="+mn-ea"/>
                <a:cs typeface="+mn-ea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47494B"/>
                </a:solidFill>
                <a:latin typeface="Arial" panose="020B0604020202020204" pitchFamily="34" charset="0"/>
                <a:ea typeface="+mn-ea"/>
                <a:cs typeface="+mn-ea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47494B"/>
                </a:solidFill>
                <a:latin typeface="Arial" panose="020B0604020202020204" pitchFamily="34" charset="0"/>
                <a:ea typeface="+mn-ea"/>
                <a:cs typeface="+mn-ea"/>
              </a:defRPr>
            </a:lvl9pPr>
          </a:lstStyle>
          <a:p>
            <a:r>
              <a:rPr lang="zh-CN" altLang="en-US" dirty="0"/>
              <a:t>主讲老师：</a:t>
            </a:r>
            <a:r>
              <a:rPr lang="en-US" altLang="zh-CN" dirty="0"/>
              <a:t>CarreryYan</a:t>
            </a:r>
            <a:endParaRPr lang="en-US" altLang="zh-CN" dirty="0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get&amp;post</a:t>
            </a:r>
            <a:r>
              <a:rPr lang="zh-CN" dirty="0" smtClean="0"/>
              <a:t>区别</a:t>
            </a:r>
            <a:endParaRPr lang="zh-CN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05279" y="1872616"/>
            <a:ext cx="8646067" cy="3219502"/>
          </a:xfrm>
        </p:spPr>
        <p:txBody>
          <a:bodyPr/>
          <a:lstStyle/>
          <a:p>
            <a:pPr marL="0" indent="0">
              <a:buNone/>
            </a:pPr>
            <a:r>
              <a:rPr dirty="0" smtClean="0"/>
              <a:t>GET请求会将参数跟在URL后进行传递，</a:t>
            </a:r>
            <a:endParaRPr dirty="0" smtClean="0"/>
          </a:p>
          <a:p>
            <a:pPr marL="0" indent="0">
              <a:buNone/>
            </a:pPr>
            <a:endParaRPr dirty="0" smtClean="0"/>
          </a:p>
          <a:p>
            <a:pPr marL="0" indent="0">
              <a:buNone/>
            </a:pPr>
            <a:r>
              <a:rPr dirty="0" smtClean="0"/>
              <a:t>而POST请求则是作为HTTP消息的实体内容发送给WEB服务器。</a:t>
            </a:r>
            <a:endParaRPr dirty="0" smtClean="0"/>
          </a:p>
          <a:p>
            <a:pPr marL="0" indent="0">
              <a:buNone/>
            </a:pPr>
            <a:endParaRPr dirty="0" smtClean="0"/>
          </a:p>
          <a:p>
            <a:pPr marL="0" indent="0">
              <a:buNone/>
            </a:pPr>
            <a:r>
              <a:rPr dirty="0" smtClean="0"/>
              <a:t>当然在Ajax请求中，这种区别对用户是不可见的。</a:t>
            </a:r>
            <a:endParaRPr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Ajax__get&amp;post</a:t>
            </a:r>
            <a:r>
              <a:rPr lang="zh-CN" dirty="0" smtClean="0"/>
              <a:t>区别</a:t>
            </a:r>
            <a:endParaRPr lang="zh-CN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59815" y="1872615"/>
            <a:ext cx="10781665" cy="3990975"/>
          </a:xfrm>
        </p:spPr>
        <p:txBody>
          <a:bodyPr>
            <a:normAutofit lnSpcReduction="20000"/>
          </a:bodyPr>
          <a:lstStyle/>
          <a:p>
            <a:pPr marL="0" indent="0">
              <a:buNone/>
            </a:pPr>
            <a:r>
              <a:rPr lang="en-US" dirty="0" smtClean="0"/>
              <a:t>1</a:t>
            </a:r>
            <a:r>
              <a:rPr dirty="0" smtClean="0"/>
              <a:t>.使用Get请求发送数据量小,Post请求发送数据量大</a:t>
            </a:r>
            <a:endParaRPr dirty="0" smtClean="0"/>
          </a:p>
          <a:p>
            <a:pPr marL="0" indent="0">
              <a:buNone/>
            </a:pPr>
            <a:endParaRPr dirty="0" smtClean="0"/>
          </a:p>
          <a:p>
            <a:pPr marL="0" indent="0">
              <a:buNone/>
            </a:pPr>
            <a:r>
              <a:rPr lang="en-US" dirty="0" smtClean="0"/>
              <a:t>2.get请求需注意缓存问题,post请求不需担心这个问题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3.post请求必须设置Content-Type值为application/x-form-www-urlencoded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4.发送请求时,因为get请求的参数都在url里,所以send函数发送的参数为null,而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post请求在使用send方法时,却需赋予其参数</a:t>
            </a:r>
            <a:endParaRPr lang="en-US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post</a:t>
            </a:r>
            <a:r>
              <a:rPr lang="zh-CN" altLang="en-US" dirty="0" smtClean="0"/>
              <a:t>发送请求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795" y="1863090"/>
            <a:ext cx="11693525" cy="3990975"/>
          </a:xfrm>
        </p:spPr>
        <p:txBody>
          <a:bodyPr>
            <a:normAutofit lnSpcReduction="20000"/>
          </a:bodyPr>
          <a:lstStyle/>
          <a:p>
            <a:pPr marL="0" indent="0">
              <a:buNone/>
            </a:pPr>
            <a:r>
              <a:rPr lang="en-US" dirty="0" smtClean="0"/>
              <a:t>    var data='userName=veb';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xmlHttp.open("post", "test.php", true);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//必须设置,否则服务器端收不到参数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/>
              <a:t>    xmlHttp.setRequestHeader("Content-Type", "application/x-www-form-urlencoded");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//发送请求,要data数据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/>
              <a:t>    xmlHttp.send(data);</a:t>
            </a:r>
            <a:endParaRPr lang="en-US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字符转码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3365" y="1640840"/>
            <a:ext cx="11693525" cy="3990975"/>
          </a:xfrm>
        </p:spPr>
        <p:txBody>
          <a:bodyPr>
            <a:normAutofit lnSpcReduction="20000"/>
          </a:bodyPr>
          <a:lstStyle/>
          <a:p>
            <a:pPr marL="0" indent="0">
              <a:buNone/>
            </a:pPr>
            <a:r>
              <a:rPr lang="en-US" dirty="0" smtClean="0"/>
              <a:t>在用AJAX与后台交互时经常要对中文进行编码解码，对于JS来说有两个函数：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encodeURIComponent用于编码，decodeURIComponent用于解码。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而对于后台的PHP来说有两个相对应的编码解码函数：urlencode用于编码，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urldecode用于解码。</a:t>
            </a:r>
            <a:endParaRPr lang="en-US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4230" y="2945765"/>
            <a:ext cx="10515600" cy="2562225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zh-CN" sz="7200"/>
              <a:t>Thanks!</a:t>
            </a:r>
            <a:endParaRPr lang="en-US" altLang="zh-CN" sz="720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84_26*i*1"/>
  <p:tag name="KSO_WM_TEMPLATE_CATEGORY" val="custom"/>
  <p:tag name="KSO_WM_TEMPLATE_INDEX" val="184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160463"/>
</p:tagLst>
</file>

<file path=ppt/tags/tag3.xml><?xml version="1.0" encoding="utf-8"?>
<p:tagLst xmlns:p="http://schemas.openxmlformats.org/presentationml/2006/main">
  <p:tag name="KSO_WM_TAG_VERSION" val="1.0"/>
  <p:tag name="KSO_WM_TEMPLATE_CATEGORY" val="custom"/>
  <p:tag name="KSO_WM_TEMPLATE_INDEX" val="160463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63"/>
  <p:tag name="KSO_WM_UNIT_TYPE" val="a"/>
  <p:tag name="KSO_WM_UNIT_INDEX" val="1"/>
  <p:tag name="KSO_WM_UNIT_ID" val="custom160463_1*a*1"/>
  <p:tag name="KSO_WM_UNIT_CLEAR" val="1"/>
  <p:tag name="KSO_WM_UNIT_LAYERLEVEL" val="1"/>
  <p:tag name="KSO_WM_UNIT_VALUE" val="28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63"/>
  <p:tag name="KSO_WM_UNIT_TYPE" val="b"/>
  <p:tag name="KSO_WM_UNIT_INDEX" val="1"/>
  <p:tag name="KSO_WM_UNIT_ID" val="custom160463_1*b*1"/>
  <p:tag name="KSO_WM_UNIT_CLEAR" val="1"/>
  <p:tag name="KSO_WM_UNIT_LAYERLEVEL" val="1"/>
  <p:tag name="KSO_WM_UNIT_VALUE" val="22"/>
  <p:tag name="KSO_WM_UNIT_ISCONTENTSTITLE" val="0"/>
  <p:tag name="KSO_WM_UNIT_HIGHLIGHT" val="0"/>
  <p:tag name="KSO_WM_UNIT_COMPATIBLE" val="0"/>
  <p:tag name="KSO_WM_UNIT_PRESET_TEXT_INDEX" val="4"/>
  <p:tag name="KSO_WM_UNIT_PRESET_TEXT_LEN" val="26"/>
</p:tagLst>
</file>

<file path=ppt/tags/tag6.xml><?xml version="1.0" encoding="utf-8"?>
<p:tagLst xmlns:p="http://schemas.openxmlformats.org/presentationml/2006/main">
  <p:tag name="KSO_WM_TEMPLATE_THUMBS_INDEX" val="1、9、12、16、22、25、28、29"/>
  <p:tag name="KSO_WM_TEMPLATE_CATEGORY" val="custom"/>
  <p:tag name="KSO_WM_TEMPLATE_INDEX" val="160463"/>
  <p:tag name="KSO_WM_SLIDE_ID" val="custom160463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TAG_VERSION" val="1.0"/>
  <p:tag name="KSO_WM_SLIDE_MODEL_TYPE" val="cover"/>
</p:tagLst>
</file>

<file path=ppt/theme/theme1.xml><?xml version="1.0" encoding="utf-8"?>
<a:theme xmlns:a="http://schemas.openxmlformats.org/drawingml/2006/main" name="1_A000120140530A46PPBG">
  <a:themeElements>
    <a:clrScheme name="160184.184">
      <a:dk1>
        <a:srgbClr val="47494B"/>
      </a:dk1>
      <a:lt1>
        <a:srgbClr val="FFFFFF"/>
      </a:lt1>
      <a:dk2>
        <a:srgbClr val="454749"/>
      </a:dk2>
      <a:lt2>
        <a:srgbClr val="EAF5FC"/>
      </a:lt2>
      <a:accent1>
        <a:srgbClr val="2D9C9F"/>
      </a:accent1>
      <a:accent2>
        <a:srgbClr val="87AD83"/>
      </a:accent2>
      <a:accent3>
        <a:srgbClr val="5FACC0"/>
      </a:accent3>
      <a:accent4>
        <a:srgbClr val="B5C2D3"/>
      </a:accent4>
      <a:accent5>
        <a:srgbClr val="84ADE4"/>
      </a:accent5>
      <a:accent6>
        <a:srgbClr val="FFC000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682</Words>
  <Application>WPS 演示</Application>
  <PresentationFormat>自定义</PresentationFormat>
  <Paragraphs>47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6" baseType="lpstr">
      <vt:lpstr>Arial</vt:lpstr>
      <vt:lpstr>宋体</vt:lpstr>
      <vt:lpstr>Wingdings</vt:lpstr>
      <vt:lpstr>黑体</vt:lpstr>
      <vt:lpstr>Webdings</vt:lpstr>
      <vt:lpstr>Calibri</vt:lpstr>
      <vt:lpstr>微软雅黑</vt:lpstr>
      <vt:lpstr>幼圆</vt:lpstr>
      <vt:lpstr>Arial Unicode MS</vt:lpstr>
      <vt:lpstr>1_A000120140530A46PPBG</vt:lpstr>
      <vt:lpstr>PowerPoint 演示文稿</vt:lpstr>
      <vt:lpstr>get&amp;post区别</vt:lpstr>
      <vt:lpstr>Ajax__get&amp;post区别</vt:lpstr>
      <vt:lpstr>post发送请求</vt:lpstr>
      <vt:lpstr>字符转码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89</cp:revision>
  <dcterms:created xsi:type="dcterms:W3CDTF">2016-07-25T12:06:00Z</dcterms:created>
  <dcterms:modified xsi:type="dcterms:W3CDTF">2019-01-17T10:03:33Z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