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>
        <p:scale>
          <a:sx n="200" d="100"/>
          <a:sy n="200" d="100"/>
        </p:scale>
        <p:origin x="120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5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5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4F83-D10E-4256-8675-1B1615CBCA3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01C4-6C95-47A5-B6E9-C91F3E67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2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FA7D09-62D7-C029-AC88-A485164C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3" y="318369"/>
            <a:ext cx="5567524" cy="260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8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B4470D-B8D5-A4A1-3A70-A53A87E6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" y="117077"/>
            <a:ext cx="4722495" cy="3005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21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震 唐</dc:creator>
  <cp:lastModifiedBy>震 唐</cp:lastModifiedBy>
  <cp:revision>4</cp:revision>
  <dcterms:created xsi:type="dcterms:W3CDTF">2023-10-09T08:14:53Z</dcterms:created>
  <dcterms:modified xsi:type="dcterms:W3CDTF">2023-10-09T08:16:41Z</dcterms:modified>
</cp:coreProperties>
</file>