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第一季度销售额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Y2020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Y2021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一月份</c:v>
                </c:pt>
                <c:pt idx="1">
                  <c:v>二月份</c:v>
                </c:pt>
                <c:pt idx="2">
                  <c:v>三月份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标题2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我是文本框</a:t>
            </a:r>
          </a:p>
          <a:p>
            <a:r>
              <a:t>我是段落1</a:t>
            </a:r>
            <a: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8800"/>
            <a:ext cx="4572000" cy="2743200"/>
          </a:xfrm>
          <a:prstGeom prst="rect">
            <a:avLst/>
          </a:prstGeom>
          <a:solidFill>
            <a:srgbClr val="FF0000"/>
          </a:solidFill>
          <a:ln w="25400">
            <a:solidFill>
              <a:srgbClr val="3703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 gridSpan="3">
                  <a:txBody>
                    <a:bodyPr/>
                    <a:lstStyle/>
                    <a:p>
                      <a:r>
                        <a:t>班级学生信息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一班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