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08F2E-E8C5-485C-8DF8-4C292EDC8454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EA4E3-4BBA-40D0-AA9B-CCE845A2C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EA4E3-4BBA-40D0-AA9B-CCE845A2C5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3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D9AE1-17DD-4A2C-AEC3-596DE430F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88E96-A5EF-4A07-BF5F-8B675FAAA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564C4-EE35-4B4C-AC6D-571794FE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850F0-CB55-4831-BBDB-EFAD9056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36878-6459-43D2-9101-62D74EA9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1FF79-A3FB-4485-AD34-2DEB1AED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CC3E0A-83B4-4296-8036-D3987E8DA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B22BA-FFF0-4E8C-8E53-C4EB356A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66FE3-7B29-4F7B-AE99-753ADBFB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47DFF-E1F2-4DB9-82C7-85BA7186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5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7A55AC-1432-4E60-8F3F-4A2D6839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B28C3-A7E3-4825-9F0E-B15510DFA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59FD5-3C5C-46EE-A98E-20D9E31C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24D44-4978-45A6-8195-BF8C54EE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201D8-99DF-4F38-AB19-78A4F5C8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4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7B0CB-C475-4CD5-AD4F-FD32F4E9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42DE-109F-448C-88AC-0DA673F3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07392-CAA2-4BEB-96AC-235E8E1D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575DC-7089-4FC4-9544-5B216314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1DF9C-E964-4063-9875-20990B64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E7850-D2DB-4395-BD01-A25385C4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855FC-1EB5-4C2B-AE17-DE7B13BB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E9D2-35A3-4F4A-81BC-A0471E92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69372-D123-446C-9DC8-2A39FACA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47946-579B-40CB-93FE-EAB95818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3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0E560-92E6-48F7-A6A2-D05FC6C9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C87D9-F179-4EED-831D-E35F07AE4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F17D6-83B5-4406-A7D9-14397ED3C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60F9B-D547-40F5-9A7D-B1CA7E26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99223-1670-42F8-B4BB-7C4603E7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305CC-B682-4E9F-99F2-8C72B5DC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08555-3D9D-4409-8AFA-2C2FC9F2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A570B6-95F8-49C2-98CD-12A63B63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36248-D792-44C0-80BB-5BDBF7D2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B6B478-4C79-4A10-B8BD-83A69A2D7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01D06E-D97F-4AD3-BFA9-98B6776E9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2FD31-57DE-4DAD-9DBE-6413106E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2AFF4D-7A7C-40B2-B6CA-72BBDBC1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C72EA7-B92F-401F-9AFF-1235A1DA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1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0E144-BC19-4E8F-8074-3BE65BFA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C2F291-A2BD-49E9-9D2B-6A9027DE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C707CF-3254-4878-9F0C-CF309E4F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51CB3-1077-4EA2-94CC-31FC71BE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0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9F212B-7965-4D62-AD6B-CAA84E2D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8CD4E-CA92-41F6-B55C-6B881F0C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5E2F3-5993-4B85-ACF5-D2809EB4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4EC2E-E3F5-4C4A-9CA5-14486CD6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079D5-BACB-4B28-B9FB-982F3465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9852C-AA1D-4755-B11E-158165572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17578-38BD-40D2-9A36-1FFE6CF4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71887-D1E4-4B83-9D17-F7B0B17B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97359-D659-4278-9A0E-ABA9912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0204-1F17-42C4-B56C-ECE7CACD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0DB84-F6E6-4313-BE62-B653DA4AD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E7581-1965-45A3-8E14-A561F1684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BDC52-61AF-4A85-A443-05729819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6D697-87BF-4F89-91B1-5E919BAB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35D2E-6FD5-477E-B62F-43016C7C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0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7E3D87-1A0A-4653-963A-930F2789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81CB2-E57A-4CFC-A218-7598611E1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D33C8-C789-4DD3-BB45-A44935E64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D5281-7638-4531-9B83-88B90061CAC5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654F0-30B1-4687-A82D-C8B3684B9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3B7C-5E49-4C54-ACCE-6C2FE97AE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CE8D-B330-4155-AE62-79AC1D911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9AFCC8-9EA3-4C3D-9A0D-74413819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4" y="532697"/>
            <a:ext cx="8382000" cy="21050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AC0BC9-FEE2-488B-8426-021418A900F2}"/>
              </a:ext>
            </a:extLst>
          </p:cNvPr>
          <p:cNvSpPr/>
          <p:nvPr/>
        </p:nvSpPr>
        <p:spPr>
          <a:xfrm>
            <a:off x="1798820" y="689548"/>
            <a:ext cx="1289154" cy="7794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D19326-6348-4E66-AD7A-CA0F0E96B200}"/>
              </a:ext>
            </a:extLst>
          </p:cNvPr>
          <p:cNvSpPr txBox="1"/>
          <p:nvPr/>
        </p:nvSpPr>
        <p:spPr>
          <a:xfrm>
            <a:off x="475938" y="2852733"/>
            <a:ext cx="1025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每一个小节点所占的高度默认为一个</a:t>
            </a:r>
            <a:r>
              <a:rPr lang="en-US" altLang="zh-CN" dirty="0" err="1"/>
              <a:t>boxHeight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如图“业务系统”所示，其</a:t>
            </a:r>
            <a:r>
              <a:rPr lang="en-US" altLang="zh-CN" dirty="0" err="1"/>
              <a:t>rowSpan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（即对应</a:t>
            </a:r>
            <a:r>
              <a:rPr lang="en-US" altLang="zh-CN" dirty="0"/>
              <a:t>3</a:t>
            </a:r>
            <a:r>
              <a:rPr lang="zh-CN" altLang="en-US" dirty="0"/>
              <a:t>个单位的</a:t>
            </a:r>
            <a:r>
              <a:rPr lang="en-US" altLang="zh-CN" dirty="0" err="1"/>
              <a:t>boxHeight</a:t>
            </a:r>
            <a:r>
              <a:rPr lang="zh-CN" altLang="en-US" dirty="0"/>
              <a:t>），则高度为</a:t>
            </a:r>
            <a:r>
              <a:rPr lang="en-US" altLang="zh-CN" dirty="0" err="1"/>
              <a:t>rowSpan</a:t>
            </a:r>
            <a:r>
              <a:rPr lang="en-US" altLang="zh-CN" dirty="0"/>
              <a:t>*</a:t>
            </a:r>
            <a:r>
              <a:rPr lang="en-US" altLang="zh-CN" dirty="0" err="1"/>
              <a:t>boxHeight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816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1E24C7-DCD4-41E9-B046-93A785E8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2311" y="-2576037"/>
            <a:ext cx="4893906" cy="104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53733D-57F0-4DB7-873A-DAF38E9C36E5}"/>
              </a:ext>
            </a:extLst>
          </p:cNvPr>
          <p:cNvSpPr/>
          <p:nvPr/>
        </p:nvSpPr>
        <p:spPr>
          <a:xfrm>
            <a:off x="4559780" y="1244715"/>
            <a:ext cx="54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F2F407-97FE-4B04-BB5A-782FA3297EDA}"/>
              </a:ext>
            </a:extLst>
          </p:cNvPr>
          <p:cNvSpPr/>
          <p:nvPr/>
        </p:nvSpPr>
        <p:spPr>
          <a:xfrm>
            <a:off x="4559780" y="1784715"/>
            <a:ext cx="54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D2854-2FEF-4C78-B100-0541AFC65FD4}"/>
              </a:ext>
            </a:extLst>
          </p:cNvPr>
          <p:cNvSpPr/>
          <p:nvPr/>
        </p:nvSpPr>
        <p:spPr>
          <a:xfrm>
            <a:off x="4559780" y="2324715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F3482A-6A8C-412F-9FD0-F37B98776614}"/>
              </a:ext>
            </a:extLst>
          </p:cNvPr>
          <p:cNvSpPr/>
          <p:nvPr/>
        </p:nvSpPr>
        <p:spPr>
          <a:xfrm>
            <a:off x="4559780" y="2864715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752D12-DB67-4FD4-A78A-B888768B0550}"/>
              </a:ext>
            </a:extLst>
          </p:cNvPr>
          <p:cNvSpPr/>
          <p:nvPr/>
        </p:nvSpPr>
        <p:spPr>
          <a:xfrm>
            <a:off x="4559780" y="340471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6D8EFC-B0EA-45CA-B384-6CFB94867723}"/>
              </a:ext>
            </a:extLst>
          </p:cNvPr>
          <p:cNvSpPr/>
          <p:nvPr/>
        </p:nvSpPr>
        <p:spPr>
          <a:xfrm>
            <a:off x="6698734" y="1244715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550B76-74D5-43C1-97A3-7F1CBF972C1E}"/>
              </a:ext>
            </a:extLst>
          </p:cNvPr>
          <p:cNvSpPr/>
          <p:nvPr/>
        </p:nvSpPr>
        <p:spPr>
          <a:xfrm>
            <a:off x="6698734" y="1784715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E548BA-6F97-47BC-A5A9-C3B181DA6CE1}"/>
              </a:ext>
            </a:extLst>
          </p:cNvPr>
          <p:cNvSpPr/>
          <p:nvPr/>
        </p:nvSpPr>
        <p:spPr>
          <a:xfrm>
            <a:off x="6698734" y="2324715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D4824-F369-453B-9B8D-133C1E3DBE52}"/>
              </a:ext>
            </a:extLst>
          </p:cNvPr>
          <p:cNvSpPr/>
          <p:nvPr/>
        </p:nvSpPr>
        <p:spPr>
          <a:xfrm>
            <a:off x="6698734" y="2864715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86BB0897-9B16-4AC7-95C1-D16F3065301E}"/>
              </a:ext>
            </a:extLst>
          </p:cNvPr>
          <p:cNvSpPr/>
          <p:nvPr/>
        </p:nvSpPr>
        <p:spPr>
          <a:xfrm>
            <a:off x="3658673" y="1244715"/>
            <a:ext cx="424275" cy="108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05514C1-DF16-4E3D-877B-CF38E36D3BED}"/>
              </a:ext>
            </a:extLst>
          </p:cNvPr>
          <p:cNvSpPr/>
          <p:nvPr/>
        </p:nvSpPr>
        <p:spPr>
          <a:xfrm>
            <a:off x="3870232" y="2324715"/>
            <a:ext cx="268928" cy="108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4156A0EB-4DB4-4BCC-912C-6132A9682025}"/>
              </a:ext>
            </a:extLst>
          </p:cNvPr>
          <p:cNvSpPr/>
          <p:nvPr/>
        </p:nvSpPr>
        <p:spPr>
          <a:xfrm>
            <a:off x="7686538" y="1244715"/>
            <a:ext cx="414728" cy="162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1FF8CD9C-24D4-4575-8854-29C7643DE72D}"/>
              </a:ext>
            </a:extLst>
          </p:cNvPr>
          <p:cNvSpPr/>
          <p:nvPr/>
        </p:nvSpPr>
        <p:spPr>
          <a:xfrm>
            <a:off x="7686538" y="2864715"/>
            <a:ext cx="194872" cy="54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F5F186-6CEB-4ADA-9B0F-44333B3B742E}"/>
              </a:ext>
            </a:extLst>
          </p:cNvPr>
          <p:cNvSpPr txBox="1"/>
          <p:nvPr/>
        </p:nvSpPr>
        <p:spPr>
          <a:xfrm>
            <a:off x="387478" y="127047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leftOtherHeight</a:t>
            </a:r>
            <a:endParaRPr lang="en-US" altLang="zh-CN" dirty="0"/>
          </a:p>
          <a:p>
            <a:r>
              <a:rPr lang="zh-CN" altLang="en-US" dirty="0"/>
              <a:t>（左侧上方所有元素的高度和）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5B007F-6949-42AD-B814-E326D036743A}"/>
              </a:ext>
            </a:extLst>
          </p:cNvPr>
          <p:cNvSpPr txBox="1"/>
          <p:nvPr/>
        </p:nvSpPr>
        <p:spPr>
          <a:xfrm>
            <a:off x="589850" y="221838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leftSelfHeight</a:t>
            </a:r>
            <a:endParaRPr lang="en-US" altLang="zh-CN" dirty="0"/>
          </a:p>
          <a:p>
            <a:r>
              <a:rPr lang="zh-CN" altLang="en-US" dirty="0"/>
              <a:t>（左侧当前元素的高度）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AAC3D1-B0C6-418F-81E3-96888F3EB816}"/>
              </a:ext>
            </a:extLst>
          </p:cNvPr>
          <p:cNvSpPr txBox="1"/>
          <p:nvPr/>
        </p:nvSpPr>
        <p:spPr>
          <a:xfrm>
            <a:off x="8387895" y="17834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rightOtherHeight</a:t>
            </a:r>
            <a:endParaRPr lang="en-US" altLang="zh-CN" dirty="0"/>
          </a:p>
          <a:p>
            <a:r>
              <a:rPr lang="zh-CN" altLang="en-US" dirty="0"/>
              <a:t>（右侧上方所有元素的高度和）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AC14E4-230E-487B-8406-D0366601E2B6}"/>
              </a:ext>
            </a:extLst>
          </p:cNvPr>
          <p:cNvSpPr txBox="1"/>
          <p:nvPr/>
        </p:nvSpPr>
        <p:spPr>
          <a:xfrm>
            <a:off x="8358242" y="278266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rightSelfHeight</a:t>
            </a:r>
            <a:endParaRPr lang="en-US" altLang="zh-CN" dirty="0"/>
          </a:p>
          <a:p>
            <a:r>
              <a:rPr lang="zh-CN" altLang="en-US" dirty="0"/>
              <a:t>（右侧当前指向元素的高度）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0FA13CA-63E5-4761-AAE7-7DC490507D4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099780" y="2864714"/>
            <a:ext cx="1598954" cy="270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AA9A94-2251-4D61-B360-4D69D00EEB92}"/>
              </a:ext>
            </a:extLst>
          </p:cNvPr>
          <p:cNvCxnSpPr>
            <a:cxnSpLocks/>
          </p:cNvCxnSpPr>
          <p:nvPr/>
        </p:nvCxnSpPr>
        <p:spPr>
          <a:xfrm>
            <a:off x="4505463" y="2842981"/>
            <a:ext cx="2733271" cy="320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>
            <a:extLst>
              <a:ext uri="{FF2B5EF4-FFF2-40B4-BE49-F238E27FC236}">
                <a16:creationId xmlns:a16="http://schemas.microsoft.com/office/drawing/2014/main" id="{AF583AC5-A241-4C26-A91D-8A1C77C33BC0}"/>
              </a:ext>
            </a:extLst>
          </p:cNvPr>
          <p:cNvSpPr/>
          <p:nvPr/>
        </p:nvSpPr>
        <p:spPr>
          <a:xfrm rot="4383437">
            <a:off x="5417760" y="2814332"/>
            <a:ext cx="156106" cy="12137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8745AA-065A-4929-A0F3-2D378DC58E8F}"/>
              </a:ext>
            </a:extLst>
          </p:cNvPr>
          <p:cNvSpPr txBox="1"/>
          <p:nvPr/>
        </p:nvSpPr>
        <p:spPr>
          <a:xfrm>
            <a:off x="5748126" y="276538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2B39A5E4-9824-4F51-86E7-16B81FF59F25}"/>
              </a:ext>
            </a:extLst>
          </p:cNvPr>
          <p:cNvSpPr/>
          <p:nvPr/>
        </p:nvSpPr>
        <p:spPr>
          <a:xfrm rot="16200000">
            <a:off x="5587203" y="1453157"/>
            <a:ext cx="611201" cy="1611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48F325-7CDC-4273-B0D8-89ED25EA3C30}"/>
              </a:ext>
            </a:extLst>
          </p:cNvPr>
          <p:cNvSpPr txBox="1"/>
          <p:nvPr/>
        </p:nvSpPr>
        <p:spPr>
          <a:xfrm>
            <a:off x="5099780" y="151285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distance</a:t>
            </a:r>
            <a:r>
              <a:rPr lang="zh-CN" altLang="en-US" dirty="0"/>
              <a:t>间隔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954DA3E3-32EB-45CE-ADAE-FC6AC369685C}"/>
              </a:ext>
            </a:extLst>
          </p:cNvPr>
          <p:cNvSpPr/>
          <p:nvPr/>
        </p:nvSpPr>
        <p:spPr>
          <a:xfrm>
            <a:off x="6766801" y="2864715"/>
            <a:ext cx="115546" cy="27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2862BF-6709-4FEF-B90C-A1AEACFE0827}"/>
              </a:ext>
            </a:extLst>
          </p:cNvPr>
          <p:cNvSpPr txBox="1"/>
          <p:nvPr/>
        </p:nvSpPr>
        <p:spPr>
          <a:xfrm>
            <a:off x="6867468" y="279794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25C62B58-39C4-4712-8C59-C83CD146447B}"/>
              </a:ext>
            </a:extLst>
          </p:cNvPr>
          <p:cNvSpPr/>
          <p:nvPr/>
        </p:nvSpPr>
        <p:spPr>
          <a:xfrm rot="6040225">
            <a:off x="5612968" y="2502729"/>
            <a:ext cx="435845" cy="16090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9CC191-FC0D-4851-8EE6-879B79BD4F75}"/>
              </a:ext>
            </a:extLst>
          </p:cNvPr>
          <p:cNvSpPr txBox="1"/>
          <p:nvPr/>
        </p:nvSpPr>
        <p:spPr>
          <a:xfrm>
            <a:off x="5086873" y="365933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lineLength</a:t>
            </a:r>
            <a:r>
              <a:rPr lang="zh-CN" altLang="en-US" dirty="0"/>
              <a:t>箭头长度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4875CD1-DC6D-46E3-AF21-EEDC4C2A8ADA}"/>
              </a:ext>
            </a:extLst>
          </p:cNvPr>
          <p:cNvGrpSpPr/>
          <p:nvPr/>
        </p:nvGrpSpPr>
        <p:grpSpPr>
          <a:xfrm>
            <a:off x="1118689" y="4517879"/>
            <a:ext cx="9343421" cy="1991717"/>
            <a:chOff x="148922" y="4384383"/>
            <a:chExt cx="9343421" cy="19917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B51EF6C-5BDF-4526-BB4A-F7EA9B117DB3}"/>
                    </a:ext>
                  </a:extLst>
                </p:cNvPr>
                <p:cNvSpPr txBox="1"/>
                <p:nvPr/>
              </p:nvSpPr>
              <p:spPr>
                <a:xfrm>
                  <a:off x="270042" y="4530462"/>
                  <a:ext cx="9222301" cy="1629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 = </a:t>
                  </a:r>
                  <a:r>
                    <a:rPr lang="en-US" altLang="zh-CN" dirty="0" err="1"/>
                    <a:t>leftOtherHeight</a:t>
                  </a:r>
                  <a:r>
                    <a:rPr lang="en-US" altLang="zh-CN" dirty="0"/>
                    <a:t> + ( </a:t>
                  </a:r>
                  <a:r>
                    <a:rPr lang="en-US" altLang="zh-CN" dirty="0" err="1"/>
                    <a:t>leftSelfHeight</a:t>
                  </a:r>
                  <a:r>
                    <a:rPr lang="en-US" altLang="zh-CN" dirty="0"/>
                    <a:t>/2 )-( </a:t>
                  </a:r>
                  <a:r>
                    <a:rPr lang="en-US" altLang="zh-CN" dirty="0" err="1"/>
                    <a:t>rightOtherHeight</a:t>
                  </a:r>
                  <a:r>
                    <a:rPr lang="en-US" altLang="zh-CN" dirty="0"/>
                    <a:t> + ( </a:t>
                  </a:r>
                  <a:r>
                    <a:rPr lang="en-US" altLang="zh-CN" dirty="0" err="1"/>
                    <a:t>rightSelfHeight</a:t>
                  </a:r>
                  <a:r>
                    <a:rPr lang="en-US" altLang="zh-CN" dirty="0"/>
                    <a:t>/2 ) )</a:t>
                  </a:r>
                </a:p>
                <a:p>
                  <a:endParaRPr lang="en-US" altLang="zh-CN" dirty="0"/>
                </a:p>
                <a:p>
                  <a:r>
                    <a:rPr lang="en-US" altLang="zh-CN" dirty="0" err="1"/>
                    <a:t>lineLength</a:t>
                  </a:r>
                  <a:r>
                    <a:rPr lang="en-US" altLang="zh-CN" dirty="0"/>
                    <a:t>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a14:m>
                  <a:endParaRPr lang="en-US" altLang="zh-CN" dirty="0"/>
                </a:p>
                <a:p>
                  <a:endParaRPr lang="en-US" altLang="zh-CN" dirty="0"/>
                </a:p>
                <a:p>
                  <a:r>
                    <a:rPr lang="en-US" altLang="zh-CN" dirty="0"/>
                    <a:t>tanα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zh-CN" altLang="en-US" dirty="0"/>
                    <a:t>              </a:t>
                  </a:r>
                  <a:r>
                    <a:rPr lang="en-US" altLang="zh-CN"/>
                    <a:t>==&gt;      </a:t>
                  </a:r>
                  <a:r>
                    <a:rPr lang="en-US" altLang="zh-CN" dirty="0"/>
                    <a:t>α = M</a:t>
                  </a:r>
                  <a:r>
                    <a:rPr lang="es-ES" altLang="zh-CN" dirty="0"/>
                    <a:t>ath.atan(y / x) / (Math.PI / 180)</a:t>
                  </a: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B51EF6C-5BDF-4526-BB4A-F7EA9B117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42" y="4530462"/>
                  <a:ext cx="9222301" cy="1629357"/>
                </a:xfrm>
                <a:prstGeom prst="rect">
                  <a:avLst/>
                </a:prstGeom>
                <a:blipFill>
                  <a:blip r:embed="rId3"/>
                  <a:stretch>
                    <a:fillRect l="-529" t="-1873" b="-18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542CC59-89B4-4CAD-AADB-30DA0F7F3043}"/>
                </a:ext>
              </a:extLst>
            </p:cNvPr>
            <p:cNvSpPr/>
            <p:nvPr/>
          </p:nvSpPr>
          <p:spPr>
            <a:xfrm>
              <a:off x="148922" y="4384383"/>
              <a:ext cx="9343421" cy="19917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0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130</Words>
  <Application>Microsoft Office PowerPoint</Application>
  <PresentationFormat>宽屏</PresentationFormat>
  <Paragraphs>20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2022-01-05T07:19:28Z</dcterms:created>
  <dcterms:modified xsi:type="dcterms:W3CDTF">2022-01-05T07:56:17Z</dcterms:modified>
</cp:coreProperties>
</file>