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30.jpg" ContentType="image/png"/>
  <Override PartName="/ppt/media/image34.jpg" ContentType="image/png"/>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9" r:id="rId4"/>
    <p:sldId id="263" r:id="rId5"/>
    <p:sldId id="279" r:id="rId6"/>
    <p:sldId id="268" r:id="rId7"/>
    <p:sldId id="280" r:id="rId8"/>
    <p:sldId id="285" r:id="rId9"/>
    <p:sldId id="286" r:id="rId10"/>
    <p:sldId id="287" r:id="rId11"/>
    <p:sldId id="288" r:id="rId12"/>
    <p:sldId id="264" r:id="rId13"/>
    <p:sldId id="277" r:id="rId14"/>
    <p:sldId id="276" r:id="rId15"/>
    <p:sldId id="283" r:id="rId16"/>
    <p:sldId id="278" r:id="rId17"/>
    <p:sldId id="260" r:id="rId18"/>
    <p:sldId id="275" r:id="rId19"/>
    <p:sldId id="282" r:id="rId20"/>
    <p:sldId id="269" r:id="rId21"/>
    <p:sldId id="262" r:id="rId22"/>
    <p:sldId id="284" r:id="rId23"/>
    <p:sldId id="25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BFED"/>
    <a:srgbClr val="339563"/>
    <a:srgbClr val="212121"/>
    <a:srgbClr val="0F0F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9" autoAdjust="0"/>
    <p:restoredTop sz="93367" autoAdjust="0"/>
  </p:normalViewPr>
  <p:slideViewPr>
    <p:cSldViewPr snapToGrid="0" showGuides="1">
      <p:cViewPr varScale="1">
        <p:scale>
          <a:sx n="53" d="100"/>
          <a:sy n="53" d="100"/>
        </p:scale>
        <p:origin x="432"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4B15C-6874-41B3-9B37-E5E0348359E0}" type="datetimeFigureOut">
              <a:rPr lang="zh-CN" altLang="en-US" smtClean="0"/>
              <a:t>2021/4/18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57A389-7455-4225-886D-F7C0DECB0ECA}" type="slidenum">
              <a:rPr lang="zh-CN" altLang="en-US" smtClean="0"/>
              <a:t>‹#›</a:t>
            </a:fld>
            <a:endParaRPr lang="zh-CN" altLang="en-US"/>
          </a:p>
        </p:txBody>
      </p:sp>
    </p:spTree>
    <p:extLst>
      <p:ext uri="{BB962C8B-B14F-4D97-AF65-F5344CB8AC3E}">
        <p14:creationId xmlns:p14="http://schemas.microsoft.com/office/powerpoint/2010/main" val="2877030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57A389-7455-4225-886D-F7C0DECB0ECA}" type="slidenum">
              <a:rPr lang="zh-CN" altLang="en-US" smtClean="0"/>
              <a:t>1</a:t>
            </a:fld>
            <a:endParaRPr lang="zh-CN" altLang="en-US"/>
          </a:p>
        </p:txBody>
      </p:sp>
    </p:spTree>
    <p:extLst>
      <p:ext uri="{BB962C8B-B14F-4D97-AF65-F5344CB8AC3E}">
        <p14:creationId xmlns:p14="http://schemas.microsoft.com/office/powerpoint/2010/main" val="2862094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57A389-7455-4225-886D-F7C0DECB0ECA}" type="slidenum">
              <a:rPr lang="zh-CN" altLang="en-US" smtClean="0"/>
              <a:t>22</a:t>
            </a:fld>
            <a:endParaRPr lang="zh-CN" altLang="en-US"/>
          </a:p>
        </p:txBody>
      </p:sp>
    </p:spTree>
    <p:extLst>
      <p:ext uri="{BB962C8B-B14F-4D97-AF65-F5344CB8AC3E}">
        <p14:creationId xmlns:p14="http://schemas.microsoft.com/office/powerpoint/2010/main" val="766158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2A674E4-A715-4611-80AB-C4A731DE7570}" type="datetimeFigureOut">
              <a:rPr lang="zh-CN" altLang="en-US" smtClean="0"/>
              <a:t>2021/4/18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E4DCC0-0B5D-4E8C-9F01-85EBDE680397}" type="slidenum">
              <a:rPr lang="zh-CN" altLang="en-US" smtClean="0"/>
              <a:t>‹#›</a:t>
            </a:fld>
            <a:endParaRPr lang="zh-CN" altLang="en-US"/>
          </a:p>
        </p:txBody>
      </p:sp>
    </p:spTree>
    <p:extLst>
      <p:ext uri="{BB962C8B-B14F-4D97-AF65-F5344CB8AC3E}">
        <p14:creationId xmlns:p14="http://schemas.microsoft.com/office/powerpoint/2010/main" val="2492224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A674E4-A715-4611-80AB-C4A731DE7570}" type="datetimeFigureOut">
              <a:rPr lang="zh-CN" altLang="en-US" smtClean="0"/>
              <a:t>2021/4/18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E4DCC0-0B5D-4E8C-9F01-85EBDE680397}" type="slidenum">
              <a:rPr lang="zh-CN" altLang="en-US" smtClean="0"/>
              <a:t>‹#›</a:t>
            </a:fld>
            <a:endParaRPr lang="zh-CN" altLang="en-US"/>
          </a:p>
        </p:txBody>
      </p:sp>
    </p:spTree>
    <p:extLst>
      <p:ext uri="{BB962C8B-B14F-4D97-AF65-F5344CB8AC3E}">
        <p14:creationId xmlns:p14="http://schemas.microsoft.com/office/powerpoint/2010/main" val="1395523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A674E4-A715-4611-80AB-C4A731DE7570}" type="datetimeFigureOut">
              <a:rPr lang="zh-CN" altLang="en-US" smtClean="0"/>
              <a:t>2021/4/18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E4DCC0-0B5D-4E8C-9F01-85EBDE680397}" type="slidenum">
              <a:rPr lang="zh-CN" altLang="en-US" smtClean="0"/>
              <a:t>‹#›</a:t>
            </a:fld>
            <a:endParaRPr lang="zh-CN" altLang="en-US"/>
          </a:p>
        </p:txBody>
      </p:sp>
    </p:spTree>
    <p:extLst>
      <p:ext uri="{BB962C8B-B14F-4D97-AF65-F5344CB8AC3E}">
        <p14:creationId xmlns:p14="http://schemas.microsoft.com/office/powerpoint/2010/main" val="3628737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A674E4-A715-4611-80AB-C4A731DE7570}" type="datetimeFigureOut">
              <a:rPr lang="zh-CN" altLang="en-US" smtClean="0"/>
              <a:t>2021/4/18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E4DCC0-0B5D-4E8C-9F01-85EBDE680397}" type="slidenum">
              <a:rPr lang="zh-CN" altLang="en-US" smtClean="0"/>
              <a:t>‹#›</a:t>
            </a:fld>
            <a:endParaRPr lang="zh-CN" altLang="en-US"/>
          </a:p>
        </p:txBody>
      </p:sp>
    </p:spTree>
    <p:extLst>
      <p:ext uri="{BB962C8B-B14F-4D97-AF65-F5344CB8AC3E}">
        <p14:creationId xmlns:p14="http://schemas.microsoft.com/office/powerpoint/2010/main" val="3766650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2A674E4-A715-4611-80AB-C4A731DE7570}" type="datetimeFigureOut">
              <a:rPr lang="zh-CN" altLang="en-US" smtClean="0"/>
              <a:t>2021/4/18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E4DCC0-0B5D-4E8C-9F01-85EBDE680397}" type="slidenum">
              <a:rPr lang="zh-CN" altLang="en-US" smtClean="0"/>
              <a:t>‹#›</a:t>
            </a:fld>
            <a:endParaRPr lang="zh-CN" altLang="en-US"/>
          </a:p>
        </p:txBody>
      </p:sp>
    </p:spTree>
    <p:extLst>
      <p:ext uri="{BB962C8B-B14F-4D97-AF65-F5344CB8AC3E}">
        <p14:creationId xmlns:p14="http://schemas.microsoft.com/office/powerpoint/2010/main" val="3713734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2A674E4-A715-4611-80AB-C4A731DE7570}" type="datetimeFigureOut">
              <a:rPr lang="zh-CN" altLang="en-US" smtClean="0"/>
              <a:t>2021/4/18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E4DCC0-0B5D-4E8C-9F01-85EBDE680397}" type="slidenum">
              <a:rPr lang="zh-CN" altLang="en-US" smtClean="0"/>
              <a:t>‹#›</a:t>
            </a:fld>
            <a:endParaRPr lang="zh-CN" altLang="en-US"/>
          </a:p>
        </p:txBody>
      </p:sp>
    </p:spTree>
    <p:extLst>
      <p:ext uri="{BB962C8B-B14F-4D97-AF65-F5344CB8AC3E}">
        <p14:creationId xmlns:p14="http://schemas.microsoft.com/office/powerpoint/2010/main" val="145927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2A674E4-A715-4611-80AB-C4A731DE7570}" type="datetimeFigureOut">
              <a:rPr lang="zh-CN" altLang="en-US" smtClean="0"/>
              <a:t>2021/4/18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EE4DCC0-0B5D-4E8C-9F01-85EBDE680397}" type="slidenum">
              <a:rPr lang="zh-CN" altLang="en-US" smtClean="0"/>
              <a:t>‹#›</a:t>
            </a:fld>
            <a:endParaRPr lang="zh-CN" altLang="en-US"/>
          </a:p>
        </p:txBody>
      </p:sp>
    </p:spTree>
    <p:extLst>
      <p:ext uri="{BB962C8B-B14F-4D97-AF65-F5344CB8AC3E}">
        <p14:creationId xmlns:p14="http://schemas.microsoft.com/office/powerpoint/2010/main" val="30864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2A674E4-A715-4611-80AB-C4A731DE7570}" type="datetimeFigureOut">
              <a:rPr lang="zh-CN" altLang="en-US" smtClean="0"/>
              <a:t>2021/4/18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EE4DCC0-0B5D-4E8C-9F01-85EBDE680397}" type="slidenum">
              <a:rPr lang="zh-CN" altLang="en-US" smtClean="0"/>
              <a:t>‹#›</a:t>
            </a:fld>
            <a:endParaRPr lang="zh-CN" altLang="en-US"/>
          </a:p>
        </p:txBody>
      </p:sp>
    </p:spTree>
    <p:extLst>
      <p:ext uri="{BB962C8B-B14F-4D97-AF65-F5344CB8AC3E}">
        <p14:creationId xmlns:p14="http://schemas.microsoft.com/office/powerpoint/2010/main" val="1246151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A674E4-A715-4611-80AB-C4A731DE7570}" type="datetimeFigureOut">
              <a:rPr lang="zh-CN" altLang="en-US" smtClean="0"/>
              <a:t>2021/4/18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E4DCC0-0B5D-4E8C-9F01-85EBDE680397}" type="slidenum">
              <a:rPr lang="zh-CN" altLang="en-US" smtClean="0"/>
              <a:t>‹#›</a:t>
            </a:fld>
            <a:endParaRPr lang="zh-CN" altLang="en-US"/>
          </a:p>
        </p:txBody>
      </p:sp>
    </p:spTree>
    <p:extLst>
      <p:ext uri="{BB962C8B-B14F-4D97-AF65-F5344CB8AC3E}">
        <p14:creationId xmlns:p14="http://schemas.microsoft.com/office/powerpoint/2010/main" val="3967122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A674E4-A715-4611-80AB-C4A731DE7570}" type="datetimeFigureOut">
              <a:rPr lang="zh-CN" altLang="en-US" smtClean="0"/>
              <a:t>2021/4/18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E4DCC0-0B5D-4E8C-9F01-85EBDE680397}" type="slidenum">
              <a:rPr lang="zh-CN" altLang="en-US" smtClean="0"/>
              <a:t>‹#›</a:t>
            </a:fld>
            <a:endParaRPr lang="zh-CN" altLang="en-US"/>
          </a:p>
        </p:txBody>
      </p:sp>
    </p:spTree>
    <p:extLst>
      <p:ext uri="{BB962C8B-B14F-4D97-AF65-F5344CB8AC3E}">
        <p14:creationId xmlns:p14="http://schemas.microsoft.com/office/powerpoint/2010/main" val="1306508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A674E4-A715-4611-80AB-C4A731DE7570}" type="datetimeFigureOut">
              <a:rPr lang="zh-CN" altLang="en-US" smtClean="0"/>
              <a:t>2021/4/18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E4DCC0-0B5D-4E8C-9F01-85EBDE680397}" type="slidenum">
              <a:rPr lang="zh-CN" altLang="en-US" smtClean="0"/>
              <a:t>‹#›</a:t>
            </a:fld>
            <a:endParaRPr lang="zh-CN" altLang="en-US"/>
          </a:p>
        </p:txBody>
      </p:sp>
    </p:spTree>
    <p:extLst>
      <p:ext uri="{BB962C8B-B14F-4D97-AF65-F5344CB8AC3E}">
        <p14:creationId xmlns:p14="http://schemas.microsoft.com/office/powerpoint/2010/main" val="3643845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A674E4-A715-4611-80AB-C4A731DE7570}" type="datetimeFigureOut">
              <a:rPr lang="zh-CN" altLang="en-US" smtClean="0"/>
              <a:t>2021/4/18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E4DCC0-0B5D-4E8C-9F01-85EBDE680397}" type="slidenum">
              <a:rPr lang="zh-CN" altLang="en-US" smtClean="0"/>
              <a:t>‹#›</a:t>
            </a:fld>
            <a:endParaRPr lang="zh-CN" altLang="en-US"/>
          </a:p>
        </p:txBody>
      </p:sp>
    </p:spTree>
    <p:extLst>
      <p:ext uri="{BB962C8B-B14F-4D97-AF65-F5344CB8AC3E}">
        <p14:creationId xmlns:p14="http://schemas.microsoft.com/office/powerpoint/2010/main" val="803078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18" Type="http://schemas.openxmlformats.org/officeDocument/2006/relationships/image" Target="../media/image16.emf"/><Relationship Id="rId26" Type="http://schemas.openxmlformats.org/officeDocument/2006/relationships/image" Target="../media/image24.emf"/><Relationship Id="rId3" Type="http://schemas.openxmlformats.org/officeDocument/2006/relationships/image" Target="../media/image1.jpg"/><Relationship Id="rId21" Type="http://schemas.openxmlformats.org/officeDocument/2006/relationships/image" Target="../media/image19.emf"/><Relationship Id="rId7" Type="http://schemas.openxmlformats.org/officeDocument/2006/relationships/image" Target="../media/image5.emf"/><Relationship Id="rId12" Type="http://schemas.openxmlformats.org/officeDocument/2006/relationships/image" Target="../media/image10.emf"/><Relationship Id="rId17" Type="http://schemas.openxmlformats.org/officeDocument/2006/relationships/image" Target="../media/image15.emf"/><Relationship Id="rId25" Type="http://schemas.openxmlformats.org/officeDocument/2006/relationships/image" Target="../media/image23.emf"/><Relationship Id="rId2" Type="http://schemas.openxmlformats.org/officeDocument/2006/relationships/notesSlide" Target="../notesSlides/notesSlide1.xml"/><Relationship Id="rId16" Type="http://schemas.openxmlformats.org/officeDocument/2006/relationships/image" Target="../media/image14.emf"/><Relationship Id="rId20" Type="http://schemas.openxmlformats.org/officeDocument/2006/relationships/image" Target="../media/image18.emf"/><Relationship Id="rId29" Type="http://schemas.openxmlformats.org/officeDocument/2006/relationships/image" Target="../media/image27.emf"/><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emf"/><Relationship Id="rId24" Type="http://schemas.openxmlformats.org/officeDocument/2006/relationships/image" Target="../media/image22.emf"/><Relationship Id="rId5" Type="http://schemas.openxmlformats.org/officeDocument/2006/relationships/image" Target="../media/image3.emf"/><Relationship Id="rId15" Type="http://schemas.openxmlformats.org/officeDocument/2006/relationships/image" Target="../media/image13.emf"/><Relationship Id="rId23" Type="http://schemas.openxmlformats.org/officeDocument/2006/relationships/image" Target="../media/image21.emf"/><Relationship Id="rId28" Type="http://schemas.openxmlformats.org/officeDocument/2006/relationships/image" Target="../media/image26.emf"/><Relationship Id="rId10" Type="http://schemas.openxmlformats.org/officeDocument/2006/relationships/image" Target="../media/image8.emf"/><Relationship Id="rId19" Type="http://schemas.openxmlformats.org/officeDocument/2006/relationships/image" Target="../media/image17.emf"/><Relationship Id="rId4" Type="http://schemas.openxmlformats.org/officeDocument/2006/relationships/image" Target="../media/image2.emf"/><Relationship Id="rId9" Type="http://schemas.openxmlformats.org/officeDocument/2006/relationships/image" Target="../media/image7.emf"/><Relationship Id="rId14" Type="http://schemas.openxmlformats.org/officeDocument/2006/relationships/image" Target="../media/image12.emf"/><Relationship Id="rId22" Type="http://schemas.openxmlformats.org/officeDocument/2006/relationships/image" Target="../media/image20.emf"/><Relationship Id="rId27" Type="http://schemas.openxmlformats.org/officeDocument/2006/relationships/image" Target="../media/image25.emf"/><Relationship Id="rId30"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2.jp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4.jp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28.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emf"/><Relationship Id="rId18" Type="http://schemas.openxmlformats.org/officeDocument/2006/relationships/image" Target="../media/image17.emf"/><Relationship Id="rId26" Type="http://schemas.openxmlformats.org/officeDocument/2006/relationships/image" Target="../media/image25.emf"/><Relationship Id="rId3" Type="http://schemas.openxmlformats.org/officeDocument/2006/relationships/image" Target="../media/image2.emf"/><Relationship Id="rId21" Type="http://schemas.openxmlformats.org/officeDocument/2006/relationships/image" Target="../media/image20.emf"/><Relationship Id="rId7" Type="http://schemas.openxmlformats.org/officeDocument/2006/relationships/image" Target="../media/image6.emf"/><Relationship Id="rId12" Type="http://schemas.openxmlformats.org/officeDocument/2006/relationships/image" Target="../media/image11.emf"/><Relationship Id="rId17" Type="http://schemas.openxmlformats.org/officeDocument/2006/relationships/image" Target="../media/image16.emf"/><Relationship Id="rId25" Type="http://schemas.openxmlformats.org/officeDocument/2006/relationships/image" Target="../media/image24.emf"/><Relationship Id="rId2" Type="http://schemas.openxmlformats.org/officeDocument/2006/relationships/image" Target="../media/image1.jpg"/><Relationship Id="rId16" Type="http://schemas.openxmlformats.org/officeDocument/2006/relationships/image" Target="../media/image15.emf"/><Relationship Id="rId20" Type="http://schemas.openxmlformats.org/officeDocument/2006/relationships/image" Target="../media/image19.emf"/><Relationship Id="rId29"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0.emf"/><Relationship Id="rId24" Type="http://schemas.openxmlformats.org/officeDocument/2006/relationships/image" Target="../media/image23.emf"/><Relationship Id="rId5" Type="http://schemas.openxmlformats.org/officeDocument/2006/relationships/image" Target="../media/image4.emf"/><Relationship Id="rId15" Type="http://schemas.openxmlformats.org/officeDocument/2006/relationships/image" Target="../media/image14.emf"/><Relationship Id="rId23" Type="http://schemas.openxmlformats.org/officeDocument/2006/relationships/image" Target="../media/image22.emf"/><Relationship Id="rId28" Type="http://schemas.openxmlformats.org/officeDocument/2006/relationships/image" Target="../media/image27.emf"/><Relationship Id="rId10" Type="http://schemas.openxmlformats.org/officeDocument/2006/relationships/image" Target="../media/image9.emf"/><Relationship Id="rId19" Type="http://schemas.openxmlformats.org/officeDocument/2006/relationships/image" Target="../media/image18.emf"/><Relationship Id="rId4" Type="http://schemas.openxmlformats.org/officeDocument/2006/relationships/image" Target="../media/image3.emf"/><Relationship Id="rId9" Type="http://schemas.openxmlformats.org/officeDocument/2006/relationships/image" Target="../media/image8.emf"/><Relationship Id="rId14" Type="http://schemas.openxmlformats.org/officeDocument/2006/relationships/image" Target="../media/image13.emf"/><Relationship Id="rId22" Type="http://schemas.openxmlformats.org/officeDocument/2006/relationships/image" Target="../media/image21.emf"/><Relationship Id="rId27" Type="http://schemas.openxmlformats.org/officeDocument/2006/relationships/image" Target="../media/image26.emf"/></Relationships>
</file>

<file path=ppt/slides/_rels/slide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0.jp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4" name="组合 33"/>
          <p:cNvGrpSpPr/>
          <p:nvPr/>
        </p:nvGrpSpPr>
        <p:grpSpPr>
          <a:xfrm>
            <a:off x="1565964" y="276235"/>
            <a:ext cx="9060072" cy="5977154"/>
            <a:chOff x="1673478" y="448799"/>
            <a:chExt cx="9060072" cy="5977154"/>
          </a:xfrm>
        </p:grpSpPr>
        <p:pic>
          <p:nvPicPr>
            <p:cNvPr id="7" name="图片 6"/>
            <p:cNvPicPr>
              <a:picLocks noChangeAspect="1"/>
            </p:cNvPicPr>
            <p:nvPr/>
          </p:nvPicPr>
          <p:blipFill>
            <a:blip r:embed="rId4"/>
            <a:stretch>
              <a:fillRect/>
            </a:stretch>
          </p:blipFill>
          <p:spPr>
            <a:xfrm>
              <a:off x="2895600" y="984497"/>
              <a:ext cx="1752600" cy="1650506"/>
            </a:xfrm>
            <a:prstGeom prst="rect">
              <a:avLst/>
            </a:prstGeom>
          </p:spPr>
        </p:pic>
        <p:pic>
          <p:nvPicPr>
            <p:cNvPr id="10" name="图片 9"/>
            <p:cNvPicPr>
              <a:picLocks noChangeAspect="1"/>
            </p:cNvPicPr>
            <p:nvPr/>
          </p:nvPicPr>
          <p:blipFill>
            <a:blip r:embed="rId5"/>
            <a:stretch>
              <a:fillRect/>
            </a:stretch>
          </p:blipFill>
          <p:spPr>
            <a:xfrm>
              <a:off x="4648200" y="1187203"/>
              <a:ext cx="353724" cy="1447800"/>
            </a:xfrm>
            <a:prstGeom prst="rect">
              <a:avLst/>
            </a:prstGeom>
          </p:spPr>
        </p:pic>
        <p:pic>
          <p:nvPicPr>
            <p:cNvPr id="11" name="图片 10"/>
            <p:cNvPicPr>
              <a:picLocks noChangeAspect="1"/>
            </p:cNvPicPr>
            <p:nvPr/>
          </p:nvPicPr>
          <p:blipFill>
            <a:blip r:embed="rId6"/>
            <a:stretch>
              <a:fillRect/>
            </a:stretch>
          </p:blipFill>
          <p:spPr>
            <a:xfrm>
              <a:off x="5163174" y="1187203"/>
              <a:ext cx="932826" cy="1104900"/>
            </a:xfrm>
            <a:prstGeom prst="rect">
              <a:avLst/>
            </a:prstGeom>
          </p:spPr>
        </p:pic>
        <p:pic>
          <p:nvPicPr>
            <p:cNvPr id="12" name="图片 11"/>
            <p:cNvPicPr>
              <a:picLocks noChangeAspect="1"/>
            </p:cNvPicPr>
            <p:nvPr/>
          </p:nvPicPr>
          <p:blipFill>
            <a:blip r:embed="rId7"/>
            <a:stretch>
              <a:fillRect/>
            </a:stretch>
          </p:blipFill>
          <p:spPr>
            <a:xfrm>
              <a:off x="4443717" y="463303"/>
              <a:ext cx="1101522" cy="635494"/>
            </a:xfrm>
            <a:prstGeom prst="rect">
              <a:avLst/>
            </a:prstGeom>
          </p:spPr>
        </p:pic>
        <p:pic>
          <p:nvPicPr>
            <p:cNvPr id="13" name="图片 12"/>
            <p:cNvPicPr>
              <a:picLocks noChangeAspect="1"/>
            </p:cNvPicPr>
            <p:nvPr/>
          </p:nvPicPr>
          <p:blipFill>
            <a:blip r:embed="rId8"/>
            <a:stretch>
              <a:fillRect/>
            </a:stretch>
          </p:blipFill>
          <p:spPr>
            <a:xfrm>
              <a:off x="6167613" y="984496"/>
              <a:ext cx="1195600" cy="1292803"/>
            </a:xfrm>
            <a:prstGeom prst="rect">
              <a:avLst/>
            </a:prstGeom>
          </p:spPr>
        </p:pic>
        <p:pic>
          <p:nvPicPr>
            <p:cNvPr id="14" name="图片 13"/>
            <p:cNvPicPr>
              <a:picLocks noChangeAspect="1"/>
            </p:cNvPicPr>
            <p:nvPr/>
          </p:nvPicPr>
          <p:blipFill>
            <a:blip r:embed="rId9"/>
            <a:stretch>
              <a:fillRect/>
            </a:stretch>
          </p:blipFill>
          <p:spPr>
            <a:xfrm>
              <a:off x="6167613" y="448799"/>
              <a:ext cx="810000" cy="427500"/>
            </a:xfrm>
            <a:prstGeom prst="rect">
              <a:avLst/>
            </a:prstGeom>
          </p:spPr>
        </p:pic>
        <p:pic>
          <p:nvPicPr>
            <p:cNvPr id="15" name="图片 14"/>
            <p:cNvPicPr>
              <a:picLocks noChangeAspect="1"/>
            </p:cNvPicPr>
            <p:nvPr/>
          </p:nvPicPr>
          <p:blipFill>
            <a:blip r:embed="rId10"/>
            <a:stretch>
              <a:fillRect/>
            </a:stretch>
          </p:blipFill>
          <p:spPr>
            <a:xfrm>
              <a:off x="7414906" y="876299"/>
              <a:ext cx="1337061" cy="1550991"/>
            </a:xfrm>
            <a:prstGeom prst="rect">
              <a:avLst/>
            </a:prstGeom>
          </p:spPr>
        </p:pic>
        <p:pic>
          <p:nvPicPr>
            <p:cNvPr id="16" name="图片 15"/>
            <p:cNvPicPr>
              <a:picLocks noChangeAspect="1"/>
            </p:cNvPicPr>
            <p:nvPr/>
          </p:nvPicPr>
          <p:blipFill>
            <a:blip r:embed="rId11"/>
            <a:stretch>
              <a:fillRect/>
            </a:stretch>
          </p:blipFill>
          <p:spPr>
            <a:xfrm>
              <a:off x="8917960" y="630121"/>
              <a:ext cx="810000" cy="708750"/>
            </a:xfrm>
            <a:prstGeom prst="rect">
              <a:avLst/>
            </a:prstGeom>
          </p:spPr>
        </p:pic>
        <p:pic>
          <p:nvPicPr>
            <p:cNvPr id="17" name="图片 16"/>
            <p:cNvPicPr>
              <a:picLocks noChangeAspect="1"/>
            </p:cNvPicPr>
            <p:nvPr/>
          </p:nvPicPr>
          <p:blipFill>
            <a:blip r:embed="rId12"/>
            <a:stretch>
              <a:fillRect/>
            </a:stretch>
          </p:blipFill>
          <p:spPr>
            <a:xfrm>
              <a:off x="8787170" y="2143501"/>
              <a:ext cx="1140305" cy="809249"/>
            </a:xfrm>
            <a:prstGeom prst="rect">
              <a:avLst/>
            </a:prstGeom>
          </p:spPr>
        </p:pic>
        <p:pic>
          <p:nvPicPr>
            <p:cNvPr id="18" name="图片 17"/>
            <p:cNvPicPr>
              <a:picLocks noChangeAspect="1"/>
            </p:cNvPicPr>
            <p:nvPr/>
          </p:nvPicPr>
          <p:blipFill>
            <a:blip r:embed="rId13"/>
            <a:stretch>
              <a:fillRect/>
            </a:stretch>
          </p:blipFill>
          <p:spPr>
            <a:xfrm>
              <a:off x="8968585" y="2894381"/>
              <a:ext cx="1337465" cy="931272"/>
            </a:xfrm>
            <a:prstGeom prst="rect">
              <a:avLst/>
            </a:prstGeom>
          </p:spPr>
        </p:pic>
        <p:pic>
          <p:nvPicPr>
            <p:cNvPr id="19" name="图片 18"/>
            <p:cNvPicPr>
              <a:picLocks noChangeAspect="1"/>
            </p:cNvPicPr>
            <p:nvPr/>
          </p:nvPicPr>
          <p:blipFill>
            <a:blip r:embed="rId14"/>
            <a:stretch>
              <a:fillRect/>
            </a:stretch>
          </p:blipFill>
          <p:spPr>
            <a:xfrm>
              <a:off x="9064210" y="3939572"/>
              <a:ext cx="1089440" cy="775534"/>
            </a:xfrm>
            <a:prstGeom prst="rect">
              <a:avLst/>
            </a:prstGeom>
          </p:spPr>
        </p:pic>
        <p:pic>
          <p:nvPicPr>
            <p:cNvPr id="20" name="图片 19"/>
            <p:cNvPicPr>
              <a:picLocks noChangeAspect="1"/>
            </p:cNvPicPr>
            <p:nvPr/>
          </p:nvPicPr>
          <p:blipFill>
            <a:blip r:embed="rId15"/>
            <a:stretch>
              <a:fillRect/>
            </a:stretch>
          </p:blipFill>
          <p:spPr>
            <a:xfrm>
              <a:off x="10306050" y="3749453"/>
              <a:ext cx="427500" cy="393750"/>
            </a:xfrm>
            <a:prstGeom prst="rect">
              <a:avLst/>
            </a:prstGeom>
          </p:spPr>
        </p:pic>
        <p:pic>
          <p:nvPicPr>
            <p:cNvPr id="21" name="图片 20"/>
            <p:cNvPicPr>
              <a:picLocks noChangeAspect="1"/>
            </p:cNvPicPr>
            <p:nvPr/>
          </p:nvPicPr>
          <p:blipFill>
            <a:blip r:embed="rId16"/>
            <a:stretch>
              <a:fillRect/>
            </a:stretch>
          </p:blipFill>
          <p:spPr>
            <a:xfrm>
              <a:off x="8787170" y="4327339"/>
              <a:ext cx="1043492" cy="1019412"/>
            </a:xfrm>
            <a:prstGeom prst="rect">
              <a:avLst/>
            </a:prstGeom>
          </p:spPr>
        </p:pic>
        <p:pic>
          <p:nvPicPr>
            <p:cNvPr id="22" name="图片 21"/>
            <p:cNvPicPr>
              <a:picLocks noChangeAspect="1"/>
            </p:cNvPicPr>
            <p:nvPr/>
          </p:nvPicPr>
          <p:blipFill>
            <a:blip r:embed="rId17"/>
            <a:stretch>
              <a:fillRect/>
            </a:stretch>
          </p:blipFill>
          <p:spPr>
            <a:xfrm>
              <a:off x="8361775" y="4485338"/>
              <a:ext cx="355453" cy="703414"/>
            </a:xfrm>
            <a:prstGeom prst="rect">
              <a:avLst/>
            </a:prstGeom>
          </p:spPr>
        </p:pic>
        <p:pic>
          <p:nvPicPr>
            <p:cNvPr id="23" name="图片 22"/>
            <p:cNvPicPr>
              <a:picLocks noChangeAspect="1"/>
            </p:cNvPicPr>
            <p:nvPr/>
          </p:nvPicPr>
          <p:blipFill>
            <a:blip r:embed="rId18"/>
            <a:stretch>
              <a:fillRect/>
            </a:stretch>
          </p:blipFill>
          <p:spPr>
            <a:xfrm>
              <a:off x="7794319" y="4654586"/>
              <a:ext cx="666073" cy="1160014"/>
            </a:xfrm>
            <a:prstGeom prst="rect">
              <a:avLst/>
            </a:prstGeom>
          </p:spPr>
        </p:pic>
        <p:pic>
          <p:nvPicPr>
            <p:cNvPr id="24" name="图片 23"/>
            <p:cNvPicPr>
              <a:picLocks noChangeAspect="1"/>
            </p:cNvPicPr>
            <p:nvPr/>
          </p:nvPicPr>
          <p:blipFill>
            <a:blip r:embed="rId19"/>
            <a:stretch>
              <a:fillRect/>
            </a:stretch>
          </p:blipFill>
          <p:spPr>
            <a:xfrm>
              <a:off x="6814348" y="5240850"/>
              <a:ext cx="945000" cy="573750"/>
            </a:xfrm>
            <a:prstGeom prst="rect">
              <a:avLst/>
            </a:prstGeom>
          </p:spPr>
        </p:pic>
        <p:pic>
          <p:nvPicPr>
            <p:cNvPr id="25" name="图片 24"/>
            <p:cNvPicPr>
              <a:picLocks noChangeAspect="1"/>
            </p:cNvPicPr>
            <p:nvPr/>
          </p:nvPicPr>
          <p:blipFill>
            <a:blip r:embed="rId20"/>
            <a:stretch>
              <a:fillRect/>
            </a:stretch>
          </p:blipFill>
          <p:spPr>
            <a:xfrm>
              <a:off x="5775856" y="4994201"/>
              <a:ext cx="968550" cy="1067047"/>
            </a:xfrm>
            <a:prstGeom prst="rect">
              <a:avLst/>
            </a:prstGeom>
          </p:spPr>
        </p:pic>
        <p:pic>
          <p:nvPicPr>
            <p:cNvPr id="26" name="图片 25"/>
            <p:cNvPicPr>
              <a:picLocks noChangeAspect="1"/>
            </p:cNvPicPr>
            <p:nvPr/>
          </p:nvPicPr>
          <p:blipFill>
            <a:blip r:embed="rId21"/>
            <a:stretch>
              <a:fillRect/>
            </a:stretch>
          </p:blipFill>
          <p:spPr>
            <a:xfrm>
              <a:off x="5182224" y="4994201"/>
              <a:ext cx="330977" cy="897122"/>
            </a:xfrm>
            <a:prstGeom prst="rect">
              <a:avLst/>
            </a:prstGeom>
          </p:spPr>
        </p:pic>
        <p:pic>
          <p:nvPicPr>
            <p:cNvPr id="27" name="图片 26"/>
            <p:cNvPicPr>
              <a:picLocks noChangeAspect="1"/>
            </p:cNvPicPr>
            <p:nvPr/>
          </p:nvPicPr>
          <p:blipFill>
            <a:blip r:embed="rId22"/>
            <a:stretch>
              <a:fillRect/>
            </a:stretch>
          </p:blipFill>
          <p:spPr>
            <a:xfrm>
              <a:off x="4648200" y="4994201"/>
              <a:ext cx="265803" cy="1128045"/>
            </a:xfrm>
            <a:prstGeom prst="rect">
              <a:avLst/>
            </a:prstGeom>
          </p:spPr>
        </p:pic>
        <p:pic>
          <p:nvPicPr>
            <p:cNvPr id="28" name="图片 27"/>
            <p:cNvPicPr>
              <a:picLocks noChangeAspect="1"/>
            </p:cNvPicPr>
            <p:nvPr/>
          </p:nvPicPr>
          <p:blipFill>
            <a:blip r:embed="rId23"/>
            <a:stretch>
              <a:fillRect/>
            </a:stretch>
          </p:blipFill>
          <p:spPr>
            <a:xfrm>
              <a:off x="5025047" y="5908453"/>
              <a:ext cx="348750" cy="517500"/>
            </a:xfrm>
            <a:prstGeom prst="rect">
              <a:avLst/>
            </a:prstGeom>
          </p:spPr>
        </p:pic>
        <p:pic>
          <p:nvPicPr>
            <p:cNvPr id="29" name="图片 28"/>
            <p:cNvPicPr>
              <a:picLocks noChangeAspect="1"/>
            </p:cNvPicPr>
            <p:nvPr/>
          </p:nvPicPr>
          <p:blipFill>
            <a:blip r:embed="rId24"/>
            <a:stretch>
              <a:fillRect/>
            </a:stretch>
          </p:blipFill>
          <p:spPr>
            <a:xfrm>
              <a:off x="3889791" y="4919898"/>
              <a:ext cx="483872" cy="1202348"/>
            </a:xfrm>
            <a:prstGeom prst="rect">
              <a:avLst/>
            </a:prstGeom>
          </p:spPr>
        </p:pic>
        <p:pic>
          <p:nvPicPr>
            <p:cNvPr id="30" name="图片 29"/>
            <p:cNvPicPr>
              <a:picLocks noChangeAspect="1"/>
            </p:cNvPicPr>
            <p:nvPr/>
          </p:nvPicPr>
          <p:blipFill>
            <a:blip r:embed="rId25"/>
            <a:stretch>
              <a:fillRect/>
            </a:stretch>
          </p:blipFill>
          <p:spPr>
            <a:xfrm>
              <a:off x="2811954" y="4550248"/>
              <a:ext cx="1036146" cy="1286250"/>
            </a:xfrm>
            <a:prstGeom prst="rect">
              <a:avLst/>
            </a:prstGeom>
          </p:spPr>
        </p:pic>
        <p:pic>
          <p:nvPicPr>
            <p:cNvPr id="31" name="图片 30"/>
            <p:cNvPicPr>
              <a:picLocks noChangeAspect="1"/>
            </p:cNvPicPr>
            <p:nvPr/>
          </p:nvPicPr>
          <p:blipFill>
            <a:blip r:embed="rId26"/>
            <a:stretch>
              <a:fillRect/>
            </a:stretch>
          </p:blipFill>
          <p:spPr>
            <a:xfrm>
              <a:off x="2290488" y="4179862"/>
              <a:ext cx="701613" cy="714142"/>
            </a:xfrm>
            <a:prstGeom prst="rect">
              <a:avLst/>
            </a:prstGeom>
          </p:spPr>
        </p:pic>
        <p:pic>
          <p:nvPicPr>
            <p:cNvPr id="32" name="图片 31"/>
            <p:cNvPicPr>
              <a:picLocks noChangeAspect="1"/>
            </p:cNvPicPr>
            <p:nvPr/>
          </p:nvPicPr>
          <p:blipFill>
            <a:blip r:embed="rId27"/>
            <a:stretch>
              <a:fillRect/>
            </a:stretch>
          </p:blipFill>
          <p:spPr>
            <a:xfrm>
              <a:off x="2076738" y="3906953"/>
              <a:ext cx="427500" cy="472500"/>
            </a:xfrm>
            <a:prstGeom prst="rect">
              <a:avLst/>
            </a:prstGeom>
          </p:spPr>
        </p:pic>
        <p:pic>
          <p:nvPicPr>
            <p:cNvPr id="33" name="图片 32"/>
            <p:cNvPicPr>
              <a:picLocks noChangeAspect="1"/>
            </p:cNvPicPr>
            <p:nvPr/>
          </p:nvPicPr>
          <p:blipFill>
            <a:blip r:embed="rId28"/>
            <a:stretch>
              <a:fillRect/>
            </a:stretch>
          </p:blipFill>
          <p:spPr>
            <a:xfrm>
              <a:off x="1673478" y="1987303"/>
              <a:ext cx="1823047" cy="1918997"/>
            </a:xfrm>
            <a:prstGeom prst="rect">
              <a:avLst/>
            </a:prstGeom>
          </p:spPr>
        </p:pic>
        <p:pic>
          <p:nvPicPr>
            <p:cNvPr id="9" name="图片 8"/>
            <p:cNvPicPr>
              <a:picLocks noChangeAspect="1"/>
            </p:cNvPicPr>
            <p:nvPr/>
          </p:nvPicPr>
          <p:blipFill>
            <a:blip r:embed="rId29"/>
            <a:stretch>
              <a:fillRect/>
            </a:stretch>
          </p:blipFill>
          <p:spPr>
            <a:xfrm>
              <a:off x="3055005" y="1867007"/>
              <a:ext cx="6405657" cy="3916304"/>
            </a:xfrm>
            <a:prstGeom prst="rect">
              <a:avLst/>
            </a:prstGeom>
          </p:spPr>
        </p:pic>
      </p:grpSp>
      <p:sp>
        <p:nvSpPr>
          <p:cNvPr id="35" name="文本框 34"/>
          <p:cNvSpPr txBox="1"/>
          <p:nvPr/>
        </p:nvSpPr>
        <p:spPr>
          <a:xfrm>
            <a:off x="3795534" y="2382603"/>
            <a:ext cx="4600940" cy="1631216"/>
          </a:xfrm>
          <a:prstGeom prst="rect">
            <a:avLst/>
          </a:prstGeom>
          <a:noFill/>
        </p:spPr>
        <p:txBody>
          <a:bodyPr wrap="none" rtlCol="0" anchor="ctr">
            <a:spAutoFit/>
          </a:bodyPr>
          <a:lstStyle/>
          <a:p>
            <a:pPr algn="ctr"/>
            <a:r>
              <a:rPr lang="zh-CN" altLang="en-US" sz="6000" dirty="0">
                <a:solidFill>
                  <a:schemeClr val="tx1">
                    <a:lumMod val="65000"/>
                    <a:lumOff val="35000"/>
                  </a:schemeClr>
                </a:solidFill>
                <a:effectLst>
                  <a:outerShdw blurRad="38100" dist="38100" dir="2700000" algn="tl">
                    <a:srgbClr val="000000">
                      <a:alpha val="43137"/>
                    </a:srgbClr>
                  </a:outerShdw>
                </a:effectLst>
                <a:latin typeface="华康少女文字W5(P)" panose="040F0500000000000000" pitchFamily="82" charset="-122"/>
                <a:ea typeface="华康少女文字W5(P)" panose="040F0500000000000000" pitchFamily="82" charset="-122"/>
              </a:rPr>
              <a:t>“橙汁”</a:t>
            </a:r>
            <a:r>
              <a:rPr lang="en-US" altLang="zh-CN" sz="6000" dirty="0">
                <a:solidFill>
                  <a:schemeClr val="tx1">
                    <a:lumMod val="65000"/>
                    <a:lumOff val="35000"/>
                  </a:schemeClr>
                </a:solidFill>
                <a:effectLst>
                  <a:outerShdw blurRad="38100" dist="38100" dir="2700000" algn="tl">
                    <a:srgbClr val="000000">
                      <a:alpha val="43137"/>
                    </a:srgbClr>
                  </a:outerShdw>
                </a:effectLst>
                <a:latin typeface="华康少女文字W5(P)" panose="040F0500000000000000" pitchFamily="82" charset="-122"/>
                <a:ea typeface="华康少女文字W5(P)" panose="040F0500000000000000" pitchFamily="82" charset="-122"/>
              </a:rPr>
              <a:t>2.0</a:t>
            </a:r>
          </a:p>
          <a:p>
            <a:pPr algn="ctr"/>
            <a:r>
              <a:rPr lang="en-US" altLang="zh-CN" sz="4000" dirty="0">
                <a:solidFill>
                  <a:schemeClr val="tx1">
                    <a:lumMod val="65000"/>
                    <a:lumOff val="35000"/>
                  </a:schemeClr>
                </a:solidFill>
                <a:effectLst>
                  <a:outerShdw blurRad="38100" dist="38100" dir="2700000" algn="tl">
                    <a:srgbClr val="000000">
                      <a:alpha val="43137"/>
                    </a:srgbClr>
                  </a:outerShdw>
                </a:effectLst>
                <a:latin typeface="华康少女文字W5(P)" panose="040F0500000000000000" pitchFamily="82" charset="-122"/>
                <a:ea typeface="华康少女文字W5(P)" panose="040F0500000000000000" pitchFamily="82" charset="-122"/>
              </a:rPr>
              <a:t>——</a:t>
            </a:r>
            <a:r>
              <a:rPr lang="zh-CN" altLang="en-US" sz="4000" dirty="0">
                <a:solidFill>
                  <a:schemeClr val="tx1">
                    <a:lumMod val="65000"/>
                    <a:lumOff val="35000"/>
                  </a:schemeClr>
                </a:solidFill>
                <a:effectLst>
                  <a:outerShdw blurRad="38100" dist="38100" dir="2700000" algn="tl">
                    <a:srgbClr val="000000">
                      <a:alpha val="43137"/>
                    </a:srgbClr>
                  </a:outerShdw>
                </a:effectLst>
                <a:latin typeface="华康少女文字W5(P)" panose="040F0500000000000000" pitchFamily="82" charset="-122"/>
                <a:ea typeface="华康少女文字W5(P)" panose="040F0500000000000000" pitchFamily="82" charset="-122"/>
              </a:rPr>
              <a:t>项目需求分析</a:t>
            </a:r>
            <a:endParaRPr lang="zh-CN" altLang="en-US" sz="3600" dirty="0">
              <a:solidFill>
                <a:schemeClr val="tx1">
                  <a:lumMod val="65000"/>
                  <a:lumOff val="35000"/>
                </a:schemeClr>
              </a:solidFill>
              <a:effectLst>
                <a:outerShdw blurRad="38100" dist="38100" dir="2700000" algn="tl">
                  <a:srgbClr val="000000">
                    <a:alpha val="43137"/>
                  </a:srgbClr>
                </a:outerShdw>
              </a:effectLst>
              <a:latin typeface="华康少女文字W5(P)" panose="040F0500000000000000" pitchFamily="82" charset="-122"/>
              <a:ea typeface="华康少女文字W5(P)" panose="040F0500000000000000" pitchFamily="82" charset="-122"/>
            </a:endParaRPr>
          </a:p>
        </p:txBody>
      </p:sp>
      <p:pic>
        <p:nvPicPr>
          <p:cNvPr id="36" name="图片 35" descr="1585395690551-227ef6d9f16239fa">
            <a:extLst>
              <a:ext uri="{FF2B5EF4-FFF2-40B4-BE49-F238E27FC236}">
                <a16:creationId xmlns:a16="http://schemas.microsoft.com/office/drawing/2014/main" id="{75724A26-36E3-47AA-81C3-8A7C407C4CD2}"/>
              </a:ext>
            </a:extLst>
          </p:cNvPr>
          <p:cNvPicPr>
            <a:picLocks noChangeAspect="1"/>
          </p:cNvPicPr>
          <p:nvPr/>
        </p:nvPicPr>
        <p:blipFill>
          <a:blip r:embed="rId30"/>
          <a:stretch>
            <a:fillRect/>
          </a:stretch>
        </p:blipFill>
        <p:spPr>
          <a:xfrm>
            <a:off x="11198168" y="5653949"/>
            <a:ext cx="984885" cy="1198880"/>
          </a:xfrm>
          <a:prstGeom prst="rect">
            <a:avLst/>
          </a:prstGeom>
        </p:spPr>
      </p:pic>
      <p:sp>
        <p:nvSpPr>
          <p:cNvPr id="37" name="矩形 36">
            <a:extLst>
              <a:ext uri="{FF2B5EF4-FFF2-40B4-BE49-F238E27FC236}">
                <a16:creationId xmlns:a16="http://schemas.microsoft.com/office/drawing/2014/main" id="{58E00B5F-F233-488F-9799-1D23CA64A3D4}"/>
              </a:ext>
            </a:extLst>
          </p:cNvPr>
          <p:cNvSpPr/>
          <p:nvPr/>
        </p:nvSpPr>
        <p:spPr>
          <a:xfrm>
            <a:off x="272291" y="5406800"/>
            <a:ext cx="4836872" cy="1077218"/>
          </a:xfrm>
          <a:prstGeom prst="rect">
            <a:avLst/>
          </a:prstGeom>
        </p:spPr>
        <p:txBody>
          <a:bodyPr wrap="square" anchor="ctr">
            <a:spAutoFit/>
          </a:bodyPr>
          <a:lstStyle/>
          <a:p>
            <a:r>
              <a:rPr lang="zh-CN" altLang="en-US" sz="2400" b="1" dirty="0">
                <a:latin typeface="华康少女文字W5(P)" panose="040F0500000000000000" pitchFamily="82" charset="-122"/>
                <a:ea typeface="华康少女文字W5(P)" panose="040F0500000000000000" pitchFamily="82" charset="-122"/>
              </a:rPr>
              <a:t>组号和队名：</a:t>
            </a:r>
            <a:r>
              <a:rPr lang="en-US" altLang="zh-CN" sz="2400" b="1" dirty="0">
                <a:latin typeface="华康少女文字W5(P)" panose="040F0500000000000000" pitchFamily="82" charset="-122"/>
                <a:ea typeface="华康少女文字W5(P)" panose="040F0500000000000000" pitchFamily="82" charset="-122"/>
              </a:rPr>
              <a:t>17</a:t>
            </a:r>
            <a:r>
              <a:rPr lang="zh-CN" altLang="en-US" sz="2400" b="1" dirty="0">
                <a:latin typeface="华康少女文字W5(P)" panose="040F0500000000000000" pitchFamily="82" charset="-122"/>
                <a:ea typeface="华康少女文字W5(P)" panose="040F0500000000000000" pitchFamily="82" charset="-122"/>
              </a:rPr>
              <a:t>组 </a:t>
            </a:r>
            <a:r>
              <a:rPr lang="en-US" altLang="zh-CN" sz="2400" b="1" dirty="0">
                <a:latin typeface="华康少女文字W5(P)" panose="040F0500000000000000" pitchFamily="82" charset="-122"/>
                <a:ea typeface="华康少女文字W5(P)" panose="040F0500000000000000" pitchFamily="82" charset="-122"/>
              </a:rPr>
              <a:t>PlanB</a:t>
            </a:r>
          </a:p>
          <a:p>
            <a:r>
              <a:rPr lang="zh-CN" altLang="en-US" sz="2000" dirty="0">
                <a:latin typeface="华康少女文字W5(P)" panose="040F0500000000000000" pitchFamily="82" charset="-122"/>
                <a:ea typeface="华康少女文字W5(P)" panose="040F0500000000000000" pitchFamily="82" charset="-122"/>
              </a:rPr>
              <a:t>小组组长：王昱翔</a:t>
            </a:r>
            <a:endParaRPr lang="en-US" altLang="zh-CN" sz="2000" dirty="0">
              <a:latin typeface="华康少女文字W5(P)" panose="040F0500000000000000" pitchFamily="82" charset="-122"/>
              <a:ea typeface="华康少女文字W5(P)" panose="040F0500000000000000" pitchFamily="82" charset="-122"/>
            </a:endParaRPr>
          </a:p>
          <a:p>
            <a:r>
              <a:rPr lang="zh-CN" altLang="en-US" sz="2000" dirty="0">
                <a:latin typeface="华康少女文字W5(P)" panose="040F0500000000000000" pitchFamily="82" charset="-122"/>
                <a:ea typeface="华康少女文字W5(P)" panose="040F0500000000000000" pitchFamily="82" charset="-122"/>
              </a:rPr>
              <a:t>小组成员：马鑫，冯琳，翟怡慧，刘启麟</a:t>
            </a:r>
          </a:p>
        </p:txBody>
      </p:sp>
    </p:spTree>
    <p:extLst>
      <p:ext uri="{BB962C8B-B14F-4D97-AF65-F5344CB8AC3E}">
        <p14:creationId xmlns:p14="http://schemas.microsoft.com/office/powerpoint/2010/main" val="1407850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组合 9"/>
          <p:cNvGrpSpPr/>
          <p:nvPr/>
        </p:nvGrpSpPr>
        <p:grpSpPr>
          <a:xfrm>
            <a:off x="190482" y="352678"/>
            <a:ext cx="1552593" cy="523220"/>
            <a:chOff x="361932" y="543178"/>
            <a:chExt cx="1552593" cy="523220"/>
          </a:xfrm>
        </p:grpSpPr>
        <p:sp>
          <p:nvSpPr>
            <p:cNvPr id="11" name="Freeform 104"/>
            <p:cNvSpPr>
              <a:spLocks noEditPoints="1"/>
            </p:cNvSpPr>
            <p:nvPr/>
          </p:nvSpPr>
          <p:spPr bwMode="auto">
            <a:xfrm>
              <a:off x="361932" y="543178"/>
              <a:ext cx="1504968" cy="523220"/>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rgbClr val="A0AD83"/>
            </a:solidFill>
            <a:ln>
              <a:solidFill>
                <a:schemeClr val="tx1">
                  <a:lumMod val="75000"/>
                  <a:lumOff val="25000"/>
                </a:schemeClr>
              </a:solid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文本框 11"/>
            <p:cNvSpPr txBox="1"/>
            <p:nvPr/>
          </p:nvSpPr>
          <p:spPr>
            <a:xfrm>
              <a:off x="504825" y="543178"/>
              <a:ext cx="1409700" cy="523220"/>
            </a:xfrm>
            <a:prstGeom prst="rect">
              <a:avLst/>
            </a:prstGeom>
            <a:noFill/>
          </p:spPr>
          <p:txBody>
            <a:bodyPr wrap="square" rtlCol="0">
              <a:spAutoFit/>
            </a:bodyPr>
            <a:lstStyle/>
            <a:p>
              <a:r>
                <a:rPr lang="en-US" altLang="zh-CN" sz="2400" dirty="0">
                  <a:solidFill>
                    <a:schemeClr val="tx1">
                      <a:lumMod val="75000"/>
                      <a:lumOff val="25000"/>
                    </a:schemeClr>
                  </a:solidFill>
                </a:rPr>
                <a:t>PART </a:t>
              </a:r>
              <a:r>
                <a:rPr lang="en-US" altLang="zh-CN" sz="2800" dirty="0">
                  <a:solidFill>
                    <a:schemeClr val="tx1">
                      <a:lumMod val="75000"/>
                      <a:lumOff val="25000"/>
                    </a:schemeClr>
                  </a:solidFill>
                </a:rPr>
                <a:t>02</a:t>
              </a:r>
              <a:endParaRPr lang="zh-CN" altLang="en-US" sz="2400" dirty="0">
                <a:solidFill>
                  <a:schemeClr val="tx1">
                    <a:lumMod val="75000"/>
                    <a:lumOff val="25000"/>
                  </a:schemeClr>
                </a:solidFill>
              </a:endParaRPr>
            </a:p>
          </p:txBody>
        </p:sp>
      </p:grpSp>
      <p:grpSp>
        <p:nvGrpSpPr>
          <p:cNvPr id="13" name="组合 12"/>
          <p:cNvGrpSpPr/>
          <p:nvPr/>
        </p:nvGrpSpPr>
        <p:grpSpPr>
          <a:xfrm>
            <a:off x="1743075" y="295528"/>
            <a:ext cx="5553075" cy="697647"/>
            <a:chOff x="644064" y="371700"/>
            <a:chExt cx="5553075" cy="697647"/>
          </a:xfrm>
        </p:grpSpPr>
        <p:sp>
          <p:nvSpPr>
            <p:cNvPr id="14" name="文本框 49">
              <a:extLst>
                <a:ext uri="{FF2B5EF4-FFF2-40B4-BE49-F238E27FC236}">
                  <a16:creationId xmlns:a16="http://schemas.microsoft.com/office/drawing/2014/main" id="{7BC39B1B-FE24-4CAD-9278-FD33514087F0}"/>
                </a:ext>
              </a:extLst>
            </p:cNvPr>
            <p:cNvSpPr txBox="1">
              <a:spLocks noChangeArrowheads="1"/>
            </p:cNvSpPr>
            <p:nvPr/>
          </p:nvSpPr>
          <p:spPr bwMode="auto">
            <a:xfrm>
              <a:off x="644064" y="761570"/>
              <a:ext cx="55530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状态图</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E525CE55-C134-48D2-ABCA-2BD876B32C70}"/>
                </a:ext>
              </a:extLst>
            </p:cNvPr>
            <p:cNvSpPr txBox="1"/>
            <p:nvPr/>
          </p:nvSpPr>
          <p:spPr>
            <a:xfrm>
              <a:off x="678757" y="371700"/>
              <a:ext cx="3505200" cy="461665"/>
            </a:xfrm>
            <a:prstGeom prst="rect">
              <a:avLst/>
            </a:prstGeom>
            <a:noFill/>
          </p:spPr>
          <p:txBody>
            <a:bodyPr wrap="squar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项目说明</a:t>
              </a:r>
            </a:p>
          </p:txBody>
        </p:sp>
      </p:grpSp>
      <p:pic>
        <p:nvPicPr>
          <p:cNvPr id="36" name="图片 35" descr="1585395690551-227ef6d9f16239fa">
            <a:extLst>
              <a:ext uri="{FF2B5EF4-FFF2-40B4-BE49-F238E27FC236}">
                <a16:creationId xmlns:a16="http://schemas.microsoft.com/office/drawing/2014/main" id="{DEE462C0-3CBD-4E75-AE8F-8E320F07F745}"/>
              </a:ext>
            </a:extLst>
          </p:cNvPr>
          <p:cNvPicPr>
            <a:picLocks noChangeAspect="1"/>
          </p:cNvPicPr>
          <p:nvPr/>
        </p:nvPicPr>
        <p:blipFill>
          <a:blip r:embed="rId3"/>
          <a:stretch>
            <a:fillRect/>
          </a:stretch>
        </p:blipFill>
        <p:spPr>
          <a:xfrm>
            <a:off x="11198168" y="5653949"/>
            <a:ext cx="984885" cy="1198880"/>
          </a:xfrm>
          <a:prstGeom prst="rect">
            <a:avLst/>
          </a:prstGeom>
        </p:spPr>
      </p:pic>
      <p:pic>
        <p:nvPicPr>
          <p:cNvPr id="4" name="图片 3">
            <a:extLst>
              <a:ext uri="{FF2B5EF4-FFF2-40B4-BE49-F238E27FC236}">
                <a16:creationId xmlns:a16="http://schemas.microsoft.com/office/drawing/2014/main" id="{8AB2A69C-A2EB-4613-9184-7463C8D062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5024" y="1052721"/>
            <a:ext cx="8701952" cy="5638365"/>
          </a:xfrm>
          <a:prstGeom prst="rect">
            <a:avLst/>
          </a:prstGeom>
        </p:spPr>
      </p:pic>
    </p:spTree>
    <p:extLst>
      <p:ext uri="{BB962C8B-B14F-4D97-AF65-F5344CB8AC3E}">
        <p14:creationId xmlns:p14="http://schemas.microsoft.com/office/powerpoint/2010/main" val="1075301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组合 9"/>
          <p:cNvGrpSpPr/>
          <p:nvPr/>
        </p:nvGrpSpPr>
        <p:grpSpPr>
          <a:xfrm>
            <a:off x="190482" y="352678"/>
            <a:ext cx="1552593" cy="523220"/>
            <a:chOff x="361932" y="543178"/>
            <a:chExt cx="1552593" cy="523220"/>
          </a:xfrm>
        </p:grpSpPr>
        <p:sp>
          <p:nvSpPr>
            <p:cNvPr id="11" name="Freeform 104"/>
            <p:cNvSpPr>
              <a:spLocks noEditPoints="1"/>
            </p:cNvSpPr>
            <p:nvPr/>
          </p:nvSpPr>
          <p:spPr bwMode="auto">
            <a:xfrm>
              <a:off x="361932" y="543178"/>
              <a:ext cx="1504968" cy="523220"/>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rgbClr val="A0AD83"/>
            </a:solidFill>
            <a:ln>
              <a:solidFill>
                <a:schemeClr val="tx1">
                  <a:lumMod val="75000"/>
                  <a:lumOff val="25000"/>
                </a:schemeClr>
              </a:solid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文本框 11"/>
            <p:cNvSpPr txBox="1"/>
            <p:nvPr/>
          </p:nvSpPr>
          <p:spPr>
            <a:xfrm>
              <a:off x="504825" y="543178"/>
              <a:ext cx="1409700" cy="523220"/>
            </a:xfrm>
            <a:prstGeom prst="rect">
              <a:avLst/>
            </a:prstGeom>
            <a:noFill/>
          </p:spPr>
          <p:txBody>
            <a:bodyPr wrap="square" rtlCol="0">
              <a:spAutoFit/>
            </a:bodyPr>
            <a:lstStyle/>
            <a:p>
              <a:r>
                <a:rPr lang="en-US" altLang="zh-CN" sz="2400" dirty="0">
                  <a:solidFill>
                    <a:schemeClr val="tx1">
                      <a:lumMod val="75000"/>
                      <a:lumOff val="25000"/>
                    </a:schemeClr>
                  </a:solidFill>
                </a:rPr>
                <a:t>PART </a:t>
              </a:r>
              <a:r>
                <a:rPr lang="en-US" altLang="zh-CN" sz="2800" dirty="0">
                  <a:solidFill>
                    <a:schemeClr val="tx1">
                      <a:lumMod val="75000"/>
                      <a:lumOff val="25000"/>
                    </a:schemeClr>
                  </a:solidFill>
                </a:rPr>
                <a:t>02</a:t>
              </a:r>
              <a:endParaRPr lang="zh-CN" altLang="en-US" sz="2400" dirty="0">
                <a:solidFill>
                  <a:schemeClr val="tx1">
                    <a:lumMod val="75000"/>
                    <a:lumOff val="25000"/>
                  </a:schemeClr>
                </a:solidFill>
              </a:endParaRPr>
            </a:p>
          </p:txBody>
        </p:sp>
      </p:grpSp>
      <p:grpSp>
        <p:nvGrpSpPr>
          <p:cNvPr id="13" name="组合 12"/>
          <p:cNvGrpSpPr/>
          <p:nvPr/>
        </p:nvGrpSpPr>
        <p:grpSpPr>
          <a:xfrm>
            <a:off x="1743075" y="295528"/>
            <a:ext cx="5553075" cy="697647"/>
            <a:chOff x="644064" y="371700"/>
            <a:chExt cx="5553075" cy="697647"/>
          </a:xfrm>
        </p:grpSpPr>
        <p:sp>
          <p:nvSpPr>
            <p:cNvPr id="14" name="文本框 49">
              <a:extLst>
                <a:ext uri="{FF2B5EF4-FFF2-40B4-BE49-F238E27FC236}">
                  <a16:creationId xmlns:a16="http://schemas.microsoft.com/office/drawing/2014/main" id="{7BC39B1B-FE24-4CAD-9278-FD33514087F0}"/>
                </a:ext>
              </a:extLst>
            </p:cNvPr>
            <p:cNvSpPr txBox="1">
              <a:spLocks noChangeArrowheads="1"/>
            </p:cNvSpPr>
            <p:nvPr/>
          </p:nvSpPr>
          <p:spPr bwMode="auto">
            <a:xfrm>
              <a:off x="644064" y="761570"/>
              <a:ext cx="55530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顺序图</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E525CE55-C134-48D2-ABCA-2BD876B32C70}"/>
                </a:ext>
              </a:extLst>
            </p:cNvPr>
            <p:cNvSpPr txBox="1"/>
            <p:nvPr/>
          </p:nvSpPr>
          <p:spPr>
            <a:xfrm>
              <a:off x="678757" y="371700"/>
              <a:ext cx="3505200" cy="461665"/>
            </a:xfrm>
            <a:prstGeom prst="rect">
              <a:avLst/>
            </a:prstGeom>
            <a:noFill/>
          </p:spPr>
          <p:txBody>
            <a:bodyPr wrap="squar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项目说明</a:t>
              </a:r>
            </a:p>
          </p:txBody>
        </p:sp>
      </p:grpSp>
      <p:pic>
        <p:nvPicPr>
          <p:cNvPr id="36" name="图片 35" descr="1585395690551-227ef6d9f16239fa">
            <a:extLst>
              <a:ext uri="{FF2B5EF4-FFF2-40B4-BE49-F238E27FC236}">
                <a16:creationId xmlns:a16="http://schemas.microsoft.com/office/drawing/2014/main" id="{DEE462C0-3CBD-4E75-AE8F-8E320F07F745}"/>
              </a:ext>
            </a:extLst>
          </p:cNvPr>
          <p:cNvPicPr>
            <a:picLocks noChangeAspect="1"/>
          </p:cNvPicPr>
          <p:nvPr/>
        </p:nvPicPr>
        <p:blipFill>
          <a:blip r:embed="rId3"/>
          <a:stretch>
            <a:fillRect/>
          </a:stretch>
        </p:blipFill>
        <p:spPr>
          <a:xfrm>
            <a:off x="11198168" y="5653949"/>
            <a:ext cx="984885" cy="1198880"/>
          </a:xfrm>
          <a:prstGeom prst="rect">
            <a:avLst/>
          </a:prstGeom>
        </p:spPr>
      </p:pic>
      <p:pic>
        <p:nvPicPr>
          <p:cNvPr id="3" name="图片 2">
            <a:extLst>
              <a:ext uri="{FF2B5EF4-FFF2-40B4-BE49-F238E27FC236}">
                <a16:creationId xmlns:a16="http://schemas.microsoft.com/office/drawing/2014/main" id="{E67C47F4-932B-42AA-BACD-4EE437674C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4666" y="1147063"/>
            <a:ext cx="9902668" cy="5498516"/>
          </a:xfrm>
          <a:prstGeom prst="rect">
            <a:avLst/>
          </a:prstGeom>
        </p:spPr>
      </p:pic>
    </p:spTree>
    <p:extLst>
      <p:ext uri="{BB962C8B-B14F-4D97-AF65-F5344CB8AC3E}">
        <p14:creationId xmlns:p14="http://schemas.microsoft.com/office/powerpoint/2010/main" val="1696353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组合 9"/>
          <p:cNvGrpSpPr/>
          <p:nvPr/>
        </p:nvGrpSpPr>
        <p:grpSpPr>
          <a:xfrm>
            <a:off x="190482" y="352678"/>
            <a:ext cx="1552593" cy="523220"/>
            <a:chOff x="361932" y="543178"/>
            <a:chExt cx="1552593" cy="523220"/>
          </a:xfrm>
        </p:grpSpPr>
        <p:sp>
          <p:nvSpPr>
            <p:cNvPr id="11" name="Freeform 104"/>
            <p:cNvSpPr>
              <a:spLocks noEditPoints="1"/>
            </p:cNvSpPr>
            <p:nvPr/>
          </p:nvSpPr>
          <p:spPr bwMode="auto">
            <a:xfrm>
              <a:off x="361932" y="543178"/>
              <a:ext cx="1504968" cy="523220"/>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rgbClr val="A0AD83"/>
            </a:solidFill>
            <a:ln>
              <a:solidFill>
                <a:schemeClr val="tx1">
                  <a:lumMod val="75000"/>
                  <a:lumOff val="25000"/>
                </a:schemeClr>
              </a:solid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文本框 11"/>
            <p:cNvSpPr txBox="1"/>
            <p:nvPr/>
          </p:nvSpPr>
          <p:spPr>
            <a:xfrm>
              <a:off x="504825" y="543178"/>
              <a:ext cx="1409700" cy="523220"/>
            </a:xfrm>
            <a:prstGeom prst="rect">
              <a:avLst/>
            </a:prstGeom>
            <a:noFill/>
          </p:spPr>
          <p:txBody>
            <a:bodyPr wrap="square" rtlCol="0">
              <a:spAutoFit/>
            </a:bodyPr>
            <a:lstStyle/>
            <a:p>
              <a:r>
                <a:rPr lang="en-US" altLang="zh-CN" sz="2400" dirty="0">
                  <a:solidFill>
                    <a:schemeClr val="tx1">
                      <a:lumMod val="75000"/>
                      <a:lumOff val="25000"/>
                    </a:schemeClr>
                  </a:solidFill>
                </a:rPr>
                <a:t>PART </a:t>
              </a:r>
              <a:r>
                <a:rPr lang="en-US" altLang="zh-CN" sz="2800" dirty="0">
                  <a:solidFill>
                    <a:schemeClr val="tx1">
                      <a:lumMod val="75000"/>
                      <a:lumOff val="25000"/>
                    </a:schemeClr>
                  </a:solidFill>
                </a:rPr>
                <a:t>02</a:t>
              </a:r>
              <a:endParaRPr lang="zh-CN" altLang="en-US" sz="2400" dirty="0">
                <a:solidFill>
                  <a:schemeClr val="tx1">
                    <a:lumMod val="75000"/>
                    <a:lumOff val="25000"/>
                  </a:schemeClr>
                </a:solidFill>
              </a:endParaRPr>
            </a:p>
          </p:txBody>
        </p:sp>
      </p:grpSp>
      <p:grpSp>
        <p:nvGrpSpPr>
          <p:cNvPr id="13" name="组合 12"/>
          <p:cNvGrpSpPr/>
          <p:nvPr/>
        </p:nvGrpSpPr>
        <p:grpSpPr>
          <a:xfrm>
            <a:off x="1743075" y="295528"/>
            <a:ext cx="5553075" cy="697647"/>
            <a:chOff x="644064" y="371700"/>
            <a:chExt cx="5553075" cy="697647"/>
          </a:xfrm>
        </p:grpSpPr>
        <p:sp>
          <p:nvSpPr>
            <p:cNvPr id="14" name="文本框 49">
              <a:extLst>
                <a:ext uri="{FF2B5EF4-FFF2-40B4-BE49-F238E27FC236}">
                  <a16:creationId xmlns:a16="http://schemas.microsoft.com/office/drawing/2014/main" id="{7BC39B1B-FE24-4CAD-9278-FD33514087F0}"/>
                </a:ext>
              </a:extLst>
            </p:cNvPr>
            <p:cNvSpPr txBox="1">
              <a:spLocks noChangeArrowheads="1"/>
            </p:cNvSpPr>
            <p:nvPr/>
          </p:nvSpPr>
          <p:spPr bwMode="auto">
            <a:xfrm>
              <a:off x="644064" y="761570"/>
              <a:ext cx="55530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类图</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E525CE55-C134-48D2-ABCA-2BD876B32C70}"/>
                </a:ext>
              </a:extLst>
            </p:cNvPr>
            <p:cNvSpPr txBox="1"/>
            <p:nvPr/>
          </p:nvSpPr>
          <p:spPr>
            <a:xfrm>
              <a:off x="678757" y="371700"/>
              <a:ext cx="3505200" cy="461665"/>
            </a:xfrm>
            <a:prstGeom prst="rect">
              <a:avLst/>
            </a:prstGeom>
            <a:noFill/>
          </p:spPr>
          <p:txBody>
            <a:bodyPr wrap="squar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项目说明</a:t>
              </a:r>
            </a:p>
          </p:txBody>
        </p:sp>
      </p:grpSp>
      <p:pic>
        <p:nvPicPr>
          <p:cNvPr id="36" name="图片 35" descr="1585395690551-227ef6d9f16239fa">
            <a:extLst>
              <a:ext uri="{FF2B5EF4-FFF2-40B4-BE49-F238E27FC236}">
                <a16:creationId xmlns:a16="http://schemas.microsoft.com/office/drawing/2014/main" id="{DEE462C0-3CBD-4E75-AE8F-8E320F07F745}"/>
              </a:ext>
            </a:extLst>
          </p:cNvPr>
          <p:cNvPicPr>
            <a:picLocks noChangeAspect="1"/>
          </p:cNvPicPr>
          <p:nvPr/>
        </p:nvPicPr>
        <p:blipFill>
          <a:blip r:embed="rId3"/>
          <a:stretch>
            <a:fillRect/>
          </a:stretch>
        </p:blipFill>
        <p:spPr>
          <a:xfrm>
            <a:off x="11198168" y="5653949"/>
            <a:ext cx="984885" cy="1198880"/>
          </a:xfrm>
          <a:prstGeom prst="rect">
            <a:avLst/>
          </a:prstGeom>
        </p:spPr>
      </p:pic>
      <p:pic>
        <p:nvPicPr>
          <p:cNvPr id="3" name="图片 2">
            <a:extLst>
              <a:ext uri="{FF2B5EF4-FFF2-40B4-BE49-F238E27FC236}">
                <a16:creationId xmlns:a16="http://schemas.microsoft.com/office/drawing/2014/main" id="{F292A328-56F3-4BD4-8DEC-DB480F68B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8571" y="1076212"/>
            <a:ext cx="10014857" cy="5429109"/>
          </a:xfrm>
          <a:prstGeom prst="rect">
            <a:avLst/>
          </a:prstGeom>
        </p:spPr>
      </p:pic>
    </p:spTree>
    <p:extLst>
      <p:ext uri="{BB962C8B-B14F-4D97-AF65-F5344CB8AC3E}">
        <p14:creationId xmlns:p14="http://schemas.microsoft.com/office/powerpoint/2010/main" val="113043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组合 9"/>
          <p:cNvGrpSpPr/>
          <p:nvPr/>
        </p:nvGrpSpPr>
        <p:grpSpPr>
          <a:xfrm>
            <a:off x="190482" y="352678"/>
            <a:ext cx="1552593" cy="523220"/>
            <a:chOff x="361932" y="543178"/>
            <a:chExt cx="1552593" cy="523220"/>
          </a:xfrm>
        </p:grpSpPr>
        <p:sp>
          <p:nvSpPr>
            <p:cNvPr id="11" name="Freeform 104"/>
            <p:cNvSpPr>
              <a:spLocks noEditPoints="1"/>
            </p:cNvSpPr>
            <p:nvPr/>
          </p:nvSpPr>
          <p:spPr bwMode="auto">
            <a:xfrm>
              <a:off x="361932" y="543178"/>
              <a:ext cx="1504968" cy="523220"/>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rgbClr val="A0AD83"/>
            </a:solidFill>
            <a:ln>
              <a:solidFill>
                <a:schemeClr val="tx1">
                  <a:lumMod val="75000"/>
                  <a:lumOff val="25000"/>
                </a:schemeClr>
              </a:solid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文本框 11"/>
            <p:cNvSpPr txBox="1"/>
            <p:nvPr/>
          </p:nvSpPr>
          <p:spPr>
            <a:xfrm>
              <a:off x="504825" y="543178"/>
              <a:ext cx="1409700" cy="523220"/>
            </a:xfrm>
            <a:prstGeom prst="rect">
              <a:avLst/>
            </a:prstGeom>
            <a:noFill/>
          </p:spPr>
          <p:txBody>
            <a:bodyPr wrap="square" rtlCol="0">
              <a:spAutoFit/>
            </a:bodyPr>
            <a:lstStyle/>
            <a:p>
              <a:r>
                <a:rPr lang="en-US" altLang="zh-CN" sz="2400" dirty="0">
                  <a:solidFill>
                    <a:schemeClr val="tx1">
                      <a:lumMod val="75000"/>
                      <a:lumOff val="25000"/>
                    </a:schemeClr>
                  </a:solidFill>
                </a:rPr>
                <a:t>PART </a:t>
              </a:r>
              <a:r>
                <a:rPr lang="en-US" altLang="zh-CN" sz="2800" dirty="0">
                  <a:solidFill>
                    <a:schemeClr val="tx1">
                      <a:lumMod val="75000"/>
                      <a:lumOff val="25000"/>
                    </a:schemeClr>
                  </a:solidFill>
                </a:rPr>
                <a:t>02</a:t>
              </a:r>
              <a:endParaRPr lang="zh-CN" altLang="en-US" sz="2400" dirty="0">
                <a:solidFill>
                  <a:schemeClr val="tx1">
                    <a:lumMod val="75000"/>
                    <a:lumOff val="25000"/>
                  </a:schemeClr>
                </a:solidFill>
              </a:endParaRPr>
            </a:p>
          </p:txBody>
        </p:sp>
      </p:grpSp>
      <p:grpSp>
        <p:nvGrpSpPr>
          <p:cNvPr id="13" name="组合 12"/>
          <p:cNvGrpSpPr/>
          <p:nvPr/>
        </p:nvGrpSpPr>
        <p:grpSpPr>
          <a:xfrm>
            <a:off x="1743075" y="295528"/>
            <a:ext cx="5553075" cy="697647"/>
            <a:chOff x="644064" y="371700"/>
            <a:chExt cx="5553075" cy="697647"/>
          </a:xfrm>
        </p:grpSpPr>
        <p:sp>
          <p:nvSpPr>
            <p:cNvPr id="14" name="文本框 49">
              <a:extLst>
                <a:ext uri="{FF2B5EF4-FFF2-40B4-BE49-F238E27FC236}">
                  <a16:creationId xmlns:a16="http://schemas.microsoft.com/office/drawing/2014/main" id="{7BC39B1B-FE24-4CAD-9278-FD33514087F0}"/>
                </a:ext>
              </a:extLst>
            </p:cNvPr>
            <p:cNvSpPr txBox="1">
              <a:spLocks noChangeArrowheads="1"/>
            </p:cNvSpPr>
            <p:nvPr/>
          </p:nvSpPr>
          <p:spPr bwMode="auto">
            <a:xfrm>
              <a:off x="644064" y="761570"/>
              <a:ext cx="55530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活动图</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E525CE55-C134-48D2-ABCA-2BD876B32C70}"/>
                </a:ext>
              </a:extLst>
            </p:cNvPr>
            <p:cNvSpPr txBox="1"/>
            <p:nvPr/>
          </p:nvSpPr>
          <p:spPr>
            <a:xfrm>
              <a:off x="678757" y="371700"/>
              <a:ext cx="3505200" cy="461665"/>
            </a:xfrm>
            <a:prstGeom prst="rect">
              <a:avLst/>
            </a:prstGeom>
            <a:noFill/>
          </p:spPr>
          <p:txBody>
            <a:bodyPr wrap="squar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项目说明</a:t>
              </a:r>
            </a:p>
          </p:txBody>
        </p:sp>
      </p:grpSp>
      <p:pic>
        <p:nvPicPr>
          <p:cNvPr id="16" name="图片 15" descr="活动图">
            <a:extLst>
              <a:ext uri="{FF2B5EF4-FFF2-40B4-BE49-F238E27FC236}">
                <a16:creationId xmlns:a16="http://schemas.microsoft.com/office/drawing/2014/main" id="{95C7A44E-F03F-4ADB-884B-81315DEC1E0D}"/>
              </a:ext>
            </a:extLst>
          </p:cNvPr>
          <p:cNvPicPr/>
          <p:nvPr/>
        </p:nvPicPr>
        <p:blipFill>
          <a:blip r:embed="rId3"/>
          <a:stretch>
            <a:fillRect/>
          </a:stretch>
        </p:blipFill>
        <p:spPr>
          <a:xfrm>
            <a:off x="2684282" y="750815"/>
            <a:ext cx="6823435" cy="5945265"/>
          </a:xfrm>
          <a:prstGeom prst="rect">
            <a:avLst/>
          </a:prstGeom>
        </p:spPr>
      </p:pic>
      <p:pic>
        <p:nvPicPr>
          <p:cNvPr id="17" name="图片 16" descr="1585395690551-227ef6d9f16239fa">
            <a:extLst>
              <a:ext uri="{FF2B5EF4-FFF2-40B4-BE49-F238E27FC236}">
                <a16:creationId xmlns:a16="http://schemas.microsoft.com/office/drawing/2014/main" id="{F8F84785-7A36-4E19-A503-D547D5FE0B16}"/>
              </a:ext>
            </a:extLst>
          </p:cNvPr>
          <p:cNvPicPr>
            <a:picLocks noChangeAspect="1"/>
          </p:cNvPicPr>
          <p:nvPr/>
        </p:nvPicPr>
        <p:blipFill>
          <a:blip r:embed="rId4"/>
          <a:stretch>
            <a:fillRect/>
          </a:stretch>
        </p:blipFill>
        <p:spPr>
          <a:xfrm>
            <a:off x="11198168" y="5653949"/>
            <a:ext cx="984885" cy="1198880"/>
          </a:xfrm>
          <a:prstGeom prst="rect">
            <a:avLst/>
          </a:prstGeom>
        </p:spPr>
      </p:pic>
    </p:spTree>
    <p:extLst>
      <p:ext uri="{BB962C8B-B14F-4D97-AF65-F5344CB8AC3E}">
        <p14:creationId xmlns:p14="http://schemas.microsoft.com/office/powerpoint/2010/main" val="1967381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组合 9"/>
          <p:cNvGrpSpPr/>
          <p:nvPr/>
        </p:nvGrpSpPr>
        <p:grpSpPr>
          <a:xfrm>
            <a:off x="190482" y="352678"/>
            <a:ext cx="1552593" cy="523220"/>
            <a:chOff x="361932" y="543178"/>
            <a:chExt cx="1552593" cy="523220"/>
          </a:xfrm>
        </p:grpSpPr>
        <p:sp>
          <p:nvSpPr>
            <p:cNvPr id="11" name="Freeform 104"/>
            <p:cNvSpPr>
              <a:spLocks noEditPoints="1"/>
            </p:cNvSpPr>
            <p:nvPr/>
          </p:nvSpPr>
          <p:spPr bwMode="auto">
            <a:xfrm>
              <a:off x="361932" y="543178"/>
              <a:ext cx="1504968" cy="523220"/>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rgbClr val="A0AD83"/>
            </a:solidFill>
            <a:ln>
              <a:solidFill>
                <a:schemeClr val="tx1">
                  <a:lumMod val="75000"/>
                  <a:lumOff val="25000"/>
                </a:schemeClr>
              </a:solid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文本框 11"/>
            <p:cNvSpPr txBox="1"/>
            <p:nvPr/>
          </p:nvSpPr>
          <p:spPr>
            <a:xfrm>
              <a:off x="504825" y="543178"/>
              <a:ext cx="1409700" cy="523220"/>
            </a:xfrm>
            <a:prstGeom prst="rect">
              <a:avLst/>
            </a:prstGeom>
            <a:noFill/>
          </p:spPr>
          <p:txBody>
            <a:bodyPr wrap="square" rtlCol="0">
              <a:spAutoFit/>
            </a:bodyPr>
            <a:lstStyle/>
            <a:p>
              <a:r>
                <a:rPr lang="en-US" altLang="zh-CN" sz="2400" dirty="0">
                  <a:solidFill>
                    <a:schemeClr val="tx1">
                      <a:lumMod val="75000"/>
                      <a:lumOff val="25000"/>
                    </a:schemeClr>
                  </a:solidFill>
                </a:rPr>
                <a:t>PART </a:t>
              </a:r>
              <a:r>
                <a:rPr lang="en-US" altLang="zh-CN" sz="2800" dirty="0">
                  <a:solidFill>
                    <a:schemeClr val="tx1">
                      <a:lumMod val="75000"/>
                      <a:lumOff val="25000"/>
                    </a:schemeClr>
                  </a:solidFill>
                </a:rPr>
                <a:t>02</a:t>
              </a:r>
              <a:endParaRPr lang="zh-CN" altLang="en-US" sz="2400" dirty="0">
                <a:solidFill>
                  <a:schemeClr val="tx1">
                    <a:lumMod val="75000"/>
                    <a:lumOff val="25000"/>
                  </a:schemeClr>
                </a:solidFill>
              </a:endParaRPr>
            </a:p>
          </p:txBody>
        </p:sp>
      </p:grpSp>
      <p:grpSp>
        <p:nvGrpSpPr>
          <p:cNvPr id="13" name="组合 12"/>
          <p:cNvGrpSpPr/>
          <p:nvPr/>
        </p:nvGrpSpPr>
        <p:grpSpPr>
          <a:xfrm>
            <a:off x="1743075" y="295528"/>
            <a:ext cx="5553075" cy="697647"/>
            <a:chOff x="644064" y="371700"/>
            <a:chExt cx="5553075" cy="697647"/>
          </a:xfrm>
        </p:grpSpPr>
        <p:sp>
          <p:nvSpPr>
            <p:cNvPr id="14" name="文本框 49">
              <a:extLst>
                <a:ext uri="{FF2B5EF4-FFF2-40B4-BE49-F238E27FC236}">
                  <a16:creationId xmlns:a16="http://schemas.microsoft.com/office/drawing/2014/main" id="{7BC39B1B-FE24-4CAD-9278-FD33514087F0}"/>
                </a:ext>
              </a:extLst>
            </p:cNvPr>
            <p:cNvSpPr txBox="1">
              <a:spLocks noChangeArrowheads="1"/>
            </p:cNvSpPr>
            <p:nvPr/>
          </p:nvSpPr>
          <p:spPr bwMode="auto">
            <a:xfrm>
              <a:off x="644064" y="761570"/>
              <a:ext cx="55530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主要功能说明</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E525CE55-C134-48D2-ABCA-2BD876B32C70}"/>
                </a:ext>
              </a:extLst>
            </p:cNvPr>
            <p:cNvSpPr txBox="1"/>
            <p:nvPr/>
          </p:nvSpPr>
          <p:spPr>
            <a:xfrm>
              <a:off x="678757" y="371700"/>
              <a:ext cx="3505200" cy="461665"/>
            </a:xfrm>
            <a:prstGeom prst="rect">
              <a:avLst/>
            </a:prstGeom>
            <a:noFill/>
          </p:spPr>
          <p:txBody>
            <a:bodyPr wrap="squar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项目说明</a:t>
              </a:r>
            </a:p>
          </p:txBody>
        </p:sp>
      </p:grpSp>
      <p:graphicFrame>
        <p:nvGraphicFramePr>
          <p:cNvPr id="4" name="表格 3">
            <a:extLst>
              <a:ext uri="{FF2B5EF4-FFF2-40B4-BE49-F238E27FC236}">
                <a16:creationId xmlns:a16="http://schemas.microsoft.com/office/drawing/2014/main" id="{745F0999-BA2B-4FF7-A61C-AB8EB03C7D5A}"/>
              </a:ext>
            </a:extLst>
          </p:cNvPr>
          <p:cNvGraphicFramePr>
            <a:graphicFrameLocks noGrp="1"/>
          </p:cNvGraphicFramePr>
          <p:nvPr>
            <p:extLst>
              <p:ext uri="{D42A27DB-BD31-4B8C-83A1-F6EECF244321}">
                <p14:modId xmlns:p14="http://schemas.microsoft.com/office/powerpoint/2010/main" val="3470016900"/>
              </p:ext>
            </p:extLst>
          </p:nvPr>
        </p:nvGraphicFramePr>
        <p:xfrm>
          <a:off x="1038225" y="1165949"/>
          <a:ext cx="10124389" cy="5206678"/>
        </p:xfrm>
        <a:graphic>
          <a:graphicData uri="http://schemas.openxmlformats.org/drawingml/2006/table">
            <a:tbl>
              <a:tblPr firstRow="1" firstCol="1" bandRow="1"/>
              <a:tblGrid>
                <a:gridCol w="1276693">
                  <a:extLst>
                    <a:ext uri="{9D8B030D-6E8A-4147-A177-3AD203B41FA5}">
                      <a16:colId xmlns:a16="http://schemas.microsoft.com/office/drawing/2014/main" val="1438733028"/>
                    </a:ext>
                  </a:extLst>
                </a:gridCol>
                <a:gridCol w="1752223">
                  <a:extLst>
                    <a:ext uri="{9D8B030D-6E8A-4147-A177-3AD203B41FA5}">
                      <a16:colId xmlns:a16="http://schemas.microsoft.com/office/drawing/2014/main" val="2127537217"/>
                    </a:ext>
                  </a:extLst>
                </a:gridCol>
                <a:gridCol w="1831049">
                  <a:extLst>
                    <a:ext uri="{9D8B030D-6E8A-4147-A177-3AD203B41FA5}">
                      <a16:colId xmlns:a16="http://schemas.microsoft.com/office/drawing/2014/main" val="3372443710"/>
                    </a:ext>
                  </a:extLst>
                </a:gridCol>
                <a:gridCol w="1178487">
                  <a:extLst>
                    <a:ext uri="{9D8B030D-6E8A-4147-A177-3AD203B41FA5}">
                      <a16:colId xmlns:a16="http://schemas.microsoft.com/office/drawing/2014/main" val="3758421892"/>
                    </a:ext>
                  </a:extLst>
                </a:gridCol>
                <a:gridCol w="4085937">
                  <a:extLst>
                    <a:ext uri="{9D8B030D-6E8A-4147-A177-3AD203B41FA5}">
                      <a16:colId xmlns:a16="http://schemas.microsoft.com/office/drawing/2014/main" val="3954835043"/>
                    </a:ext>
                  </a:extLst>
                </a:gridCol>
              </a:tblGrid>
              <a:tr h="862671">
                <a:tc>
                  <a:txBody>
                    <a:bodyPr/>
                    <a:lstStyle/>
                    <a:p>
                      <a:pPr algn="ctr"/>
                      <a:r>
                        <a:rPr lang="zh-CN" sz="1600" b="1" kern="100" dirty="0">
                          <a:effectLst/>
                          <a:latin typeface="Calibri" panose="020F0502020204030204" pitchFamily="34" charset="0"/>
                          <a:ea typeface="微软雅黑" panose="020B0503020204020204" pitchFamily="34" charset="-122"/>
                          <a:cs typeface="Times New Roman" panose="02020603050405020304" pitchFamily="18" charset="0"/>
                        </a:rPr>
                        <a:t>序号</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600" kern="100" dirty="0">
                          <a:effectLst/>
                          <a:latin typeface="Calibri" panose="020F0502020204030204" pitchFamily="34" charset="0"/>
                          <a:ea typeface="微软雅黑" panose="020B0503020204020204" pitchFamily="34" charset="-122"/>
                          <a:cs typeface="Times New Roman" panose="02020603050405020304" pitchFamily="18" charset="0"/>
                        </a:rPr>
                        <a:t>功能名称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600" kern="100">
                          <a:effectLst/>
                          <a:latin typeface="Calibri" panose="020F0502020204030204" pitchFamily="34" charset="0"/>
                          <a:ea typeface="微软雅黑" panose="020B0503020204020204" pitchFamily="34" charset="-122"/>
                          <a:cs typeface="Times New Roman" panose="02020603050405020304" pitchFamily="18" charset="0"/>
                        </a:rPr>
                        <a:t>功能需求标识</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600" kern="100">
                          <a:effectLst/>
                          <a:latin typeface="Calibri" panose="020F0502020204030204" pitchFamily="34" charset="0"/>
                          <a:ea typeface="微软雅黑" panose="020B0503020204020204" pitchFamily="34" charset="-122"/>
                          <a:cs typeface="Times New Roman" panose="02020603050405020304" pitchFamily="18" charset="0"/>
                        </a:rPr>
                        <a:t>优先级</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600" kern="100">
                          <a:effectLst/>
                          <a:latin typeface="Calibri" panose="020F0502020204030204" pitchFamily="34" charset="0"/>
                          <a:ea typeface="微软雅黑" panose="020B0503020204020204" pitchFamily="34" charset="-122"/>
                          <a:cs typeface="Times New Roman" panose="02020603050405020304" pitchFamily="18" charset="0"/>
                        </a:rPr>
                        <a:t>简要解释</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3117765"/>
                  </a:ext>
                </a:extLst>
              </a:tr>
              <a:tr h="862671">
                <a:tc>
                  <a:txBody>
                    <a:bodyPr/>
                    <a:lstStyle/>
                    <a:p>
                      <a:pPr algn="ctr"/>
                      <a:r>
                        <a:rPr lang="en-US" sz="1600" b="1" kern="100">
                          <a:effectLst/>
                          <a:latin typeface="微软雅黑" panose="020B0503020204020204" pitchFamily="34" charset="-122"/>
                          <a:ea typeface="宋体" panose="02010600030101010101" pitchFamily="2" charset="-122"/>
                          <a:cs typeface="Times New Roman" panose="02020603050405020304" pitchFamily="18" charset="0"/>
                        </a:rPr>
                        <a:t>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600" kern="100" dirty="0">
                          <a:effectLst/>
                          <a:latin typeface="Calibri" panose="020F0502020204030204" pitchFamily="34" charset="0"/>
                          <a:ea typeface="微软雅黑" panose="020B0503020204020204" pitchFamily="34" charset="-122"/>
                          <a:cs typeface="Times New Roman" panose="02020603050405020304" pitchFamily="18" charset="0"/>
                        </a:rPr>
                        <a:t>用户认证</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100">
                          <a:effectLst/>
                          <a:latin typeface="微软雅黑" panose="020B0503020204020204" pitchFamily="34" charset="-122"/>
                          <a:ea typeface="宋体" panose="02010600030101010101" pitchFamily="2" charset="-122"/>
                          <a:cs typeface="Times New Roman" panose="02020603050405020304" pitchFamily="18" charset="0"/>
                        </a:rPr>
                        <a:t>L1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600" kern="100">
                          <a:effectLst/>
                          <a:latin typeface="Calibri" panose="020F0502020204030204" pitchFamily="34" charset="0"/>
                          <a:ea typeface="微软雅黑" panose="020B0503020204020204" pitchFamily="34" charset="-122"/>
                          <a:cs typeface="Times New Roman" panose="02020603050405020304" pitchFamily="18" charset="0"/>
                        </a:rPr>
                        <a:t>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600" kern="100">
                          <a:effectLst/>
                          <a:latin typeface="Calibri" panose="020F0502020204030204" pitchFamily="34" charset="0"/>
                          <a:ea typeface="微软雅黑" panose="020B0503020204020204" pitchFamily="34" charset="-122"/>
                          <a:cs typeface="Times New Roman" panose="02020603050405020304" pitchFamily="18" charset="0"/>
                        </a:rPr>
                        <a:t>进入页面，输入学号、教务网密码、至诚信息系统密码</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8906914"/>
                  </a:ext>
                </a:extLst>
              </a:tr>
              <a:tr h="862671">
                <a:tc>
                  <a:txBody>
                    <a:bodyPr/>
                    <a:lstStyle/>
                    <a:p>
                      <a:pPr algn="ctr"/>
                      <a:r>
                        <a:rPr lang="en-US" sz="1600" b="1" kern="100">
                          <a:effectLst/>
                          <a:latin typeface="微软雅黑" panose="020B0503020204020204" pitchFamily="34" charset="-122"/>
                          <a:ea typeface="宋体" panose="02010600030101010101" pitchFamily="2" charset="-122"/>
                          <a:cs typeface="Times New Roman" panose="02020603050405020304" pitchFamily="18" charset="0"/>
                        </a:rPr>
                        <a:t>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600" kern="100" dirty="0">
                          <a:effectLst/>
                          <a:latin typeface="Calibri" panose="020F0502020204030204" pitchFamily="34" charset="0"/>
                          <a:ea typeface="微软雅黑" panose="020B0503020204020204" pitchFamily="34" charset="-122"/>
                          <a:cs typeface="Times New Roman" panose="02020603050405020304" pitchFamily="18" charset="0"/>
                        </a:rPr>
                        <a:t>周课表</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100" dirty="0">
                          <a:effectLst/>
                          <a:latin typeface="微软雅黑" panose="020B0503020204020204" pitchFamily="34" charset="-122"/>
                          <a:ea typeface="宋体" panose="02010600030101010101" pitchFamily="2" charset="-122"/>
                          <a:cs typeface="Times New Roman" panose="02020603050405020304" pitchFamily="18" charset="0"/>
                        </a:rPr>
                        <a:t>L2</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600" kern="100">
                          <a:effectLst/>
                          <a:latin typeface="Calibri" panose="020F0502020204030204" pitchFamily="34" charset="0"/>
                          <a:ea typeface="微软雅黑" panose="020B0503020204020204" pitchFamily="34" charset="-122"/>
                          <a:cs typeface="Times New Roman" panose="02020603050405020304" pitchFamily="18" charset="0"/>
                        </a:rPr>
                        <a:t>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600" kern="100">
                          <a:effectLst/>
                          <a:latin typeface="Calibri" panose="020F0502020204030204" pitchFamily="34" charset="0"/>
                          <a:ea typeface="微软雅黑" panose="020B0503020204020204" pitchFamily="34" charset="-122"/>
                          <a:cs typeface="Times New Roman" panose="02020603050405020304" pitchFamily="18" charset="0"/>
                        </a:rPr>
                        <a:t>信息认证成功后显示个人周课表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3404035"/>
                  </a:ext>
                </a:extLst>
              </a:tr>
              <a:tr h="832018">
                <a:tc>
                  <a:txBody>
                    <a:bodyPr/>
                    <a:lstStyle/>
                    <a:p>
                      <a:pPr algn="ctr"/>
                      <a:r>
                        <a:rPr lang="en-US" sz="1600" b="1" kern="100">
                          <a:effectLst/>
                          <a:latin typeface="微软雅黑" panose="020B0503020204020204" pitchFamily="34" charset="-122"/>
                          <a:ea typeface="宋体" panose="02010600030101010101" pitchFamily="2" charset="-122"/>
                          <a:cs typeface="Times New Roman" panose="02020603050405020304" pitchFamily="18" charset="0"/>
                        </a:rPr>
                        <a:t>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600" kern="100">
                          <a:effectLst/>
                          <a:latin typeface="Calibri" panose="020F0502020204030204" pitchFamily="34" charset="0"/>
                          <a:ea typeface="微软雅黑" panose="020B0503020204020204" pitchFamily="34" charset="-122"/>
                          <a:cs typeface="Times New Roman" panose="02020603050405020304" pitchFamily="18" charset="0"/>
                        </a:rPr>
                        <a:t>课前提醒</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100" dirty="0">
                          <a:effectLst/>
                          <a:latin typeface="微软雅黑" panose="020B0503020204020204" pitchFamily="34" charset="-122"/>
                          <a:ea typeface="宋体" panose="02010600030101010101" pitchFamily="2" charset="-122"/>
                          <a:cs typeface="Times New Roman" panose="02020603050405020304" pitchFamily="18" charset="0"/>
                        </a:rPr>
                        <a:t>L3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600" kern="100" dirty="0">
                          <a:effectLst/>
                          <a:latin typeface="Calibri" panose="020F0502020204030204" pitchFamily="34" charset="0"/>
                          <a:ea typeface="微软雅黑" panose="020B0503020204020204" pitchFamily="34" charset="-122"/>
                          <a:cs typeface="Times New Roman" panose="02020603050405020304" pitchFamily="18" charset="0"/>
                        </a:rPr>
                        <a:t>高</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600" kern="100" dirty="0">
                          <a:effectLst/>
                          <a:latin typeface="Calibri" panose="020F0502020204030204" pitchFamily="34" charset="0"/>
                          <a:ea typeface="微软雅黑" panose="020B0503020204020204" pitchFamily="34" charset="-122"/>
                          <a:cs typeface="Times New Roman" panose="02020603050405020304" pitchFamily="18" charset="0"/>
                        </a:rPr>
                        <a:t>信息认证成功后可增添课前提醒功能</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8120595"/>
                  </a:ext>
                </a:extLst>
              </a:tr>
              <a:tr h="923976">
                <a:tc>
                  <a:txBody>
                    <a:bodyPr/>
                    <a:lstStyle/>
                    <a:p>
                      <a:pPr algn="ctr"/>
                      <a:r>
                        <a:rPr lang="en-US" sz="1600" b="1" kern="100">
                          <a:effectLst/>
                          <a:latin typeface="微软雅黑" panose="020B0503020204020204" pitchFamily="34" charset="-122"/>
                          <a:ea typeface="宋体" panose="02010600030101010101" pitchFamily="2" charset="-122"/>
                          <a:cs typeface="Times New Roman" panose="02020603050405020304" pitchFamily="18" charset="0"/>
                        </a:rPr>
                        <a:t>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600" kern="100">
                          <a:effectLst/>
                          <a:latin typeface="Calibri" panose="020F0502020204030204" pitchFamily="34" charset="0"/>
                          <a:ea typeface="微软雅黑" panose="020B0503020204020204" pitchFamily="34" charset="-122"/>
                          <a:cs typeface="Times New Roman" panose="02020603050405020304" pitchFamily="18" charset="0"/>
                        </a:rPr>
                        <a:t>成绩查询</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100">
                          <a:effectLst/>
                          <a:latin typeface="微软雅黑" panose="020B0503020204020204" pitchFamily="34" charset="-122"/>
                          <a:ea typeface="宋体" panose="02010600030101010101" pitchFamily="2" charset="-122"/>
                          <a:cs typeface="Times New Roman" panose="02020603050405020304" pitchFamily="18" charset="0"/>
                        </a:rPr>
                        <a:t>L4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600" kern="100">
                          <a:effectLst/>
                          <a:latin typeface="Calibri" panose="020F0502020204030204" pitchFamily="34" charset="0"/>
                          <a:ea typeface="微软雅黑" panose="020B0503020204020204" pitchFamily="34" charset="-122"/>
                          <a:cs typeface="Times New Roman" panose="02020603050405020304" pitchFamily="18" charset="0"/>
                        </a:rPr>
                        <a:t>中</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600" kern="100" dirty="0">
                          <a:effectLst/>
                          <a:latin typeface="Calibri" panose="020F0502020204030204" pitchFamily="34" charset="0"/>
                          <a:ea typeface="微软雅黑" panose="020B0503020204020204" pitchFamily="34" charset="-122"/>
                          <a:cs typeface="Times New Roman" panose="02020603050405020304" pitchFamily="18" charset="0"/>
                        </a:rPr>
                        <a:t>信息认证成功后可查询成绩单</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9342642"/>
                  </a:ext>
                </a:extLst>
              </a:tr>
              <a:tr h="862671">
                <a:tc>
                  <a:txBody>
                    <a:bodyPr/>
                    <a:lstStyle/>
                    <a:p>
                      <a:pPr algn="ctr"/>
                      <a:r>
                        <a:rPr lang="en-US" sz="1600" b="1" kern="100">
                          <a:effectLst/>
                          <a:latin typeface="微软雅黑" panose="020B0503020204020204" pitchFamily="34" charset="-122"/>
                          <a:ea typeface="宋体" panose="02010600030101010101" pitchFamily="2" charset="-122"/>
                          <a:cs typeface="Times New Roman" panose="02020603050405020304" pitchFamily="18" charset="0"/>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600" kern="100">
                          <a:effectLst/>
                          <a:latin typeface="Calibri" panose="020F0502020204030204" pitchFamily="34" charset="0"/>
                          <a:ea typeface="微软雅黑" panose="020B0503020204020204" pitchFamily="34" charset="-122"/>
                          <a:cs typeface="Times New Roman" panose="02020603050405020304" pitchFamily="18" charset="0"/>
                        </a:rPr>
                        <a:t>认证信息修改</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100">
                          <a:effectLst/>
                          <a:latin typeface="微软雅黑" panose="020B0503020204020204" pitchFamily="34" charset="-122"/>
                          <a:ea typeface="宋体" panose="02010600030101010101" pitchFamily="2" charset="-122"/>
                          <a:cs typeface="Times New Roman" panose="02020603050405020304" pitchFamily="18" charset="0"/>
                        </a:rPr>
                        <a:t>L5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600" kern="100">
                          <a:effectLst/>
                          <a:latin typeface="Calibri" panose="020F0502020204030204" pitchFamily="34" charset="0"/>
                          <a:ea typeface="微软雅黑" panose="020B0503020204020204" pitchFamily="34" charset="-122"/>
                          <a:cs typeface="Times New Roman" panose="02020603050405020304" pitchFamily="18" charset="0"/>
                        </a:rPr>
                        <a:t>中</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600" kern="100" dirty="0">
                          <a:effectLst/>
                          <a:latin typeface="Calibri" panose="020F0502020204030204" pitchFamily="34" charset="0"/>
                          <a:ea typeface="微软雅黑" panose="020B0503020204020204" pitchFamily="34" charset="-122"/>
                          <a:cs typeface="Times New Roman" panose="02020603050405020304" pitchFamily="18" charset="0"/>
                        </a:rPr>
                        <a:t>若用户在教务网或至诚信息系统修改了密码，更改软件存储的密码</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6596395"/>
                  </a:ext>
                </a:extLst>
              </a:tr>
            </a:tbl>
          </a:graphicData>
        </a:graphic>
      </p:graphicFrame>
      <p:pic>
        <p:nvPicPr>
          <p:cNvPr id="17" name="图片 16" descr="1585395690551-227ef6d9f16239fa">
            <a:extLst>
              <a:ext uri="{FF2B5EF4-FFF2-40B4-BE49-F238E27FC236}">
                <a16:creationId xmlns:a16="http://schemas.microsoft.com/office/drawing/2014/main" id="{04AE26B2-8F5C-41D2-8EE2-BB124667A859}"/>
              </a:ext>
            </a:extLst>
          </p:cNvPr>
          <p:cNvPicPr>
            <a:picLocks noChangeAspect="1"/>
          </p:cNvPicPr>
          <p:nvPr/>
        </p:nvPicPr>
        <p:blipFill>
          <a:blip r:embed="rId3"/>
          <a:stretch>
            <a:fillRect/>
          </a:stretch>
        </p:blipFill>
        <p:spPr>
          <a:xfrm>
            <a:off x="11198168" y="5653949"/>
            <a:ext cx="984885" cy="1198880"/>
          </a:xfrm>
          <a:prstGeom prst="rect">
            <a:avLst/>
          </a:prstGeom>
        </p:spPr>
      </p:pic>
    </p:spTree>
    <p:extLst>
      <p:ext uri="{BB962C8B-B14F-4D97-AF65-F5344CB8AC3E}">
        <p14:creationId xmlns:p14="http://schemas.microsoft.com/office/powerpoint/2010/main" val="758612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组合 9"/>
          <p:cNvGrpSpPr/>
          <p:nvPr/>
        </p:nvGrpSpPr>
        <p:grpSpPr>
          <a:xfrm>
            <a:off x="190482" y="352678"/>
            <a:ext cx="1552593" cy="523220"/>
            <a:chOff x="361932" y="543178"/>
            <a:chExt cx="1552593" cy="523220"/>
          </a:xfrm>
        </p:grpSpPr>
        <p:sp>
          <p:nvSpPr>
            <p:cNvPr id="11" name="Freeform 104"/>
            <p:cNvSpPr>
              <a:spLocks noEditPoints="1"/>
            </p:cNvSpPr>
            <p:nvPr/>
          </p:nvSpPr>
          <p:spPr bwMode="auto">
            <a:xfrm>
              <a:off x="361932" y="543178"/>
              <a:ext cx="1504968" cy="523220"/>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rgbClr val="A0AD83"/>
            </a:solidFill>
            <a:ln>
              <a:solidFill>
                <a:schemeClr val="tx1">
                  <a:lumMod val="75000"/>
                  <a:lumOff val="25000"/>
                </a:schemeClr>
              </a:solid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文本框 11"/>
            <p:cNvSpPr txBox="1"/>
            <p:nvPr/>
          </p:nvSpPr>
          <p:spPr>
            <a:xfrm>
              <a:off x="504825" y="543178"/>
              <a:ext cx="1409700" cy="523220"/>
            </a:xfrm>
            <a:prstGeom prst="rect">
              <a:avLst/>
            </a:prstGeom>
            <a:noFill/>
          </p:spPr>
          <p:txBody>
            <a:bodyPr wrap="square" rtlCol="0">
              <a:spAutoFit/>
            </a:bodyPr>
            <a:lstStyle/>
            <a:p>
              <a:r>
                <a:rPr lang="en-US" altLang="zh-CN" sz="2400" dirty="0">
                  <a:solidFill>
                    <a:schemeClr val="tx1">
                      <a:lumMod val="75000"/>
                      <a:lumOff val="25000"/>
                    </a:schemeClr>
                  </a:solidFill>
                </a:rPr>
                <a:t>PART </a:t>
              </a:r>
              <a:r>
                <a:rPr lang="en-US" altLang="zh-CN" sz="2800" dirty="0">
                  <a:solidFill>
                    <a:schemeClr val="tx1">
                      <a:lumMod val="75000"/>
                      <a:lumOff val="25000"/>
                    </a:schemeClr>
                  </a:solidFill>
                </a:rPr>
                <a:t>02</a:t>
              </a:r>
              <a:endParaRPr lang="zh-CN" altLang="en-US" sz="2400" dirty="0">
                <a:solidFill>
                  <a:schemeClr val="tx1">
                    <a:lumMod val="75000"/>
                    <a:lumOff val="25000"/>
                  </a:schemeClr>
                </a:solidFill>
              </a:endParaRPr>
            </a:p>
          </p:txBody>
        </p:sp>
      </p:grpSp>
      <p:grpSp>
        <p:nvGrpSpPr>
          <p:cNvPr id="13" name="组合 12"/>
          <p:cNvGrpSpPr/>
          <p:nvPr/>
        </p:nvGrpSpPr>
        <p:grpSpPr>
          <a:xfrm>
            <a:off x="1743075" y="295528"/>
            <a:ext cx="5553075" cy="697647"/>
            <a:chOff x="644064" y="371700"/>
            <a:chExt cx="5553075" cy="697647"/>
          </a:xfrm>
        </p:grpSpPr>
        <p:sp>
          <p:nvSpPr>
            <p:cNvPr id="14" name="文本框 49">
              <a:extLst>
                <a:ext uri="{FF2B5EF4-FFF2-40B4-BE49-F238E27FC236}">
                  <a16:creationId xmlns:a16="http://schemas.microsoft.com/office/drawing/2014/main" id="{7BC39B1B-FE24-4CAD-9278-FD33514087F0}"/>
                </a:ext>
              </a:extLst>
            </p:cNvPr>
            <p:cNvSpPr txBox="1">
              <a:spLocks noChangeArrowheads="1"/>
            </p:cNvSpPr>
            <p:nvPr/>
          </p:nvSpPr>
          <p:spPr bwMode="auto">
            <a:xfrm>
              <a:off x="644064" y="761570"/>
              <a:ext cx="55530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产品市场</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E525CE55-C134-48D2-ABCA-2BD876B32C70}"/>
                </a:ext>
              </a:extLst>
            </p:cNvPr>
            <p:cNvSpPr txBox="1"/>
            <p:nvPr/>
          </p:nvSpPr>
          <p:spPr>
            <a:xfrm>
              <a:off x="678757" y="371700"/>
              <a:ext cx="3505200" cy="461665"/>
            </a:xfrm>
            <a:prstGeom prst="rect">
              <a:avLst/>
            </a:prstGeom>
            <a:noFill/>
          </p:spPr>
          <p:txBody>
            <a:bodyPr wrap="squar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项目说明</a:t>
              </a:r>
            </a:p>
          </p:txBody>
        </p:sp>
      </p:grpSp>
      <p:grpSp>
        <p:nvGrpSpPr>
          <p:cNvPr id="16" name="组合 15">
            <a:extLst>
              <a:ext uri="{FF2B5EF4-FFF2-40B4-BE49-F238E27FC236}">
                <a16:creationId xmlns:a16="http://schemas.microsoft.com/office/drawing/2014/main" id="{0F228B9C-E238-4750-9638-99BF64B6148C}"/>
              </a:ext>
            </a:extLst>
          </p:cNvPr>
          <p:cNvGrpSpPr/>
          <p:nvPr/>
        </p:nvGrpSpPr>
        <p:grpSpPr>
          <a:xfrm>
            <a:off x="2196933" y="2031898"/>
            <a:ext cx="5625350" cy="2804774"/>
            <a:chOff x="5117173" y="2988502"/>
            <a:chExt cx="2660005" cy="1287821"/>
          </a:xfrm>
        </p:grpSpPr>
        <p:grpSp>
          <p:nvGrpSpPr>
            <p:cNvPr id="18" name="组合 17">
              <a:extLst>
                <a:ext uri="{FF2B5EF4-FFF2-40B4-BE49-F238E27FC236}">
                  <a16:creationId xmlns:a16="http://schemas.microsoft.com/office/drawing/2014/main" id="{3D5CCADD-5931-4DD5-8F27-5879ED970E35}"/>
                </a:ext>
              </a:extLst>
            </p:cNvPr>
            <p:cNvGrpSpPr/>
            <p:nvPr/>
          </p:nvGrpSpPr>
          <p:grpSpPr bwMode="auto">
            <a:xfrm>
              <a:off x="5117173" y="3346084"/>
              <a:ext cx="2012950" cy="855694"/>
              <a:chOff x="1697893" y="3210746"/>
              <a:chExt cx="2012441" cy="856916"/>
            </a:xfrm>
          </p:grpSpPr>
          <p:sp>
            <p:nvSpPr>
              <p:cNvPr id="25" name="Freeform 190">
                <a:extLst>
                  <a:ext uri="{FF2B5EF4-FFF2-40B4-BE49-F238E27FC236}">
                    <a16:creationId xmlns:a16="http://schemas.microsoft.com/office/drawing/2014/main" id="{D8F2D102-4B48-4909-AC21-3EF7E95C935E}"/>
                  </a:ext>
                </a:extLst>
              </p:cNvPr>
              <p:cNvSpPr/>
              <p:nvPr/>
            </p:nvSpPr>
            <p:spPr bwMode="auto">
              <a:xfrm>
                <a:off x="1697893" y="3326720"/>
                <a:ext cx="2012441" cy="740942"/>
              </a:xfrm>
              <a:custGeom>
                <a:avLst/>
                <a:gdLst>
                  <a:gd name="T0" fmla="*/ 2147483647 w 47"/>
                  <a:gd name="T1" fmla="*/ 2147483647 h 23"/>
                  <a:gd name="T2" fmla="*/ 2147483647 w 47"/>
                  <a:gd name="T3" fmla="*/ 2147483647 h 23"/>
                  <a:gd name="T4" fmla="*/ 2147483647 w 47"/>
                  <a:gd name="T5" fmla="*/ 2147483647 h 23"/>
                  <a:gd name="T6" fmla="*/ 2147483647 w 47"/>
                  <a:gd name="T7" fmla="*/ 2147483647 h 23"/>
                  <a:gd name="T8" fmla="*/ 2147483647 w 47"/>
                  <a:gd name="T9" fmla="*/ 2147483647 h 23"/>
                  <a:gd name="T10" fmla="*/ 2147483647 w 47"/>
                  <a:gd name="T11" fmla="*/ 2147483647 h 23"/>
                  <a:gd name="T12" fmla="*/ 2147483647 w 47"/>
                  <a:gd name="T13" fmla="*/ 2147483647 h 23"/>
                  <a:gd name="T14" fmla="*/ 2147483647 w 47"/>
                  <a:gd name="T15" fmla="*/ 2147483647 h 23"/>
                  <a:gd name="T16" fmla="*/ 2147483647 w 47"/>
                  <a:gd name="T17" fmla="*/ 2147483647 h 23"/>
                  <a:gd name="T18" fmla="*/ 2147483647 w 47"/>
                  <a:gd name="T19" fmla="*/ 2147483647 h 23"/>
                  <a:gd name="T20" fmla="*/ 2147483647 w 47"/>
                  <a:gd name="T21" fmla="*/ 2147483647 h 23"/>
                  <a:gd name="T22" fmla="*/ 2147483647 w 47"/>
                  <a:gd name="T23" fmla="*/ 2147483647 h 23"/>
                  <a:gd name="T24" fmla="*/ 2147483647 w 47"/>
                  <a:gd name="T25" fmla="*/ 2147483647 h 23"/>
                  <a:gd name="T26" fmla="*/ 2147483647 w 47"/>
                  <a:gd name="T27" fmla="*/ 2147483647 h 23"/>
                  <a:gd name="T28" fmla="*/ 2147483647 w 47"/>
                  <a:gd name="T29" fmla="*/ 2147483647 h 23"/>
                  <a:gd name="T30" fmla="*/ 2147483647 w 47"/>
                  <a:gd name="T31" fmla="*/ 2147483647 h 23"/>
                  <a:gd name="T32" fmla="*/ 2147483647 w 47"/>
                  <a:gd name="T33" fmla="*/ 2147483647 h 23"/>
                  <a:gd name="T34" fmla="*/ 2147483647 w 47"/>
                  <a:gd name="T35" fmla="*/ 2147483647 h 23"/>
                  <a:gd name="T36" fmla="*/ 2147483647 w 47"/>
                  <a:gd name="T37" fmla="*/ 2147483647 h 23"/>
                  <a:gd name="T38" fmla="*/ 2147483647 w 47"/>
                  <a:gd name="T39" fmla="*/ 2147483647 h 23"/>
                  <a:gd name="T40" fmla="*/ 2147483647 w 47"/>
                  <a:gd name="T41" fmla="*/ 2147483647 h 23"/>
                  <a:gd name="T42" fmla="*/ 2147483647 w 47"/>
                  <a:gd name="T43" fmla="*/ 2147483647 h 23"/>
                  <a:gd name="T44" fmla="*/ 2147483647 w 47"/>
                  <a:gd name="T45" fmla="*/ 2147483647 h 23"/>
                  <a:gd name="T46" fmla="*/ 2147483647 w 47"/>
                  <a:gd name="T47" fmla="*/ 2147483647 h 23"/>
                  <a:gd name="T48" fmla="*/ 2147483647 w 47"/>
                  <a:gd name="T49" fmla="*/ 2147483647 h 23"/>
                  <a:gd name="T50" fmla="*/ 2147483647 w 47"/>
                  <a:gd name="T51" fmla="*/ 2147483647 h 23"/>
                  <a:gd name="T52" fmla="*/ 2147483647 w 47"/>
                  <a:gd name="T53" fmla="*/ 2147483647 h 23"/>
                  <a:gd name="T54" fmla="*/ 2147483647 w 47"/>
                  <a:gd name="T55" fmla="*/ 2147483647 h 23"/>
                  <a:gd name="T56" fmla="*/ 2147483647 w 47"/>
                  <a:gd name="T57" fmla="*/ 2147483647 h 23"/>
                  <a:gd name="T58" fmla="*/ 2147483647 w 47"/>
                  <a:gd name="T59" fmla="*/ 2147483647 h 23"/>
                  <a:gd name="T60" fmla="*/ 2147483647 w 47"/>
                  <a:gd name="T61" fmla="*/ 0 h 23"/>
                  <a:gd name="T62" fmla="*/ 2147483647 w 47"/>
                  <a:gd name="T63" fmla="*/ 2147483647 h 23"/>
                  <a:gd name="T64" fmla="*/ 2147483647 w 47"/>
                  <a:gd name="T65" fmla="*/ 2147483647 h 23"/>
                  <a:gd name="T66" fmla="*/ 2147483647 w 47"/>
                  <a:gd name="T67" fmla="*/ 2147483647 h 23"/>
                  <a:gd name="T68" fmla="*/ 0 w 47"/>
                  <a:gd name="T69" fmla="*/ 2147483647 h 23"/>
                  <a:gd name="T70" fmla="*/ 2147483647 w 47"/>
                  <a:gd name="T71" fmla="*/ 2147483647 h 23"/>
                  <a:gd name="T72" fmla="*/ 2147483647 w 47"/>
                  <a:gd name="T73" fmla="*/ 2147483647 h 23"/>
                  <a:gd name="T74" fmla="*/ 2147483647 w 47"/>
                  <a:gd name="T75" fmla="*/ 2147483647 h 23"/>
                  <a:gd name="T76" fmla="*/ 2147483647 w 47"/>
                  <a:gd name="T77" fmla="*/ 2147483647 h 23"/>
                  <a:gd name="T78" fmla="*/ 2147483647 w 47"/>
                  <a:gd name="T79" fmla="*/ 2147483647 h 23"/>
                  <a:gd name="T80" fmla="*/ 2147483647 w 47"/>
                  <a:gd name="T81" fmla="*/ 2147483647 h 23"/>
                  <a:gd name="T82" fmla="*/ 2147483647 w 47"/>
                  <a:gd name="T83" fmla="*/ 2147483647 h 23"/>
                  <a:gd name="T84" fmla="*/ 2147483647 w 47"/>
                  <a:gd name="T85" fmla="*/ 2147483647 h 23"/>
                  <a:gd name="T86" fmla="*/ 2147483647 w 47"/>
                  <a:gd name="T87" fmla="*/ 2147483647 h 23"/>
                  <a:gd name="T88" fmla="*/ 2147483647 w 47"/>
                  <a:gd name="T89" fmla="*/ 2147483647 h 23"/>
                  <a:gd name="T90" fmla="*/ 2147483647 w 47"/>
                  <a:gd name="T91" fmla="*/ 2147483647 h 23"/>
                  <a:gd name="T92" fmla="*/ 2147483647 w 47"/>
                  <a:gd name="T93" fmla="*/ 2147483647 h 23"/>
                  <a:gd name="T94" fmla="*/ 2147483647 w 47"/>
                  <a:gd name="T95" fmla="*/ 2147483647 h 23"/>
                  <a:gd name="T96" fmla="*/ 2147483647 w 47"/>
                  <a:gd name="T97" fmla="*/ 2147483647 h 23"/>
                  <a:gd name="T98" fmla="*/ 2147483647 w 47"/>
                  <a:gd name="T99" fmla="*/ 2147483647 h 23"/>
                  <a:gd name="T100" fmla="*/ 2147483647 w 47"/>
                  <a:gd name="T101" fmla="*/ 2147483647 h 23"/>
                  <a:gd name="T102" fmla="*/ 2147483647 w 47"/>
                  <a:gd name="T103" fmla="*/ 2147483647 h 23"/>
                  <a:gd name="T104" fmla="*/ 2147483647 w 47"/>
                  <a:gd name="T105" fmla="*/ 2147483647 h 23"/>
                  <a:gd name="T106" fmla="*/ 2147483647 w 47"/>
                  <a:gd name="T107" fmla="*/ 2147483647 h 23"/>
                  <a:gd name="T108" fmla="*/ 2147483647 w 47"/>
                  <a:gd name="T109" fmla="*/ 2147483647 h 23"/>
                  <a:gd name="T110" fmla="*/ 2147483647 w 47"/>
                  <a:gd name="T111" fmla="*/ 2147483647 h 23"/>
                  <a:gd name="T112" fmla="*/ 2147483647 w 47"/>
                  <a:gd name="T113" fmla="*/ 2147483647 h 23"/>
                  <a:gd name="T114" fmla="*/ 2147483647 w 47"/>
                  <a:gd name="T115" fmla="*/ 2147483647 h 23"/>
                  <a:gd name="T116" fmla="*/ 2147483647 w 47"/>
                  <a:gd name="T117" fmla="*/ 2147483647 h 23"/>
                  <a:gd name="T118" fmla="*/ 2147483647 w 47"/>
                  <a:gd name="T119" fmla="*/ 2147483647 h 23"/>
                  <a:gd name="T120" fmla="*/ 2147483647 w 47"/>
                  <a:gd name="T121" fmla="*/ 2147483647 h 23"/>
                  <a:gd name="T122" fmla="*/ 2147483647 w 47"/>
                  <a:gd name="T123" fmla="*/ 2147483647 h 2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7" h="23">
                    <a:moveTo>
                      <a:pt x="26" y="21"/>
                    </a:moveTo>
                    <a:cubicBezTo>
                      <a:pt x="26" y="21"/>
                      <a:pt x="26" y="21"/>
                      <a:pt x="25" y="21"/>
                    </a:cubicBezTo>
                    <a:cubicBezTo>
                      <a:pt x="24" y="21"/>
                      <a:pt x="23" y="20"/>
                      <a:pt x="21" y="20"/>
                    </a:cubicBezTo>
                    <a:cubicBezTo>
                      <a:pt x="21" y="20"/>
                      <a:pt x="21" y="20"/>
                      <a:pt x="21" y="20"/>
                    </a:cubicBezTo>
                    <a:cubicBezTo>
                      <a:pt x="20" y="20"/>
                      <a:pt x="19" y="20"/>
                      <a:pt x="18" y="20"/>
                    </a:cubicBezTo>
                    <a:cubicBezTo>
                      <a:pt x="16" y="20"/>
                      <a:pt x="14" y="19"/>
                      <a:pt x="12" y="19"/>
                    </a:cubicBezTo>
                    <a:cubicBezTo>
                      <a:pt x="12" y="19"/>
                      <a:pt x="12" y="19"/>
                      <a:pt x="12" y="19"/>
                    </a:cubicBezTo>
                    <a:cubicBezTo>
                      <a:pt x="11" y="19"/>
                      <a:pt x="10" y="18"/>
                      <a:pt x="8" y="18"/>
                    </a:cubicBezTo>
                    <a:cubicBezTo>
                      <a:pt x="8" y="18"/>
                      <a:pt x="8" y="18"/>
                      <a:pt x="8" y="18"/>
                    </a:cubicBezTo>
                    <a:cubicBezTo>
                      <a:pt x="8" y="18"/>
                      <a:pt x="8" y="18"/>
                      <a:pt x="8" y="18"/>
                    </a:cubicBezTo>
                    <a:cubicBezTo>
                      <a:pt x="7" y="17"/>
                      <a:pt x="7" y="17"/>
                      <a:pt x="6" y="17"/>
                    </a:cubicBezTo>
                    <a:cubicBezTo>
                      <a:pt x="4" y="16"/>
                      <a:pt x="1" y="14"/>
                      <a:pt x="2" y="11"/>
                    </a:cubicBezTo>
                    <a:cubicBezTo>
                      <a:pt x="2" y="9"/>
                      <a:pt x="2" y="8"/>
                      <a:pt x="3" y="6"/>
                    </a:cubicBezTo>
                    <a:cubicBezTo>
                      <a:pt x="4" y="5"/>
                      <a:pt x="6" y="4"/>
                      <a:pt x="7" y="4"/>
                    </a:cubicBezTo>
                    <a:cubicBezTo>
                      <a:pt x="9" y="3"/>
                      <a:pt x="10" y="3"/>
                      <a:pt x="11" y="3"/>
                    </a:cubicBezTo>
                    <a:cubicBezTo>
                      <a:pt x="13" y="3"/>
                      <a:pt x="16" y="2"/>
                      <a:pt x="18" y="2"/>
                    </a:cubicBezTo>
                    <a:cubicBezTo>
                      <a:pt x="18" y="2"/>
                      <a:pt x="23" y="1"/>
                      <a:pt x="22" y="1"/>
                    </a:cubicBezTo>
                    <a:cubicBezTo>
                      <a:pt x="22" y="1"/>
                      <a:pt x="22" y="1"/>
                      <a:pt x="22" y="1"/>
                    </a:cubicBezTo>
                    <a:cubicBezTo>
                      <a:pt x="22" y="1"/>
                      <a:pt x="22" y="1"/>
                      <a:pt x="22" y="1"/>
                    </a:cubicBezTo>
                    <a:cubicBezTo>
                      <a:pt x="21" y="1"/>
                      <a:pt x="20" y="1"/>
                      <a:pt x="19" y="1"/>
                    </a:cubicBezTo>
                    <a:cubicBezTo>
                      <a:pt x="19" y="2"/>
                      <a:pt x="18" y="2"/>
                      <a:pt x="15" y="3"/>
                    </a:cubicBezTo>
                    <a:cubicBezTo>
                      <a:pt x="13" y="3"/>
                      <a:pt x="11" y="3"/>
                      <a:pt x="11" y="3"/>
                    </a:cubicBezTo>
                    <a:cubicBezTo>
                      <a:pt x="10" y="4"/>
                      <a:pt x="13" y="3"/>
                      <a:pt x="12" y="3"/>
                    </a:cubicBezTo>
                    <a:cubicBezTo>
                      <a:pt x="14" y="3"/>
                      <a:pt x="15" y="3"/>
                      <a:pt x="17" y="2"/>
                    </a:cubicBezTo>
                    <a:cubicBezTo>
                      <a:pt x="18" y="2"/>
                      <a:pt x="19" y="2"/>
                      <a:pt x="20" y="2"/>
                    </a:cubicBezTo>
                    <a:cubicBezTo>
                      <a:pt x="20" y="2"/>
                      <a:pt x="21" y="2"/>
                      <a:pt x="21" y="2"/>
                    </a:cubicBezTo>
                    <a:cubicBezTo>
                      <a:pt x="21" y="2"/>
                      <a:pt x="21" y="2"/>
                      <a:pt x="22" y="2"/>
                    </a:cubicBezTo>
                    <a:cubicBezTo>
                      <a:pt x="22" y="2"/>
                      <a:pt x="22" y="2"/>
                      <a:pt x="22" y="2"/>
                    </a:cubicBezTo>
                    <a:cubicBezTo>
                      <a:pt x="22" y="2"/>
                      <a:pt x="22" y="2"/>
                      <a:pt x="22" y="2"/>
                    </a:cubicBezTo>
                    <a:cubicBezTo>
                      <a:pt x="22" y="1"/>
                      <a:pt x="22" y="1"/>
                      <a:pt x="22" y="1"/>
                    </a:cubicBezTo>
                    <a:cubicBezTo>
                      <a:pt x="22" y="0"/>
                      <a:pt x="22" y="0"/>
                      <a:pt x="22" y="0"/>
                    </a:cubicBezTo>
                    <a:cubicBezTo>
                      <a:pt x="19" y="0"/>
                      <a:pt x="16" y="1"/>
                      <a:pt x="12" y="1"/>
                    </a:cubicBezTo>
                    <a:cubicBezTo>
                      <a:pt x="10" y="1"/>
                      <a:pt x="9" y="1"/>
                      <a:pt x="7" y="2"/>
                    </a:cubicBezTo>
                    <a:cubicBezTo>
                      <a:pt x="5" y="3"/>
                      <a:pt x="3" y="3"/>
                      <a:pt x="2" y="5"/>
                    </a:cubicBezTo>
                    <a:cubicBezTo>
                      <a:pt x="1" y="6"/>
                      <a:pt x="0" y="8"/>
                      <a:pt x="0" y="11"/>
                    </a:cubicBezTo>
                    <a:cubicBezTo>
                      <a:pt x="0" y="13"/>
                      <a:pt x="0" y="15"/>
                      <a:pt x="2" y="16"/>
                    </a:cubicBezTo>
                    <a:cubicBezTo>
                      <a:pt x="3" y="18"/>
                      <a:pt x="5" y="19"/>
                      <a:pt x="7" y="20"/>
                    </a:cubicBezTo>
                    <a:cubicBezTo>
                      <a:pt x="14" y="22"/>
                      <a:pt x="22" y="23"/>
                      <a:pt x="25" y="23"/>
                    </a:cubicBezTo>
                    <a:cubicBezTo>
                      <a:pt x="25" y="23"/>
                      <a:pt x="25" y="23"/>
                      <a:pt x="25" y="23"/>
                    </a:cubicBezTo>
                    <a:cubicBezTo>
                      <a:pt x="29" y="23"/>
                      <a:pt x="33" y="23"/>
                      <a:pt x="36" y="23"/>
                    </a:cubicBezTo>
                    <a:cubicBezTo>
                      <a:pt x="37" y="23"/>
                      <a:pt x="39" y="23"/>
                      <a:pt x="40" y="22"/>
                    </a:cubicBezTo>
                    <a:cubicBezTo>
                      <a:pt x="39" y="22"/>
                      <a:pt x="39" y="22"/>
                      <a:pt x="38" y="22"/>
                    </a:cubicBezTo>
                    <a:cubicBezTo>
                      <a:pt x="40" y="22"/>
                      <a:pt x="41" y="22"/>
                      <a:pt x="42" y="22"/>
                    </a:cubicBezTo>
                    <a:cubicBezTo>
                      <a:pt x="45" y="22"/>
                      <a:pt x="43" y="22"/>
                      <a:pt x="42" y="22"/>
                    </a:cubicBezTo>
                    <a:cubicBezTo>
                      <a:pt x="41" y="22"/>
                      <a:pt x="42" y="21"/>
                      <a:pt x="41" y="21"/>
                    </a:cubicBezTo>
                    <a:cubicBezTo>
                      <a:pt x="42" y="21"/>
                      <a:pt x="42" y="21"/>
                      <a:pt x="43" y="21"/>
                    </a:cubicBezTo>
                    <a:cubicBezTo>
                      <a:pt x="43" y="21"/>
                      <a:pt x="40" y="22"/>
                      <a:pt x="41" y="21"/>
                    </a:cubicBezTo>
                    <a:cubicBezTo>
                      <a:pt x="42" y="21"/>
                      <a:pt x="43" y="21"/>
                      <a:pt x="44" y="21"/>
                    </a:cubicBezTo>
                    <a:cubicBezTo>
                      <a:pt x="43" y="21"/>
                      <a:pt x="40" y="21"/>
                      <a:pt x="41" y="21"/>
                    </a:cubicBezTo>
                    <a:cubicBezTo>
                      <a:pt x="41" y="21"/>
                      <a:pt x="43" y="21"/>
                      <a:pt x="43" y="21"/>
                    </a:cubicBezTo>
                    <a:cubicBezTo>
                      <a:pt x="43" y="21"/>
                      <a:pt x="42" y="21"/>
                      <a:pt x="42" y="21"/>
                    </a:cubicBezTo>
                    <a:cubicBezTo>
                      <a:pt x="45" y="21"/>
                      <a:pt x="46" y="21"/>
                      <a:pt x="44" y="21"/>
                    </a:cubicBezTo>
                    <a:cubicBezTo>
                      <a:pt x="45" y="21"/>
                      <a:pt x="46" y="21"/>
                      <a:pt x="47" y="21"/>
                    </a:cubicBezTo>
                    <a:cubicBezTo>
                      <a:pt x="47" y="21"/>
                      <a:pt x="47" y="21"/>
                      <a:pt x="47" y="21"/>
                    </a:cubicBezTo>
                    <a:cubicBezTo>
                      <a:pt x="46" y="21"/>
                      <a:pt x="45" y="21"/>
                      <a:pt x="45" y="21"/>
                    </a:cubicBezTo>
                    <a:cubicBezTo>
                      <a:pt x="47" y="21"/>
                      <a:pt x="47" y="21"/>
                      <a:pt x="47" y="21"/>
                    </a:cubicBezTo>
                    <a:cubicBezTo>
                      <a:pt x="46" y="20"/>
                      <a:pt x="46" y="20"/>
                      <a:pt x="46" y="20"/>
                    </a:cubicBezTo>
                    <a:cubicBezTo>
                      <a:pt x="46" y="21"/>
                      <a:pt x="46" y="21"/>
                      <a:pt x="45" y="21"/>
                    </a:cubicBezTo>
                    <a:cubicBezTo>
                      <a:pt x="46" y="20"/>
                      <a:pt x="46" y="20"/>
                      <a:pt x="46" y="20"/>
                    </a:cubicBezTo>
                    <a:cubicBezTo>
                      <a:pt x="46" y="20"/>
                      <a:pt x="46" y="20"/>
                      <a:pt x="45" y="20"/>
                    </a:cubicBezTo>
                    <a:cubicBezTo>
                      <a:pt x="44" y="20"/>
                      <a:pt x="43" y="20"/>
                      <a:pt x="42" y="20"/>
                    </a:cubicBezTo>
                    <a:cubicBezTo>
                      <a:pt x="37" y="21"/>
                      <a:pt x="31" y="21"/>
                      <a:pt x="26" y="21"/>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6" name="Freeform 191">
                <a:extLst>
                  <a:ext uri="{FF2B5EF4-FFF2-40B4-BE49-F238E27FC236}">
                    <a16:creationId xmlns:a16="http://schemas.microsoft.com/office/drawing/2014/main" id="{289F2310-8616-48DD-8E19-B8E2F4FA074F}"/>
                  </a:ext>
                </a:extLst>
              </p:cNvPr>
              <p:cNvSpPr/>
              <p:nvPr/>
            </p:nvSpPr>
            <p:spPr bwMode="auto">
              <a:xfrm>
                <a:off x="2334710" y="3210746"/>
                <a:ext cx="472308" cy="306598"/>
              </a:xfrm>
              <a:custGeom>
                <a:avLst/>
                <a:gdLst>
                  <a:gd name="T0" fmla="*/ 2147483647 w 11"/>
                  <a:gd name="T1" fmla="*/ 2147483647 h 10"/>
                  <a:gd name="T2" fmla="*/ 2147483647 w 11"/>
                  <a:gd name="T3" fmla="*/ 2147483647 h 10"/>
                  <a:gd name="T4" fmla="*/ 2147483647 w 11"/>
                  <a:gd name="T5" fmla="*/ 2147483647 h 10"/>
                  <a:gd name="T6" fmla="*/ 2147483647 w 11"/>
                  <a:gd name="T7" fmla="*/ 2147483647 h 10"/>
                  <a:gd name="T8" fmla="*/ 2147483647 w 11"/>
                  <a:gd name="T9" fmla="*/ 2147483647 h 10"/>
                  <a:gd name="T10" fmla="*/ 2147483647 w 11"/>
                  <a:gd name="T11" fmla="*/ 2147483647 h 10"/>
                  <a:gd name="T12" fmla="*/ 2147483647 w 11"/>
                  <a:gd name="T13" fmla="*/ 2147483647 h 10"/>
                  <a:gd name="T14" fmla="*/ 2147483647 w 11"/>
                  <a:gd name="T15" fmla="*/ 2147483647 h 10"/>
                  <a:gd name="T16" fmla="*/ 2147483647 w 11"/>
                  <a:gd name="T17" fmla="*/ 2147483647 h 10"/>
                  <a:gd name="T18" fmla="*/ 2147483647 w 11"/>
                  <a:gd name="T19" fmla="*/ 2147483647 h 10"/>
                  <a:gd name="T20" fmla="*/ 2147483647 w 11"/>
                  <a:gd name="T21" fmla="*/ 2147483647 h 10"/>
                  <a:gd name="T22" fmla="*/ 2147483647 w 11"/>
                  <a:gd name="T23" fmla="*/ 2147483647 h 10"/>
                  <a:gd name="T24" fmla="*/ 2147483647 w 11"/>
                  <a:gd name="T25" fmla="*/ 2147483647 h 10"/>
                  <a:gd name="T26" fmla="*/ 2147483647 w 11"/>
                  <a:gd name="T27" fmla="*/ 2147483647 h 10"/>
                  <a:gd name="T28" fmla="*/ 2147483647 w 11"/>
                  <a:gd name="T29" fmla="*/ 0 h 10"/>
                  <a:gd name="T30" fmla="*/ 2147483647 w 11"/>
                  <a:gd name="T31" fmla="*/ 2147483647 h 10"/>
                  <a:gd name="T32" fmla="*/ 2147483647 w 11"/>
                  <a:gd name="T33" fmla="*/ 0 h 10"/>
                  <a:gd name="T34" fmla="*/ 2147483647 w 11"/>
                  <a:gd name="T35" fmla="*/ 2147483647 h 10"/>
                  <a:gd name="T36" fmla="*/ 0 w 11"/>
                  <a:gd name="T37" fmla="*/ 0 h 10"/>
                  <a:gd name="T38" fmla="*/ 0 w 11"/>
                  <a:gd name="T39" fmla="*/ 2147483647 h 10"/>
                  <a:gd name="T40" fmla="*/ 2147483647 w 11"/>
                  <a:gd name="T41" fmla="*/ 2147483647 h 10"/>
                  <a:gd name="T42" fmla="*/ 2147483647 w 11"/>
                  <a:gd name="T43" fmla="*/ 2147483647 h 10"/>
                  <a:gd name="T44" fmla="*/ 2147483647 w 11"/>
                  <a:gd name="T45" fmla="*/ 2147483647 h 10"/>
                  <a:gd name="T46" fmla="*/ 2147483647 w 11"/>
                  <a:gd name="T47" fmla="*/ 2147483647 h 10"/>
                  <a:gd name="T48" fmla="*/ 2147483647 w 11"/>
                  <a:gd name="T49" fmla="*/ 2147483647 h 10"/>
                  <a:gd name="T50" fmla="*/ 2147483647 w 11"/>
                  <a:gd name="T51" fmla="*/ 2147483647 h 10"/>
                  <a:gd name="T52" fmla="*/ 2147483647 w 11"/>
                  <a:gd name="T53" fmla="*/ 2147483647 h 10"/>
                  <a:gd name="T54" fmla="*/ 2147483647 w 11"/>
                  <a:gd name="T55" fmla="*/ 2147483647 h 10"/>
                  <a:gd name="T56" fmla="*/ 2147483647 w 11"/>
                  <a:gd name="T57" fmla="*/ 2147483647 h 10"/>
                  <a:gd name="T58" fmla="*/ 2147483647 w 11"/>
                  <a:gd name="T59" fmla="*/ 2147483647 h 10"/>
                  <a:gd name="T60" fmla="*/ 2147483647 w 11"/>
                  <a:gd name="T61" fmla="*/ 2147483647 h 10"/>
                  <a:gd name="T62" fmla="*/ 2147483647 w 11"/>
                  <a:gd name="T63" fmla="*/ 2147483647 h 10"/>
                  <a:gd name="T64" fmla="*/ 2147483647 w 11"/>
                  <a:gd name="T65" fmla="*/ 2147483647 h 10"/>
                  <a:gd name="T66" fmla="*/ 2147483647 w 11"/>
                  <a:gd name="T67" fmla="*/ 2147483647 h 10"/>
                  <a:gd name="T68" fmla="*/ 2147483647 w 11"/>
                  <a:gd name="T69" fmla="*/ 2147483647 h 10"/>
                  <a:gd name="T70" fmla="*/ 2147483647 w 11"/>
                  <a:gd name="T71" fmla="*/ 2147483647 h 10"/>
                  <a:gd name="T72" fmla="*/ 2147483647 w 11"/>
                  <a:gd name="T73" fmla="*/ 2147483647 h 10"/>
                  <a:gd name="T74" fmla="*/ 2147483647 w 11"/>
                  <a:gd name="T75" fmla="*/ 2147483647 h 10"/>
                  <a:gd name="T76" fmla="*/ 2147483647 w 11"/>
                  <a:gd name="T77" fmla="*/ 2147483647 h 10"/>
                  <a:gd name="T78" fmla="*/ 2147483647 w 11"/>
                  <a:gd name="T79" fmla="*/ 2147483647 h 10"/>
                  <a:gd name="T80" fmla="*/ 2147483647 w 11"/>
                  <a:gd name="T81" fmla="*/ 2147483647 h 10"/>
                  <a:gd name="T82" fmla="*/ 2147483647 w 11"/>
                  <a:gd name="T83" fmla="*/ 2147483647 h 10"/>
                  <a:gd name="T84" fmla="*/ 2147483647 w 11"/>
                  <a:gd name="T85" fmla="*/ 2147483647 h 10"/>
                  <a:gd name="T86" fmla="*/ 2147483647 w 11"/>
                  <a:gd name="T87" fmla="*/ 2147483647 h 10"/>
                  <a:gd name="T88" fmla="*/ 2147483647 w 11"/>
                  <a:gd name="T89" fmla="*/ 2147483647 h 10"/>
                  <a:gd name="T90" fmla="*/ 2147483647 w 11"/>
                  <a:gd name="T91" fmla="*/ 2147483647 h 10"/>
                  <a:gd name="T92" fmla="*/ 2147483647 w 11"/>
                  <a:gd name="T93" fmla="*/ 2147483647 h 10"/>
                  <a:gd name="T94" fmla="*/ 2147483647 w 11"/>
                  <a:gd name="T95" fmla="*/ 2147483647 h 10"/>
                  <a:gd name="T96" fmla="*/ 2147483647 w 11"/>
                  <a:gd name="T97" fmla="*/ 2147483647 h 10"/>
                  <a:gd name="T98" fmla="*/ 2147483647 w 11"/>
                  <a:gd name="T99" fmla="*/ 2147483647 h 10"/>
                  <a:gd name="T100" fmla="*/ 2147483647 w 11"/>
                  <a:gd name="T101" fmla="*/ 2147483647 h 1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1" h="10">
                    <a:moveTo>
                      <a:pt x="8" y="7"/>
                    </a:moveTo>
                    <a:cubicBezTo>
                      <a:pt x="8" y="7"/>
                      <a:pt x="8" y="7"/>
                      <a:pt x="8" y="7"/>
                    </a:cubicBezTo>
                    <a:cubicBezTo>
                      <a:pt x="8" y="7"/>
                      <a:pt x="8" y="7"/>
                      <a:pt x="8" y="7"/>
                    </a:cubicBezTo>
                    <a:cubicBezTo>
                      <a:pt x="8" y="7"/>
                      <a:pt x="8" y="7"/>
                      <a:pt x="8" y="7"/>
                    </a:cubicBezTo>
                    <a:cubicBezTo>
                      <a:pt x="8" y="7"/>
                      <a:pt x="9" y="6"/>
                      <a:pt x="9" y="6"/>
                    </a:cubicBezTo>
                    <a:cubicBezTo>
                      <a:pt x="9" y="6"/>
                      <a:pt x="9" y="5"/>
                      <a:pt x="10" y="5"/>
                    </a:cubicBezTo>
                    <a:cubicBezTo>
                      <a:pt x="10" y="5"/>
                      <a:pt x="10" y="5"/>
                      <a:pt x="10" y="5"/>
                    </a:cubicBezTo>
                    <a:cubicBezTo>
                      <a:pt x="10" y="4"/>
                      <a:pt x="10" y="4"/>
                      <a:pt x="11" y="4"/>
                    </a:cubicBezTo>
                    <a:cubicBezTo>
                      <a:pt x="11" y="4"/>
                      <a:pt x="11" y="4"/>
                      <a:pt x="11" y="4"/>
                    </a:cubicBezTo>
                    <a:cubicBezTo>
                      <a:pt x="11" y="4"/>
                      <a:pt x="11" y="4"/>
                      <a:pt x="11" y="4"/>
                    </a:cubicBezTo>
                    <a:cubicBezTo>
                      <a:pt x="11" y="3"/>
                      <a:pt x="11" y="3"/>
                      <a:pt x="11" y="3"/>
                    </a:cubicBezTo>
                    <a:cubicBezTo>
                      <a:pt x="11" y="3"/>
                      <a:pt x="11" y="3"/>
                      <a:pt x="11" y="3"/>
                    </a:cubicBezTo>
                    <a:cubicBezTo>
                      <a:pt x="8" y="2"/>
                      <a:pt x="7" y="2"/>
                      <a:pt x="6" y="1"/>
                    </a:cubicBezTo>
                    <a:cubicBezTo>
                      <a:pt x="6" y="1"/>
                      <a:pt x="5" y="1"/>
                      <a:pt x="5" y="1"/>
                    </a:cubicBezTo>
                    <a:cubicBezTo>
                      <a:pt x="5" y="1"/>
                      <a:pt x="4" y="0"/>
                      <a:pt x="4" y="0"/>
                    </a:cubicBezTo>
                    <a:cubicBezTo>
                      <a:pt x="4" y="1"/>
                      <a:pt x="3" y="0"/>
                      <a:pt x="3" y="1"/>
                    </a:cubicBezTo>
                    <a:cubicBezTo>
                      <a:pt x="3" y="0"/>
                      <a:pt x="2" y="0"/>
                      <a:pt x="2" y="0"/>
                    </a:cubicBezTo>
                    <a:cubicBezTo>
                      <a:pt x="2" y="1"/>
                      <a:pt x="2" y="1"/>
                      <a:pt x="1" y="1"/>
                    </a:cubicBezTo>
                    <a:cubicBezTo>
                      <a:pt x="1" y="1"/>
                      <a:pt x="0" y="0"/>
                      <a:pt x="0" y="0"/>
                    </a:cubicBezTo>
                    <a:cubicBezTo>
                      <a:pt x="0" y="0"/>
                      <a:pt x="1" y="1"/>
                      <a:pt x="0" y="1"/>
                    </a:cubicBezTo>
                    <a:cubicBezTo>
                      <a:pt x="2" y="1"/>
                      <a:pt x="4" y="2"/>
                      <a:pt x="6" y="3"/>
                    </a:cubicBezTo>
                    <a:cubicBezTo>
                      <a:pt x="6" y="3"/>
                      <a:pt x="7" y="3"/>
                      <a:pt x="7" y="4"/>
                    </a:cubicBezTo>
                    <a:cubicBezTo>
                      <a:pt x="7" y="4"/>
                      <a:pt x="7" y="4"/>
                      <a:pt x="7" y="4"/>
                    </a:cubicBezTo>
                    <a:cubicBezTo>
                      <a:pt x="8" y="4"/>
                      <a:pt x="8" y="4"/>
                      <a:pt x="8" y="4"/>
                    </a:cubicBezTo>
                    <a:cubicBezTo>
                      <a:pt x="8" y="4"/>
                      <a:pt x="8" y="4"/>
                      <a:pt x="8" y="4"/>
                    </a:cubicBezTo>
                    <a:cubicBezTo>
                      <a:pt x="8" y="4"/>
                      <a:pt x="6" y="5"/>
                      <a:pt x="6" y="6"/>
                    </a:cubicBezTo>
                    <a:cubicBezTo>
                      <a:pt x="6" y="6"/>
                      <a:pt x="6" y="6"/>
                      <a:pt x="6" y="6"/>
                    </a:cubicBezTo>
                    <a:cubicBezTo>
                      <a:pt x="6" y="6"/>
                      <a:pt x="5" y="7"/>
                      <a:pt x="5" y="8"/>
                    </a:cubicBezTo>
                    <a:cubicBezTo>
                      <a:pt x="5" y="8"/>
                      <a:pt x="4" y="8"/>
                      <a:pt x="4" y="8"/>
                    </a:cubicBezTo>
                    <a:cubicBezTo>
                      <a:pt x="5" y="8"/>
                      <a:pt x="5" y="8"/>
                      <a:pt x="5" y="8"/>
                    </a:cubicBezTo>
                    <a:cubicBezTo>
                      <a:pt x="4" y="8"/>
                      <a:pt x="4" y="8"/>
                      <a:pt x="4" y="9"/>
                    </a:cubicBezTo>
                    <a:cubicBezTo>
                      <a:pt x="4" y="9"/>
                      <a:pt x="4" y="9"/>
                      <a:pt x="4" y="9"/>
                    </a:cubicBezTo>
                    <a:cubicBezTo>
                      <a:pt x="5" y="9"/>
                      <a:pt x="5" y="9"/>
                      <a:pt x="5" y="9"/>
                    </a:cubicBezTo>
                    <a:cubicBezTo>
                      <a:pt x="5" y="9"/>
                      <a:pt x="5" y="9"/>
                      <a:pt x="4" y="9"/>
                    </a:cubicBezTo>
                    <a:cubicBezTo>
                      <a:pt x="4" y="9"/>
                      <a:pt x="5" y="9"/>
                      <a:pt x="5" y="9"/>
                    </a:cubicBezTo>
                    <a:cubicBezTo>
                      <a:pt x="5" y="9"/>
                      <a:pt x="5" y="9"/>
                      <a:pt x="4" y="9"/>
                    </a:cubicBezTo>
                    <a:cubicBezTo>
                      <a:pt x="5" y="10"/>
                      <a:pt x="5" y="9"/>
                      <a:pt x="5" y="9"/>
                    </a:cubicBezTo>
                    <a:cubicBezTo>
                      <a:pt x="5" y="9"/>
                      <a:pt x="4" y="9"/>
                      <a:pt x="5" y="10"/>
                    </a:cubicBezTo>
                    <a:cubicBezTo>
                      <a:pt x="5" y="10"/>
                      <a:pt x="5" y="9"/>
                      <a:pt x="5" y="9"/>
                    </a:cubicBezTo>
                    <a:cubicBezTo>
                      <a:pt x="4" y="10"/>
                      <a:pt x="4" y="10"/>
                      <a:pt x="5" y="10"/>
                    </a:cubicBezTo>
                    <a:cubicBezTo>
                      <a:pt x="4" y="10"/>
                      <a:pt x="4" y="10"/>
                      <a:pt x="3" y="10"/>
                    </a:cubicBezTo>
                    <a:cubicBezTo>
                      <a:pt x="3" y="10"/>
                      <a:pt x="3" y="10"/>
                      <a:pt x="3" y="10"/>
                    </a:cubicBezTo>
                    <a:cubicBezTo>
                      <a:pt x="4" y="10"/>
                      <a:pt x="4" y="10"/>
                      <a:pt x="4" y="10"/>
                    </a:cubicBezTo>
                    <a:cubicBezTo>
                      <a:pt x="4" y="10"/>
                      <a:pt x="4" y="10"/>
                      <a:pt x="4" y="10"/>
                    </a:cubicBezTo>
                    <a:cubicBezTo>
                      <a:pt x="4" y="10"/>
                      <a:pt x="4" y="10"/>
                      <a:pt x="3" y="10"/>
                    </a:cubicBezTo>
                    <a:cubicBezTo>
                      <a:pt x="4" y="10"/>
                      <a:pt x="4" y="10"/>
                      <a:pt x="4" y="10"/>
                    </a:cubicBezTo>
                    <a:cubicBezTo>
                      <a:pt x="4" y="10"/>
                      <a:pt x="4" y="10"/>
                      <a:pt x="4" y="10"/>
                    </a:cubicBezTo>
                    <a:cubicBezTo>
                      <a:pt x="4" y="10"/>
                      <a:pt x="4" y="10"/>
                      <a:pt x="4" y="10"/>
                    </a:cubicBezTo>
                    <a:cubicBezTo>
                      <a:pt x="4" y="10"/>
                      <a:pt x="4" y="10"/>
                      <a:pt x="4" y="10"/>
                    </a:cubicBezTo>
                    <a:cubicBezTo>
                      <a:pt x="5" y="10"/>
                      <a:pt x="5" y="10"/>
                      <a:pt x="5" y="10"/>
                    </a:cubicBezTo>
                    <a:cubicBezTo>
                      <a:pt x="6" y="9"/>
                      <a:pt x="7" y="8"/>
                      <a:pt x="8" y="7"/>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grpSp>
        <p:sp>
          <p:nvSpPr>
            <p:cNvPr id="20" name="TextBox 24">
              <a:extLst>
                <a:ext uri="{FF2B5EF4-FFF2-40B4-BE49-F238E27FC236}">
                  <a16:creationId xmlns:a16="http://schemas.microsoft.com/office/drawing/2014/main" id="{D39BFE92-E260-498C-9C7C-0DD079C5DAF4}"/>
                </a:ext>
              </a:extLst>
            </p:cNvPr>
            <p:cNvSpPr txBox="1"/>
            <p:nvPr/>
          </p:nvSpPr>
          <p:spPr>
            <a:xfrm>
              <a:off x="7130123" y="3710250"/>
              <a:ext cx="647055" cy="566073"/>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r>
                <a:rPr lang="en-US" altLang="zh-CN" sz="6000" dirty="0">
                  <a:solidFill>
                    <a:schemeClr val="bg2">
                      <a:lumMod val="50000"/>
                    </a:schemeClr>
                  </a:solidFill>
                  <a:latin typeface="Cooper Std Black" panose="0208090304030B020404" pitchFamily="18" charset="0"/>
                </a:rPr>
                <a:t>A</a:t>
              </a:r>
              <a:endParaRPr lang="zh-CN" altLang="en-US" sz="6000" dirty="0">
                <a:solidFill>
                  <a:schemeClr val="bg2">
                    <a:lumMod val="50000"/>
                  </a:schemeClr>
                </a:solidFill>
                <a:latin typeface="Cooper Std Black" panose="0208090304030B020404" pitchFamily="18" charset="0"/>
              </a:endParaRPr>
            </a:p>
          </p:txBody>
        </p:sp>
        <p:sp>
          <p:nvSpPr>
            <p:cNvPr id="21" name="TextBox 25">
              <a:extLst>
                <a:ext uri="{FF2B5EF4-FFF2-40B4-BE49-F238E27FC236}">
                  <a16:creationId xmlns:a16="http://schemas.microsoft.com/office/drawing/2014/main" id="{AB8994D7-68F1-46D4-BA20-9BF2F189A4B8}"/>
                </a:ext>
              </a:extLst>
            </p:cNvPr>
            <p:cNvSpPr txBox="1"/>
            <p:nvPr/>
          </p:nvSpPr>
          <p:spPr>
            <a:xfrm>
              <a:off x="6226579" y="2988502"/>
              <a:ext cx="647055" cy="566073"/>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r>
                <a:rPr lang="en-US" altLang="zh-CN" sz="6000" dirty="0">
                  <a:solidFill>
                    <a:schemeClr val="bg2">
                      <a:lumMod val="50000"/>
                    </a:schemeClr>
                  </a:solidFill>
                  <a:latin typeface="Cooper Std Black" panose="0208090304030B020404" pitchFamily="18" charset="0"/>
                </a:rPr>
                <a:t>B</a:t>
              </a:r>
              <a:endParaRPr lang="zh-CN" altLang="en-US" sz="6000" dirty="0">
                <a:solidFill>
                  <a:schemeClr val="bg2">
                    <a:lumMod val="50000"/>
                  </a:schemeClr>
                </a:solidFill>
                <a:latin typeface="Cooper Std Black" panose="0208090304030B020404" pitchFamily="18" charset="0"/>
              </a:endParaRPr>
            </a:p>
          </p:txBody>
        </p:sp>
      </p:grpSp>
      <p:grpSp>
        <p:nvGrpSpPr>
          <p:cNvPr id="30" name="组合 29">
            <a:extLst>
              <a:ext uri="{FF2B5EF4-FFF2-40B4-BE49-F238E27FC236}">
                <a16:creationId xmlns:a16="http://schemas.microsoft.com/office/drawing/2014/main" id="{1490EDA5-5BDB-42F4-BF96-5D9FE087AF5C}"/>
              </a:ext>
            </a:extLst>
          </p:cNvPr>
          <p:cNvGrpSpPr/>
          <p:nvPr/>
        </p:nvGrpSpPr>
        <p:grpSpPr>
          <a:xfrm>
            <a:off x="7379323" y="3678857"/>
            <a:ext cx="3488702" cy="2726684"/>
            <a:chOff x="7289401" y="1978907"/>
            <a:chExt cx="2603196" cy="1765313"/>
          </a:xfrm>
        </p:grpSpPr>
        <p:sp>
          <p:nvSpPr>
            <p:cNvPr id="31" name="文本框 30">
              <a:extLst>
                <a:ext uri="{FF2B5EF4-FFF2-40B4-BE49-F238E27FC236}">
                  <a16:creationId xmlns:a16="http://schemas.microsoft.com/office/drawing/2014/main" id="{574A1AA6-98BE-43C0-A0BE-16BD9C1F376F}"/>
                </a:ext>
              </a:extLst>
            </p:cNvPr>
            <p:cNvSpPr txBox="1"/>
            <p:nvPr/>
          </p:nvSpPr>
          <p:spPr>
            <a:xfrm>
              <a:off x="7289401" y="1978907"/>
              <a:ext cx="2040293" cy="29889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noProof="0" dirty="0">
                  <a:ln>
                    <a:noFill/>
                  </a:ln>
                  <a:solidFill>
                    <a:sysClr val="windowText" lastClr="000000"/>
                  </a:solidFill>
                  <a:uLnTx/>
                  <a:uFillTx/>
                  <a:latin typeface="微软雅黑" panose="020B0503020204020204" pitchFamily="34" charset="-122"/>
                  <a:ea typeface="微软雅黑" panose="020B0503020204020204" pitchFamily="34" charset="-122"/>
                </a:rPr>
                <a:t>产品市场</a:t>
              </a:r>
              <a:endParaRPr lang="en-US" altLang="zh-CN" sz="2400" noProof="0" dirty="0">
                <a:ln>
                  <a:noFill/>
                </a:ln>
                <a:solidFill>
                  <a:sysClr val="windowText" lastClr="000000"/>
                </a:solidFill>
                <a:uLnTx/>
                <a:uFillTx/>
                <a:latin typeface="微软雅黑" panose="020B0503020204020204" pitchFamily="34" charset="-122"/>
                <a:ea typeface="微软雅黑" panose="020B0503020204020204" pitchFamily="34" charset="-122"/>
              </a:endParaRPr>
            </a:p>
          </p:txBody>
        </p:sp>
        <p:sp>
          <p:nvSpPr>
            <p:cNvPr id="32" name="Text Placeholder 32">
              <a:extLst>
                <a:ext uri="{FF2B5EF4-FFF2-40B4-BE49-F238E27FC236}">
                  <a16:creationId xmlns:a16="http://schemas.microsoft.com/office/drawing/2014/main" id="{4FBE467F-6C06-4921-9E94-AE252C654B15}"/>
                </a:ext>
              </a:extLst>
            </p:cNvPr>
            <p:cNvSpPr txBox="1">
              <a:spLocks/>
            </p:cNvSpPr>
            <p:nvPr/>
          </p:nvSpPr>
          <p:spPr>
            <a:xfrm>
              <a:off x="7320121" y="2319732"/>
              <a:ext cx="2572476" cy="1424488"/>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1600" dirty="0">
                  <a:solidFill>
                    <a:sysClr val="windowText" lastClr="000000"/>
                  </a:solidFill>
                  <a:latin typeface="微软雅黑" panose="020B0503020204020204" pitchFamily="34" charset="-122"/>
                  <a:ea typeface="微软雅黑" panose="020B0503020204020204" pitchFamily="34" charset="-122"/>
                </a:rPr>
                <a:t>该产品面对全体至诚学生，满足学生对课表查询和成绩查询的需求，解决学校微信公众号“至诚教务助手”使用不便的现象，为福州大学至诚学院的学生提供一个更节省时间的</a:t>
              </a:r>
              <a:r>
                <a:rPr lang="en-US" altLang="zh-CN" sz="1600" dirty="0">
                  <a:solidFill>
                    <a:sysClr val="windowText" lastClr="000000"/>
                  </a:solidFill>
                  <a:latin typeface="微软雅黑" panose="020B0503020204020204" pitchFamily="34" charset="-122"/>
                  <a:ea typeface="微软雅黑" panose="020B0503020204020204" pitchFamily="34" charset="-122"/>
                </a:rPr>
                <a:t>APP</a:t>
              </a:r>
              <a:r>
                <a:rPr lang="zh-CN" altLang="en-US" sz="1600" dirty="0">
                  <a:solidFill>
                    <a:sysClr val="windowText" lastClr="000000"/>
                  </a:solidFill>
                  <a:latin typeface="微软雅黑" panose="020B0503020204020204" pitchFamily="34" charset="-122"/>
                  <a:ea typeface="微软雅黑" panose="020B0503020204020204" pitchFamily="34" charset="-122"/>
                </a:rPr>
                <a:t>。</a:t>
              </a:r>
              <a:endParaRPr lang="en-US" sz="1600" dirty="0">
                <a:solidFill>
                  <a:sysClr val="windowText" lastClr="000000"/>
                </a:solidFill>
                <a:latin typeface="微软雅黑" panose="020B0503020204020204" pitchFamily="34" charset="-122"/>
                <a:ea typeface="微软雅黑" panose="020B0503020204020204" pitchFamily="34" charset="-122"/>
              </a:endParaRPr>
            </a:p>
          </p:txBody>
        </p:sp>
      </p:grpSp>
      <p:grpSp>
        <p:nvGrpSpPr>
          <p:cNvPr id="33" name="组合 32">
            <a:extLst>
              <a:ext uri="{FF2B5EF4-FFF2-40B4-BE49-F238E27FC236}">
                <a16:creationId xmlns:a16="http://schemas.microsoft.com/office/drawing/2014/main" id="{0BE9E711-35FA-430F-88F5-FCB5A8BC711C}"/>
              </a:ext>
            </a:extLst>
          </p:cNvPr>
          <p:cNvGrpSpPr/>
          <p:nvPr/>
        </p:nvGrpSpPr>
        <p:grpSpPr>
          <a:xfrm>
            <a:off x="1519917" y="1383045"/>
            <a:ext cx="2963340" cy="1443879"/>
            <a:chOff x="2618561" y="2776310"/>
            <a:chExt cx="2312167" cy="1443879"/>
          </a:xfrm>
        </p:grpSpPr>
        <p:sp>
          <p:nvSpPr>
            <p:cNvPr id="34" name="文本框 36">
              <a:extLst>
                <a:ext uri="{FF2B5EF4-FFF2-40B4-BE49-F238E27FC236}">
                  <a16:creationId xmlns:a16="http://schemas.microsoft.com/office/drawing/2014/main" id="{871097F1-1079-4D8C-BA28-721D407A5B26}"/>
                </a:ext>
              </a:extLst>
            </p:cNvPr>
            <p:cNvSpPr txBox="1"/>
            <p:nvPr/>
          </p:nvSpPr>
          <p:spPr>
            <a:xfrm>
              <a:off x="2890435" y="2776310"/>
              <a:ext cx="204029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400" noProof="0" dirty="0">
                  <a:ln>
                    <a:noFill/>
                  </a:ln>
                  <a:solidFill>
                    <a:sysClr val="windowText" lastClr="000000"/>
                  </a:solidFill>
                  <a:uLnTx/>
                  <a:uFillTx/>
                  <a:latin typeface="微软雅黑" panose="020B0503020204020204" pitchFamily="34" charset="-122"/>
                  <a:ea typeface="微软雅黑" panose="020B0503020204020204" pitchFamily="34" charset="-122"/>
                </a:rPr>
                <a:t>用户对象</a:t>
              </a:r>
              <a:endParaRPr lang="en-US" altLang="zh-CN" sz="2400" noProof="0" dirty="0">
                <a:ln>
                  <a:noFill/>
                </a:ln>
                <a:solidFill>
                  <a:sysClr val="windowText" lastClr="000000"/>
                </a:solidFill>
                <a:uLnTx/>
                <a:uFillTx/>
                <a:latin typeface="微软雅黑" panose="020B0503020204020204" pitchFamily="34" charset="-122"/>
                <a:ea typeface="微软雅黑" panose="020B0503020204020204" pitchFamily="34" charset="-122"/>
              </a:endParaRPr>
            </a:p>
          </p:txBody>
        </p:sp>
        <p:sp>
          <p:nvSpPr>
            <p:cNvPr id="35" name="Text Placeholder 32">
              <a:extLst>
                <a:ext uri="{FF2B5EF4-FFF2-40B4-BE49-F238E27FC236}">
                  <a16:creationId xmlns:a16="http://schemas.microsoft.com/office/drawing/2014/main" id="{9E11C32C-3F93-4558-AF6A-4E453215D930}"/>
                </a:ext>
              </a:extLst>
            </p:cNvPr>
            <p:cNvSpPr txBox="1">
              <a:spLocks/>
            </p:cNvSpPr>
            <p:nvPr/>
          </p:nvSpPr>
          <p:spPr>
            <a:xfrm>
              <a:off x="2618561" y="3237975"/>
              <a:ext cx="2253318" cy="98221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50000"/>
                </a:lnSpc>
                <a:buNone/>
              </a:pPr>
              <a:r>
                <a:rPr lang="zh-CN" altLang="en-US" sz="1600" dirty="0">
                  <a:solidFill>
                    <a:sysClr val="windowText" lastClr="000000"/>
                  </a:solidFill>
                  <a:latin typeface="微软雅黑" panose="020B0503020204020204" pitchFamily="34" charset="-122"/>
                  <a:ea typeface="微软雅黑" panose="020B0503020204020204" pitchFamily="34" charset="-122"/>
                </a:rPr>
                <a:t>因为课表查询步骤繁琐和成绩查询步骤繁琐而苦恼的至诚学生。</a:t>
              </a:r>
              <a:endParaRPr lang="en-US" sz="1600" dirty="0">
                <a:solidFill>
                  <a:sysClr val="windowText" lastClr="000000"/>
                </a:solidFill>
                <a:latin typeface="微软雅黑" panose="020B0503020204020204" pitchFamily="34" charset="-122"/>
                <a:ea typeface="微软雅黑" panose="020B0503020204020204" pitchFamily="34" charset="-122"/>
              </a:endParaRPr>
            </a:p>
          </p:txBody>
        </p:sp>
      </p:grpSp>
      <p:pic>
        <p:nvPicPr>
          <p:cNvPr id="36" name="图片 35" descr="1585395690551-227ef6d9f16239fa">
            <a:extLst>
              <a:ext uri="{FF2B5EF4-FFF2-40B4-BE49-F238E27FC236}">
                <a16:creationId xmlns:a16="http://schemas.microsoft.com/office/drawing/2014/main" id="{3BC18089-3708-4B74-B879-EABBEF26921B}"/>
              </a:ext>
            </a:extLst>
          </p:cNvPr>
          <p:cNvPicPr>
            <a:picLocks noChangeAspect="1"/>
          </p:cNvPicPr>
          <p:nvPr/>
        </p:nvPicPr>
        <p:blipFill>
          <a:blip r:embed="rId3"/>
          <a:stretch>
            <a:fillRect/>
          </a:stretch>
        </p:blipFill>
        <p:spPr>
          <a:xfrm>
            <a:off x="11198168" y="5653949"/>
            <a:ext cx="984885" cy="1198880"/>
          </a:xfrm>
          <a:prstGeom prst="rect">
            <a:avLst/>
          </a:prstGeom>
        </p:spPr>
      </p:pic>
    </p:spTree>
    <p:extLst>
      <p:ext uri="{BB962C8B-B14F-4D97-AF65-F5344CB8AC3E}">
        <p14:creationId xmlns:p14="http://schemas.microsoft.com/office/powerpoint/2010/main" val="3267745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组合 9"/>
          <p:cNvGrpSpPr/>
          <p:nvPr/>
        </p:nvGrpSpPr>
        <p:grpSpPr>
          <a:xfrm>
            <a:off x="190482" y="352678"/>
            <a:ext cx="1552593" cy="523220"/>
            <a:chOff x="361932" y="543178"/>
            <a:chExt cx="1552593" cy="523220"/>
          </a:xfrm>
        </p:grpSpPr>
        <p:sp>
          <p:nvSpPr>
            <p:cNvPr id="11" name="Freeform 104"/>
            <p:cNvSpPr>
              <a:spLocks noEditPoints="1"/>
            </p:cNvSpPr>
            <p:nvPr/>
          </p:nvSpPr>
          <p:spPr bwMode="auto">
            <a:xfrm>
              <a:off x="361932" y="543178"/>
              <a:ext cx="1504968" cy="523220"/>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rgbClr val="A0AD83"/>
            </a:solidFill>
            <a:ln>
              <a:solidFill>
                <a:schemeClr val="tx1">
                  <a:lumMod val="75000"/>
                  <a:lumOff val="25000"/>
                </a:schemeClr>
              </a:solid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文本框 11"/>
            <p:cNvSpPr txBox="1"/>
            <p:nvPr/>
          </p:nvSpPr>
          <p:spPr>
            <a:xfrm>
              <a:off x="504825" y="543178"/>
              <a:ext cx="1409700" cy="523220"/>
            </a:xfrm>
            <a:prstGeom prst="rect">
              <a:avLst/>
            </a:prstGeom>
            <a:noFill/>
          </p:spPr>
          <p:txBody>
            <a:bodyPr wrap="square" rtlCol="0">
              <a:spAutoFit/>
            </a:bodyPr>
            <a:lstStyle/>
            <a:p>
              <a:r>
                <a:rPr lang="en-US" altLang="zh-CN" sz="2400" dirty="0">
                  <a:solidFill>
                    <a:schemeClr val="tx1">
                      <a:lumMod val="75000"/>
                      <a:lumOff val="25000"/>
                    </a:schemeClr>
                  </a:solidFill>
                </a:rPr>
                <a:t>PART </a:t>
              </a:r>
              <a:r>
                <a:rPr lang="en-US" altLang="zh-CN" sz="2800" dirty="0">
                  <a:solidFill>
                    <a:schemeClr val="tx1">
                      <a:lumMod val="75000"/>
                      <a:lumOff val="25000"/>
                    </a:schemeClr>
                  </a:solidFill>
                </a:rPr>
                <a:t>02</a:t>
              </a:r>
              <a:endParaRPr lang="zh-CN" altLang="en-US" sz="2400" dirty="0">
                <a:solidFill>
                  <a:schemeClr val="tx1">
                    <a:lumMod val="75000"/>
                    <a:lumOff val="25000"/>
                  </a:schemeClr>
                </a:solidFill>
              </a:endParaRPr>
            </a:p>
          </p:txBody>
        </p:sp>
      </p:grpSp>
      <p:grpSp>
        <p:nvGrpSpPr>
          <p:cNvPr id="13" name="组合 12"/>
          <p:cNvGrpSpPr/>
          <p:nvPr/>
        </p:nvGrpSpPr>
        <p:grpSpPr>
          <a:xfrm>
            <a:off x="1743075" y="295528"/>
            <a:ext cx="5553075" cy="697647"/>
            <a:chOff x="644064" y="371700"/>
            <a:chExt cx="5553075" cy="697647"/>
          </a:xfrm>
        </p:grpSpPr>
        <p:sp>
          <p:nvSpPr>
            <p:cNvPr id="14" name="文本框 49">
              <a:extLst>
                <a:ext uri="{FF2B5EF4-FFF2-40B4-BE49-F238E27FC236}">
                  <a16:creationId xmlns:a16="http://schemas.microsoft.com/office/drawing/2014/main" id="{7BC39B1B-FE24-4CAD-9278-FD33514087F0}"/>
                </a:ext>
              </a:extLst>
            </p:cNvPr>
            <p:cNvSpPr txBox="1">
              <a:spLocks noChangeArrowheads="1"/>
            </p:cNvSpPr>
            <p:nvPr/>
          </p:nvSpPr>
          <p:spPr bwMode="auto">
            <a:xfrm>
              <a:off x="644064" y="761570"/>
              <a:ext cx="55530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用户需求</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E525CE55-C134-48D2-ABCA-2BD876B32C70}"/>
                </a:ext>
              </a:extLst>
            </p:cNvPr>
            <p:cNvSpPr txBox="1"/>
            <p:nvPr/>
          </p:nvSpPr>
          <p:spPr>
            <a:xfrm>
              <a:off x="678757" y="371700"/>
              <a:ext cx="3505200" cy="461665"/>
            </a:xfrm>
            <a:prstGeom prst="rect">
              <a:avLst/>
            </a:prstGeom>
            <a:noFill/>
          </p:spPr>
          <p:txBody>
            <a:bodyPr wrap="squar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项目说明</a:t>
              </a:r>
            </a:p>
          </p:txBody>
        </p:sp>
      </p:grpSp>
      <p:pic>
        <p:nvPicPr>
          <p:cNvPr id="3" name="图片 2">
            <a:extLst>
              <a:ext uri="{FF2B5EF4-FFF2-40B4-BE49-F238E27FC236}">
                <a16:creationId xmlns:a16="http://schemas.microsoft.com/office/drawing/2014/main" id="{5B96430B-ED23-49CD-8B6D-328B02ACE0FD}"/>
              </a:ext>
            </a:extLst>
          </p:cNvPr>
          <p:cNvPicPr>
            <a:picLocks noChangeAspect="1"/>
          </p:cNvPicPr>
          <p:nvPr/>
        </p:nvPicPr>
        <p:blipFill>
          <a:blip r:embed="rId3"/>
          <a:stretch>
            <a:fillRect/>
          </a:stretch>
        </p:blipFill>
        <p:spPr>
          <a:xfrm>
            <a:off x="530402" y="1208618"/>
            <a:ext cx="3324224" cy="2679062"/>
          </a:xfrm>
          <a:prstGeom prst="rect">
            <a:avLst/>
          </a:prstGeom>
        </p:spPr>
      </p:pic>
      <p:pic>
        <p:nvPicPr>
          <p:cNvPr id="5" name="图片 4">
            <a:extLst>
              <a:ext uri="{FF2B5EF4-FFF2-40B4-BE49-F238E27FC236}">
                <a16:creationId xmlns:a16="http://schemas.microsoft.com/office/drawing/2014/main" id="{A73FE83D-96FC-4066-AB54-B1AB1B2E5B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402" y="4057895"/>
            <a:ext cx="3324225" cy="2352675"/>
          </a:xfrm>
          <a:prstGeom prst="rect">
            <a:avLst/>
          </a:prstGeom>
        </p:spPr>
      </p:pic>
      <p:pic>
        <p:nvPicPr>
          <p:cNvPr id="8" name="图片 7">
            <a:extLst>
              <a:ext uri="{FF2B5EF4-FFF2-40B4-BE49-F238E27FC236}">
                <a16:creationId xmlns:a16="http://schemas.microsoft.com/office/drawing/2014/main" id="{CD6B7775-5E1D-46DB-9220-9C95C2CDC02B}"/>
              </a:ext>
            </a:extLst>
          </p:cNvPr>
          <p:cNvPicPr>
            <a:picLocks noChangeAspect="1"/>
          </p:cNvPicPr>
          <p:nvPr/>
        </p:nvPicPr>
        <p:blipFill>
          <a:blip r:embed="rId5"/>
          <a:stretch>
            <a:fillRect/>
          </a:stretch>
        </p:blipFill>
        <p:spPr>
          <a:xfrm>
            <a:off x="4275634" y="1208618"/>
            <a:ext cx="2646900" cy="5201952"/>
          </a:xfrm>
          <a:prstGeom prst="rect">
            <a:avLst/>
          </a:prstGeom>
        </p:spPr>
      </p:pic>
      <p:pic>
        <p:nvPicPr>
          <p:cNvPr id="17" name="图片 16">
            <a:extLst>
              <a:ext uri="{FF2B5EF4-FFF2-40B4-BE49-F238E27FC236}">
                <a16:creationId xmlns:a16="http://schemas.microsoft.com/office/drawing/2014/main" id="{A8575B3A-A495-4B03-AF56-F2AAE0574F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96150" y="1226054"/>
            <a:ext cx="4176271" cy="5184516"/>
          </a:xfrm>
          <a:prstGeom prst="rect">
            <a:avLst/>
          </a:prstGeom>
        </p:spPr>
      </p:pic>
      <p:pic>
        <p:nvPicPr>
          <p:cNvPr id="18" name="图片 17" descr="1585395690551-227ef6d9f16239fa">
            <a:extLst>
              <a:ext uri="{FF2B5EF4-FFF2-40B4-BE49-F238E27FC236}">
                <a16:creationId xmlns:a16="http://schemas.microsoft.com/office/drawing/2014/main" id="{42843B94-8545-49A9-9492-4F5A72D9AEBB}"/>
              </a:ext>
            </a:extLst>
          </p:cNvPr>
          <p:cNvPicPr>
            <a:picLocks noChangeAspect="1"/>
          </p:cNvPicPr>
          <p:nvPr/>
        </p:nvPicPr>
        <p:blipFill>
          <a:blip r:embed="rId7"/>
          <a:stretch>
            <a:fillRect/>
          </a:stretch>
        </p:blipFill>
        <p:spPr>
          <a:xfrm>
            <a:off x="11198168" y="5653949"/>
            <a:ext cx="984885" cy="1198880"/>
          </a:xfrm>
          <a:prstGeom prst="rect">
            <a:avLst/>
          </a:prstGeom>
        </p:spPr>
      </p:pic>
    </p:spTree>
    <p:extLst>
      <p:ext uri="{BB962C8B-B14F-4D97-AF65-F5344CB8AC3E}">
        <p14:creationId xmlns:p14="http://schemas.microsoft.com/office/powerpoint/2010/main" val="3561672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 name="组合 2"/>
          <p:cNvGrpSpPr/>
          <p:nvPr/>
        </p:nvGrpSpPr>
        <p:grpSpPr>
          <a:xfrm>
            <a:off x="3994466" y="1060129"/>
            <a:ext cx="4203065" cy="3651893"/>
            <a:chOff x="3994466" y="1522087"/>
            <a:chExt cx="4203065" cy="3651893"/>
          </a:xfrm>
        </p:grpSpPr>
        <p:pic>
          <p:nvPicPr>
            <p:cNvPr id="2" name="图片 1"/>
            <p:cNvPicPr>
              <a:picLocks noChangeAspect="1"/>
            </p:cNvPicPr>
            <p:nvPr/>
          </p:nvPicPr>
          <p:blipFill>
            <a:blip r:embed="rId3"/>
            <a:stretch>
              <a:fillRect/>
            </a:stretch>
          </p:blipFill>
          <p:spPr>
            <a:xfrm rot="1589745" flipV="1">
              <a:off x="5219745" y="1522087"/>
              <a:ext cx="1752508" cy="2175526"/>
            </a:xfrm>
            <a:prstGeom prst="rect">
              <a:avLst/>
            </a:prstGeom>
          </p:spPr>
        </p:pic>
        <p:grpSp>
          <p:nvGrpSpPr>
            <p:cNvPr id="18" name="组合 17"/>
            <p:cNvGrpSpPr/>
            <p:nvPr/>
          </p:nvGrpSpPr>
          <p:grpSpPr>
            <a:xfrm>
              <a:off x="3994466" y="3760470"/>
              <a:ext cx="4203065" cy="1413510"/>
              <a:chOff x="3819020" y="2239101"/>
              <a:chExt cx="4203065" cy="1413510"/>
            </a:xfrm>
            <a:effectLst/>
          </p:grpSpPr>
          <p:sp>
            <p:nvSpPr>
              <p:cNvPr id="19" name="文本框 18">
                <a:extLst>
                  <a:ext uri="{FF2B5EF4-FFF2-40B4-BE49-F238E27FC236}">
                    <a16:creationId xmlns:a16="http://schemas.microsoft.com/office/drawing/2014/main" id="{1C441E93-18E9-4CC0-ABB9-0C5029F48ECB}"/>
                  </a:ext>
                </a:extLst>
              </p:cNvPr>
              <p:cNvSpPr txBox="1"/>
              <p:nvPr/>
            </p:nvSpPr>
            <p:spPr>
              <a:xfrm>
                <a:off x="4491486" y="2239101"/>
                <a:ext cx="2858135" cy="768350"/>
              </a:xfrm>
              <a:prstGeom prst="rect">
                <a:avLst/>
              </a:prstGeom>
              <a:noFill/>
            </p:spPr>
            <p:txBody>
              <a:bodyPr wrap="square" rtlCol="0">
                <a:spAutoFit/>
              </a:bodyPr>
              <a:lstStyle/>
              <a:p>
                <a:pPr algn="dist"/>
                <a:r>
                  <a:rPr lang="en-US" altLang="zh-CN" sz="4400" dirty="0">
                    <a:solidFill>
                      <a:schemeClr val="bg2">
                        <a:lumMod val="50000"/>
                      </a:schemeClr>
                    </a:solidFill>
                    <a:latin typeface="微软雅黑" panose="020B0503020204020204" charset="-122"/>
                    <a:ea typeface="微软雅黑" panose="020B0503020204020204" charset="-122"/>
                  </a:rPr>
                  <a:t>PART 03</a:t>
                </a:r>
              </a:p>
            </p:txBody>
          </p:sp>
          <p:sp>
            <p:nvSpPr>
              <p:cNvPr id="20" name="文本框 19">
                <a:extLst>
                  <a:ext uri="{FF2B5EF4-FFF2-40B4-BE49-F238E27FC236}">
                    <a16:creationId xmlns:a16="http://schemas.microsoft.com/office/drawing/2014/main" id="{6D67EF44-75E1-4956-BC7C-5E4E9BF9E5F5}"/>
                  </a:ext>
                </a:extLst>
              </p:cNvPr>
              <p:cNvSpPr txBox="1"/>
              <p:nvPr/>
            </p:nvSpPr>
            <p:spPr>
              <a:xfrm>
                <a:off x="3819020" y="3007451"/>
                <a:ext cx="4203065" cy="645160"/>
              </a:xfrm>
              <a:prstGeom prst="rect">
                <a:avLst/>
              </a:prstGeom>
              <a:noFill/>
            </p:spPr>
            <p:txBody>
              <a:bodyPr wrap="square" rtlCol="0">
                <a:spAutoFit/>
              </a:bodyPr>
              <a:lstStyle/>
              <a:p>
                <a:pPr algn="dist"/>
                <a:r>
                  <a:rPr lang="zh-CN" altLang="en-US" sz="3600" dirty="0">
                    <a:solidFill>
                      <a:schemeClr val="bg2">
                        <a:lumMod val="50000"/>
                      </a:schemeClr>
                    </a:solidFill>
                    <a:latin typeface="微软雅黑" panose="020B0503020204020204" pitchFamily="34" charset="-122"/>
                    <a:ea typeface="微软雅黑" panose="020B0503020204020204" pitchFamily="34" charset="-122"/>
                  </a:rPr>
                  <a:t>运行接口需求</a:t>
                </a:r>
              </a:p>
            </p:txBody>
          </p:sp>
        </p:grpSp>
      </p:grpSp>
      <p:pic>
        <p:nvPicPr>
          <p:cNvPr id="9" name="图片 8" descr="1585395690551-227ef6d9f16239fa">
            <a:extLst>
              <a:ext uri="{FF2B5EF4-FFF2-40B4-BE49-F238E27FC236}">
                <a16:creationId xmlns:a16="http://schemas.microsoft.com/office/drawing/2014/main" id="{40E5BA06-7790-49E0-8072-50ACDCF2ED09}"/>
              </a:ext>
            </a:extLst>
          </p:cNvPr>
          <p:cNvPicPr>
            <a:picLocks noChangeAspect="1"/>
          </p:cNvPicPr>
          <p:nvPr/>
        </p:nvPicPr>
        <p:blipFill>
          <a:blip r:embed="rId4"/>
          <a:stretch>
            <a:fillRect/>
          </a:stretch>
        </p:blipFill>
        <p:spPr>
          <a:xfrm>
            <a:off x="11198168" y="5653949"/>
            <a:ext cx="984885" cy="1198880"/>
          </a:xfrm>
          <a:prstGeom prst="rect">
            <a:avLst/>
          </a:prstGeom>
        </p:spPr>
      </p:pic>
    </p:spTree>
    <p:extLst>
      <p:ext uri="{BB962C8B-B14F-4D97-AF65-F5344CB8AC3E}">
        <p14:creationId xmlns:p14="http://schemas.microsoft.com/office/powerpoint/2010/main" val="561835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组合 9"/>
          <p:cNvGrpSpPr/>
          <p:nvPr/>
        </p:nvGrpSpPr>
        <p:grpSpPr>
          <a:xfrm>
            <a:off x="190482" y="352678"/>
            <a:ext cx="1552593" cy="523220"/>
            <a:chOff x="361932" y="543178"/>
            <a:chExt cx="1552593" cy="523220"/>
          </a:xfrm>
        </p:grpSpPr>
        <p:sp>
          <p:nvSpPr>
            <p:cNvPr id="11" name="Freeform 104"/>
            <p:cNvSpPr>
              <a:spLocks noEditPoints="1"/>
            </p:cNvSpPr>
            <p:nvPr/>
          </p:nvSpPr>
          <p:spPr bwMode="auto">
            <a:xfrm>
              <a:off x="361932" y="543178"/>
              <a:ext cx="1504968" cy="523220"/>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rgbClr val="A0AD83"/>
            </a:solidFill>
            <a:ln>
              <a:solidFill>
                <a:schemeClr val="tx1">
                  <a:lumMod val="75000"/>
                  <a:lumOff val="25000"/>
                </a:schemeClr>
              </a:solid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文本框 11"/>
            <p:cNvSpPr txBox="1"/>
            <p:nvPr/>
          </p:nvSpPr>
          <p:spPr>
            <a:xfrm>
              <a:off x="504825" y="543178"/>
              <a:ext cx="1409700" cy="523220"/>
            </a:xfrm>
            <a:prstGeom prst="rect">
              <a:avLst/>
            </a:prstGeom>
            <a:noFill/>
          </p:spPr>
          <p:txBody>
            <a:bodyPr wrap="square" rtlCol="0">
              <a:spAutoFit/>
            </a:bodyPr>
            <a:lstStyle/>
            <a:p>
              <a:r>
                <a:rPr lang="en-US" altLang="zh-CN" sz="2400" dirty="0">
                  <a:solidFill>
                    <a:schemeClr val="tx1">
                      <a:lumMod val="75000"/>
                      <a:lumOff val="25000"/>
                    </a:schemeClr>
                  </a:solidFill>
                </a:rPr>
                <a:t>PART </a:t>
              </a:r>
              <a:r>
                <a:rPr lang="en-US" altLang="zh-CN" sz="2800" dirty="0">
                  <a:solidFill>
                    <a:schemeClr val="tx1">
                      <a:lumMod val="75000"/>
                      <a:lumOff val="25000"/>
                    </a:schemeClr>
                  </a:solidFill>
                </a:rPr>
                <a:t>03</a:t>
              </a:r>
              <a:endParaRPr lang="zh-CN" altLang="en-US" sz="2400" dirty="0">
                <a:solidFill>
                  <a:schemeClr val="tx1">
                    <a:lumMod val="75000"/>
                    <a:lumOff val="25000"/>
                  </a:schemeClr>
                </a:solidFill>
              </a:endParaRPr>
            </a:p>
          </p:txBody>
        </p:sp>
      </p:grpSp>
      <p:grpSp>
        <p:nvGrpSpPr>
          <p:cNvPr id="13" name="组合 12"/>
          <p:cNvGrpSpPr/>
          <p:nvPr/>
        </p:nvGrpSpPr>
        <p:grpSpPr>
          <a:xfrm>
            <a:off x="1743075" y="295528"/>
            <a:ext cx="5553075" cy="697647"/>
            <a:chOff x="644064" y="371700"/>
            <a:chExt cx="5553075" cy="697647"/>
          </a:xfrm>
        </p:grpSpPr>
        <p:sp>
          <p:nvSpPr>
            <p:cNvPr id="14" name="文本框 49">
              <a:extLst>
                <a:ext uri="{FF2B5EF4-FFF2-40B4-BE49-F238E27FC236}">
                  <a16:creationId xmlns:a16="http://schemas.microsoft.com/office/drawing/2014/main" id="{7BC39B1B-FE24-4CAD-9278-FD33514087F0}"/>
                </a:ext>
              </a:extLst>
            </p:cNvPr>
            <p:cNvSpPr txBox="1">
              <a:spLocks noChangeArrowheads="1"/>
            </p:cNvSpPr>
            <p:nvPr/>
          </p:nvSpPr>
          <p:spPr bwMode="auto">
            <a:xfrm>
              <a:off x="644064" y="761570"/>
              <a:ext cx="55530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用户界面</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E525CE55-C134-48D2-ABCA-2BD876B32C70}"/>
                </a:ext>
              </a:extLst>
            </p:cNvPr>
            <p:cNvSpPr txBox="1"/>
            <p:nvPr/>
          </p:nvSpPr>
          <p:spPr>
            <a:xfrm>
              <a:off x="678757" y="371700"/>
              <a:ext cx="3505200" cy="461665"/>
            </a:xfrm>
            <a:prstGeom prst="rect">
              <a:avLst/>
            </a:prstGeom>
            <a:noFill/>
          </p:spPr>
          <p:txBody>
            <a:bodyPr wrap="squar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运行接口需求</a:t>
              </a:r>
            </a:p>
          </p:txBody>
        </p:sp>
      </p:grpSp>
      <p:pic>
        <p:nvPicPr>
          <p:cNvPr id="3" name="图片 2">
            <a:extLst>
              <a:ext uri="{FF2B5EF4-FFF2-40B4-BE49-F238E27FC236}">
                <a16:creationId xmlns:a16="http://schemas.microsoft.com/office/drawing/2014/main" id="{995253FF-711B-45B2-B2C2-0E90F4B00FEE}"/>
              </a:ext>
            </a:extLst>
          </p:cNvPr>
          <p:cNvPicPr>
            <a:picLocks noChangeAspect="1"/>
          </p:cNvPicPr>
          <p:nvPr/>
        </p:nvPicPr>
        <p:blipFill>
          <a:blip r:embed="rId3"/>
          <a:stretch>
            <a:fillRect/>
          </a:stretch>
        </p:blipFill>
        <p:spPr>
          <a:xfrm>
            <a:off x="1250100" y="1089913"/>
            <a:ext cx="5226114" cy="5629915"/>
          </a:xfrm>
          <a:prstGeom prst="rect">
            <a:avLst/>
          </a:prstGeom>
        </p:spPr>
      </p:pic>
      <p:pic>
        <p:nvPicPr>
          <p:cNvPr id="36" name="图片 35">
            <a:extLst>
              <a:ext uri="{FF2B5EF4-FFF2-40B4-BE49-F238E27FC236}">
                <a16:creationId xmlns:a16="http://schemas.microsoft.com/office/drawing/2014/main" id="{2868F189-A4E3-4426-9855-E000539AA2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1603" y="671010"/>
            <a:ext cx="3365071" cy="6048818"/>
          </a:xfrm>
          <a:prstGeom prst="rect">
            <a:avLst/>
          </a:prstGeom>
        </p:spPr>
      </p:pic>
      <p:pic>
        <p:nvPicPr>
          <p:cNvPr id="37" name="图片 36" descr="1585395690551-227ef6d9f16239fa">
            <a:extLst>
              <a:ext uri="{FF2B5EF4-FFF2-40B4-BE49-F238E27FC236}">
                <a16:creationId xmlns:a16="http://schemas.microsoft.com/office/drawing/2014/main" id="{299C581D-5E57-41B9-911E-AF4E4005EDA1}"/>
              </a:ext>
            </a:extLst>
          </p:cNvPr>
          <p:cNvPicPr>
            <a:picLocks noChangeAspect="1"/>
          </p:cNvPicPr>
          <p:nvPr/>
        </p:nvPicPr>
        <p:blipFill>
          <a:blip r:embed="rId5"/>
          <a:stretch>
            <a:fillRect/>
          </a:stretch>
        </p:blipFill>
        <p:spPr>
          <a:xfrm>
            <a:off x="11198168" y="5653949"/>
            <a:ext cx="984885" cy="1198880"/>
          </a:xfrm>
          <a:prstGeom prst="rect">
            <a:avLst/>
          </a:prstGeom>
        </p:spPr>
      </p:pic>
    </p:spTree>
    <p:extLst>
      <p:ext uri="{BB962C8B-B14F-4D97-AF65-F5344CB8AC3E}">
        <p14:creationId xmlns:p14="http://schemas.microsoft.com/office/powerpoint/2010/main" val="2255195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组合 9"/>
          <p:cNvGrpSpPr/>
          <p:nvPr/>
        </p:nvGrpSpPr>
        <p:grpSpPr>
          <a:xfrm>
            <a:off x="190482" y="352678"/>
            <a:ext cx="1552593" cy="523220"/>
            <a:chOff x="361932" y="543178"/>
            <a:chExt cx="1552593" cy="523220"/>
          </a:xfrm>
        </p:grpSpPr>
        <p:sp>
          <p:nvSpPr>
            <p:cNvPr id="11" name="Freeform 104"/>
            <p:cNvSpPr>
              <a:spLocks noEditPoints="1"/>
            </p:cNvSpPr>
            <p:nvPr/>
          </p:nvSpPr>
          <p:spPr bwMode="auto">
            <a:xfrm>
              <a:off x="361932" y="543178"/>
              <a:ext cx="1504968" cy="523220"/>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rgbClr val="A0AD83"/>
            </a:solidFill>
            <a:ln>
              <a:solidFill>
                <a:schemeClr val="tx1">
                  <a:lumMod val="75000"/>
                  <a:lumOff val="25000"/>
                </a:schemeClr>
              </a:solid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文本框 11"/>
            <p:cNvSpPr txBox="1"/>
            <p:nvPr/>
          </p:nvSpPr>
          <p:spPr>
            <a:xfrm>
              <a:off x="504825" y="543178"/>
              <a:ext cx="1409700" cy="523220"/>
            </a:xfrm>
            <a:prstGeom prst="rect">
              <a:avLst/>
            </a:prstGeom>
            <a:noFill/>
          </p:spPr>
          <p:txBody>
            <a:bodyPr wrap="square" rtlCol="0">
              <a:spAutoFit/>
            </a:bodyPr>
            <a:lstStyle/>
            <a:p>
              <a:r>
                <a:rPr lang="en-US" altLang="zh-CN" sz="2400" dirty="0">
                  <a:solidFill>
                    <a:schemeClr val="tx1">
                      <a:lumMod val="75000"/>
                      <a:lumOff val="25000"/>
                    </a:schemeClr>
                  </a:solidFill>
                </a:rPr>
                <a:t>PART </a:t>
              </a:r>
              <a:r>
                <a:rPr lang="en-US" altLang="zh-CN" sz="2800" dirty="0">
                  <a:solidFill>
                    <a:schemeClr val="tx1">
                      <a:lumMod val="75000"/>
                      <a:lumOff val="25000"/>
                    </a:schemeClr>
                  </a:solidFill>
                </a:rPr>
                <a:t>03</a:t>
              </a:r>
              <a:endParaRPr lang="zh-CN" altLang="en-US" sz="2400" dirty="0">
                <a:solidFill>
                  <a:schemeClr val="tx1">
                    <a:lumMod val="75000"/>
                    <a:lumOff val="25000"/>
                  </a:schemeClr>
                </a:solidFill>
              </a:endParaRPr>
            </a:p>
          </p:txBody>
        </p:sp>
      </p:grpSp>
      <p:grpSp>
        <p:nvGrpSpPr>
          <p:cNvPr id="13" name="组合 12"/>
          <p:cNvGrpSpPr/>
          <p:nvPr/>
        </p:nvGrpSpPr>
        <p:grpSpPr>
          <a:xfrm>
            <a:off x="1743075" y="295528"/>
            <a:ext cx="5553075" cy="697647"/>
            <a:chOff x="644064" y="371700"/>
            <a:chExt cx="5553075" cy="697647"/>
          </a:xfrm>
        </p:grpSpPr>
        <p:sp>
          <p:nvSpPr>
            <p:cNvPr id="14" name="文本框 49">
              <a:extLst>
                <a:ext uri="{FF2B5EF4-FFF2-40B4-BE49-F238E27FC236}">
                  <a16:creationId xmlns:a16="http://schemas.microsoft.com/office/drawing/2014/main" id="{7BC39B1B-FE24-4CAD-9278-FD33514087F0}"/>
                </a:ext>
              </a:extLst>
            </p:cNvPr>
            <p:cNvSpPr txBox="1">
              <a:spLocks noChangeArrowheads="1"/>
            </p:cNvSpPr>
            <p:nvPr/>
          </p:nvSpPr>
          <p:spPr bwMode="auto">
            <a:xfrm>
              <a:off x="644064" y="761570"/>
              <a:ext cx="55530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用户界面</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E525CE55-C134-48D2-ABCA-2BD876B32C70}"/>
                </a:ext>
              </a:extLst>
            </p:cNvPr>
            <p:cNvSpPr txBox="1"/>
            <p:nvPr/>
          </p:nvSpPr>
          <p:spPr>
            <a:xfrm>
              <a:off x="678757" y="371700"/>
              <a:ext cx="3505200" cy="461665"/>
            </a:xfrm>
            <a:prstGeom prst="rect">
              <a:avLst/>
            </a:prstGeom>
            <a:noFill/>
          </p:spPr>
          <p:txBody>
            <a:bodyPr wrap="squar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运行接口需求</a:t>
              </a:r>
            </a:p>
          </p:txBody>
        </p:sp>
      </p:grpSp>
      <p:pic>
        <p:nvPicPr>
          <p:cNvPr id="8" name="图片 7">
            <a:extLst>
              <a:ext uri="{FF2B5EF4-FFF2-40B4-BE49-F238E27FC236}">
                <a16:creationId xmlns:a16="http://schemas.microsoft.com/office/drawing/2014/main" id="{A985CCA3-7307-413E-A53D-CDF63E84FC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809" y="1025981"/>
            <a:ext cx="3261372" cy="5826848"/>
          </a:xfrm>
          <a:prstGeom prst="rect">
            <a:avLst/>
          </a:prstGeom>
        </p:spPr>
      </p:pic>
      <p:pic>
        <p:nvPicPr>
          <p:cNvPr id="35" name="图片 34">
            <a:extLst>
              <a:ext uri="{FF2B5EF4-FFF2-40B4-BE49-F238E27FC236}">
                <a16:creationId xmlns:a16="http://schemas.microsoft.com/office/drawing/2014/main" id="{B101130A-D991-4512-BCF2-2D29CA3BE6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9821" y="993175"/>
            <a:ext cx="3261372" cy="5860661"/>
          </a:xfrm>
          <a:prstGeom prst="rect">
            <a:avLst/>
          </a:prstGeom>
        </p:spPr>
      </p:pic>
      <p:pic>
        <p:nvPicPr>
          <p:cNvPr id="16" name="图片 15" descr="1585395690551-227ef6d9f16239fa">
            <a:extLst>
              <a:ext uri="{FF2B5EF4-FFF2-40B4-BE49-F238E27FC236}">
                <a16:creationId xmlns:a16="http://schemas.microsoft.com/office/drawing/2014/main" id="{D9F710FD-0E2D-4555-93B8-C0B27F8561F0}"/>
              </a:ext>
            </a:extLst>
          </p:cNvPr>
          <p:cNvPicPr>
            <a:picLocks noChangeAspect="1"/>
          </p:cNvPicPr>
          <p:nvPr/>
        </p:nvPicPr>
        <p:blipFill>
          <a:blip r:embed="rId5"/>
          <a:stretch>
            <a:fillRect/>
          </a:stretch>
        </p:blipFill>
        <p:spPr>
          <a:xfrm>
            <a:off x="11198168" y="5653949"/>
            <a:ext cx="984885" cy="1198880"/>
          </a:xfrm>
          <a:prstGeom prst="rect">
            <a:avLst/>
          </a:prstGeom>
        </p:spPr>
      </p:pic>
    </p:spTree>
    <p:extLst>
      <p:ext uri="{BB962C8B-B14F-4D97-AF65-F5344CB8AC3E}">
        <p14:creationId xmlns:p14="http://schemas.microsoft.com/office/powerpoint/2010/main" val="391146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6" name="Freeform 11"/>
          <p:cNvSpPr>
            <a:spLocks/>
          </p:cNvSpPr>
          <p:nvPr/>
        </p:nvSpPr>
        <p:spPr bwMode="auto">
          <a:xfrm rot="10800000">
            <a:off x="6598149" y="1064623"/>
            <a:ext cx="796476" cy="811628"/>
          </a:xfrm>
          <a:custGeom>
            <a:avLst/>
            <a:gdLst>
              <a:gd name="T0" fmla="*/ 1390 w 1390"/>
              <a:gd name="T1" fmla="*/ 710 h 1416"/>
              <a:gd name="T2" fmla="*/ 1389 w 1390"/>
              <a:gd name="T3" fmla="*/ 756 h 1416"/>
              <a:gd name="T4" fmla="*/ 1385 w 1390"/>
              <a:gd name="T5" fmla="*/ 802 h 1416"/>
              <a:gd name="T6" fmla="*/ 1377 w 1390"/>
              <a:gd name="T7" fmla="*/ 848 h 1416"/>
              <a:gd name="T8" fmla="*/ 1320 w 1390"/>
              <a:gd name="T9" fmla="*/ 999 h 1416"/>
              <a:gd name="T10" fmla="*/ 1302 w 1390"/>
              <a:gd name="T11" fmla="*/ 1035 h 1416"/>
              <a:gd name="T12" fmla="*/ 910 w 1390"/>
              <a:gd name="T13" fmla="*/ 1363 h 1416"/>
              <a:gd name="T14" fmla="*/ 878 w 1390"/>
              <a:gd name="T15" fmla="*/ 1372 h 1416"/>
              <a:gd name="T16" fmla="*/ 845 w 1390"/>
              <a:gd name="T17" fmla="*/ 1379 h 1416"/>
              <a:gd name="T18" fmla="*/ 818 w 1390"/>
              <a:gd name="T19" fmla="*/ 1384 h 1416"/>
              <a:gd name="T20" fmla="*/ 441 w 1390"/>
              <a:gd name="T21" fmla="*/ 1340 h 1416"/>
              <a:gd name="T22" fmla="*/ 414 w 1390"/>
              <a:gd name="T23" fmla="*/ 1327 h 1416"/>
              <a:gd name="T24" fmla="*/ 188 w 1390"/>
              <a:gd name="T25" fmla="*/ 1155 h 1416"/>
              <a:gd name="T26" fmla="*/ 172 w 1390"/>
              <a:gd name="T27" fmla="*/ 1134 h 1416"/>
              <a:gd name="T28" fmla="*/ 156 w 1390"/>
              <a:gd name="T29" fmla="*/ 1114 h 1416"/>
              <a:gd name="T30" fmla="*/ 117 w 1390"/>
              <a:gd name="T31" fmla="*/ 1062 h 1416"/>
              <a:gd name="T32" fmla="*/ 101 w 1390"/>
              <a:gd name="T33" fmla="*/ 1035 h 1416"/>
              <a:gd name="T34" fmla="*/ 14 w 1390"/>
              <a:gd name="T35" fmla="*/ 774 h 1416"/>
              <a:gd name="T36" fmla="*/ 10 w 1390"/>
              <a:gd name="T37" fmla="*/ 745 h 1416"/>
              <a:gd name="T38" fmla="*/ 45 w 1390"/>
              <a:gd name="T39" fmla="*/ 519 h 1416"/>
              <a:gd name="T40" fmla="*/ 52 w 1390"/>
              <a:gd name="T41" fmla="*/ 496 h 1416"/>
              <a:gd name="T42" fmla="*/ 80 w 1390"/>
              <a:gd name="T43" fmla="*/ 429 h 1416"/>
              <a:gd name="T44" fmla="*/ 94 w 1390"/>
              <a:gd name="T45" fmla="*/ 399 h 1416"/>
              <a:gd name="T46" fmla="*/ 354 w 1390"/>
              <a:gd name="T47" fmla="*/ 124 h 1416"/>
              <a:gd name="T48" fmla="*/ 393 w 1390"/>
              <a:gd name="T49" fmla="*/ 104 h 1416"/>
              <a:gd name="T50" fmla="*/ 840 w 1390"/>
              <a:gd name="T51" fmla="*/ 37 h 1416"/>
              <a:gd name="T52" fmla="*/ 887 w 1390"/>
              <a:gd name="T53" fmla="*/ 45 h 1416"/>
              <a:gd name="T54" fmla="*/ 1167 w 1390"/>
              <a:gd name="T55" fmla="*/ 190 h 1416"/>
              <a:gd name="T56" fmla="*/ 1192 w 1390"/>
              <a:gd name="T57" fmla="*/ 219 h 1416"/>
              <a:gd name="T58" fmla="*/ 1213 w 1390"/>
              <a:gd name="T59" fmla="*/ 251 h 1416"/>
              <a:gd name="T60" fmla="*/ 1388 w 1390"/>
              <a:gd name="T61" fmla="*/ 661 h 1416"/>
              <a:gd name="T62" fmla="*/ 1390 w 1390"/>
              <a:gd name="T63" fmla="*/ 710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0" h="1416">
                <a:moveTo>
                  <a:pt x="1390" y="710"/>
                </a:moveTo>
                <a:cubicBezTo>
                  <a:pt x="1390" y="725"/>
                  <a:pt x="1390" y="741"/>
                  <a:pt x="1389" y="756"/>
                </a:cubicBezTo>
                <a:cubicBezTo>
                  <a:pt x="1388" y="771"/>
                  <a:pt x="1387" y="787"/>
                  <a:pt x="1385" y="802"/>
                </a:cubicBezTo>
                <a:cubicBezTo>
                  <a:pt x="1383" y="818"/>
                  <a:pt x="1380" y="833"/>
                  <a:pt x="1377" y="848"/>
                </a:cubicBezTo>
                <a:cubicBezTo>
                  <a:pt x="1363" y="901"/>
                  <a:pt x="1344" y="951"/>
                  <a:pt x="1320" y="999"/>
                </a:cubicBezTo>
                <a:cubicBezTo>
                  <a:pt x="1314" y="1011"/>
                  <a:pt x="1308" y="1023"/>
                  <a:pt x="1302" y="1035"/>
                </a:cubicBezTo>
                <a:cubicBezTo>
                  <a:pt x="1238" y="1212"/>
                  <a:pt x="1090" y="1324"/>
                  <a:pt x="910" y="1363"/>
                </a:cubicBezTo>
                <a:cubicBezTo>
                  <a:pt x="899" y="1366"/>
                  <a:pt x="889" y="1369"/>
                  <a:pt x="878" y="1372"/>
                </a:cubicBezTo>
                <a:cubicBezTo>
                  <a:pt x="867" y="1375"/>
                  <a:pt x="856" y="1377"/>
                  <a:pt x="845" y="1379"/>
                </a:cubicBezTo>
                <a:cubicBezTo>
                  <a:pt x="836" y="1381"/>
                  <a:pt x="827" y="1383"/>
                  <a:pt x="818" y="1384"/>
                </a:cubicBezTo>
                <a:cubicBezTo>
                  <a:pt x="690" y="1416"/>
                  <a:pt x="562" y="1376"/>
                  <a:pt x="441" y="1340"/>
                </a:cubicBezTo>
                <a:cubicBezTo>
                  <a:pt x="432" y="1336"/>
                  <a:pt x="423" y="1332"/>
                  <a:pt x="414" y="1327"/>
                </a:cubicBezTo>
                <a:cubicBezTo>
                  <a:pt x="330" y="1284"/>
                  <a:pt x="246" y="1236"/>
                  <a:pt x="188" y="1155"/>
                </a:cubicBezTo>
                <a:cubicBezTo>
                  <a:pt x="183" y="1148"/>
                  <a:pt x="177" y="1141"/>
                  <a:pt x="172" y="1134"/>
                </a:cubicBezTo>
                <a:cubicBezTo>
                  <a:pt x="166" y="1128"/>
                  <a:pt x="161" y="1121"/>
                  <a:pt x="156" y="1114"/>
                </a:cubicBezTo>
                <a:cubicBezTo>
                  <a:pt x="142" y="1097"/>
                  <a:pt x="129" y="1080"/>
                  <a:pt x="117" y="1062"/>
                </a:cubicBezTo>
                <a:cubicBezTo>
                  <a:pt x="112" y="1053"/>
                  <a:pt x="106" y="1044"/>
                  <a:pt x="101" y="1035"/>
                </a:cubicBezTo>
                <a:cubicBezTo>
                  <a:pt x="46" y="960"/>
                  <a:pt x="18" y="872"/>
                  <a:pt x="14" y="774"/>
                </a:cubicBezTo>
                <a:cubicBezTo>
                  <a:pt x="13" y="764"/>
                  <a:pt x="11" y="755"/>
                  <a:pt x="10" y="745"/>
                </a:cubicBezTo>
                <a:cubicBezTo>
                  <a:pt x="0" y="670"/>
                  <a:pt x="14" y="593"/>
                  <a:pt x="45" y="519"/>
                </a:cubicBezTo>
                <a:cubicBezTo>
                  <a:pt x="47" y="511"/>
                  <a:pt x="50" y="504"/>
                  <a:pt x="52" y="496"/>
                </a:cubicBezTo>
                <a:cubicBezTo>
                  <a:pt x="61" y="473"/>
                  <a:pt x="70" y="451"/>
                  <a:pt x="80" y="429"/>
                </a:cubicBezTo>
                <a:cubicBezTo>
                  <a:pt x="84" y="419"/>
                  <a:pt x="89" y="409"/>
                  <a:pt x="94" y="399"/>
                </a:cubicBezTo>
                <a:cubicBezTo>
                  <a:pt x="152" y="286"/>
                  <a:pt x="240" y="187"/>
                  <a:pt x="354" y="124"/>
                </a:cubicBezTo>
                <a:cubicBezTo>
                  <a:pt x="367" y="116"/>
                  <a:pt x="380" y="110"/>
                  <a:pt x="393" y="104"/>
                </a:cubicBezTo>
                <a:cubicBezTo>
                  <a:pt x="530" y="24"/>
                  <a:pt x="690" y="0"/>
                  <a:pt x="840" y="37"/>
                </a:cubicBezTo>
                <a:cubicBezTo>
                  <a:pt x="856" y="39"/>
                  <a:pt x="871" y="42"/>
                  <a:pt x="887" y="45"/>
                </a:cubicBezTo>
                <a:cubicBezTo>
                  <a:pt x="993" y="67"/>
                  <a:pt x="1094" y="110"/>
                  <a:pt x="1167" y="190"/>
                </a:cubicBezTo>
                <a:cubicBezTo>
                  <a:pt x="1176" y="199"/>
                  <a:pt x="1184" y="209"/>
                  <a:pt x="1192" y="219"/>
                </a:cubicBezTo>
                <a:cubicBezTo>
                  <a:pt x="1199" y="229"/>
                  <a:pt x="1206" y="240"/>
                  <a:pt x="1213" y="251"/>
                </a:cubicBezTo>
                <a:cubicBezTo>
                  <a:pt x="1322" y="360"/>
                  <a:pt x="1374" y="512"/>
                  <a:pt x="1388" y="661"/>
                </a:cubicBezTo>
                <a:cubicBezTo>
                  <a:pt x="1390" y="677"/>
                  <a:pt x="1390" y="694"/>
                  <a:pt x="1390" y="710"/>
                </a:cubicBezTo>
                <a:close/>
              </a:path>
            </a:pathLst>
          </a:cu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1" tIns="34291" rIns="68581" bIns="34291"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00" dirty="0">
              <a:solidFill>
                <a:srgbClr val="7F7F7F"/>
              </a:solidFill>
              <a:latin typeface="微软雅黑" panose="020B0503020204020204" pitchFamily="34" charset="-122"/>
              <a:ea typeface="微软雅黑" panose="020B0503020204020204" pitchFamily="34" charset="-122"/>
            </a:endParaRPr>
          </a:p>
        </p:txBody>
      </p:sp>
      <p:sp>
        <p:nvSpPr>
          <p:cNvPr id="37" name="文本框 1"/>
          <p:cNvSpPr txBox="1"/>
          <p:nvPr/>
        </p:nvSpPr>
        <p:spPr>
          <a:xfrm>
            <a:off x="6649697" y="1200526"/>
            <a:ext cx="727930" cy="561694"/>
          </a:xfrm>
          <a:prstGeom prst="rect">
            <a:avLst/>
          </a:prstGeom>
          <a:noFill/>
          <a:effectLst/>
        </p:spPr>
        <p:txBody>
          <a:bodyPr wrap="square" lIns="68581" tIns="34291" rIns="68581" bIns="34291"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b="1" spc="450" dirty="0">
                <a:solidFill>
                  <a:schemeClr val="tx1">
                    <a:lumMod val="75000"/>
                    <a:lumOff val="25000"/>
                  </a:schemeClr>
                </a:solidFill>
                <a:latin typeface="hakuyoxingshu7000" pitchFamily="2" charset="-122"/>
                <a:ea typeface="hakuyoxingshu7000" pitchFamily="2" charset="-122"/>
                <a:cs typeface="hakuyoxingshu7000" pitchFamily="2" charset="-122"/>
              </a:rPr>
              <a:t>1</a:t>
            </a:r>
            <a:endParaRPr lang="en-GB" altLang="zh-CN" sz="3200" b="1" spc="450" dirty="0">
              <a:solidFill>
                <a:schemeClr val="tx1">
                  <a:lumMod val="75000"/>
                  <a:lumOff val="25000"/>
                </a:schemeClr>
              </a:solidFill>
              <a:latin typeface="hakuyoxingshu7000" pitchFamily="2" charset="-122"/>
              <a:ea typeface="hakuyoxingshu7000" pitchFamily="2" charset="-122"/>
              <a:cs typeface="hakuyoxingshu7000" pitchFamily="2" charset="-122"/>
            </a:endParaRPr>
          </a:p>
        </p:txBody>
      </p:sp>
      <p:sp>
        <p:nvSpPr>
          <p:cNvPr id="47" name="Freeform 11"/>
          <p:cNvSpPr>
            <a:spLocks/>
          </p:cNvSpPr>
          <p:nvPr/>
        </p:nvSpPr>
        <p:spPr bwMode="auto">
          <a:xfrm rot="10800000">
            <a:off x="6598149" y="2329651"/>
            <a:ext cx="796476" cy="811628"/>
          </a:xfrm>
          <a:custGeom>
            <a:avLst/>
            <a:gdLst>
              <a:gd name="T0" fmla="*/ 1390 w 1390"/>
              <a:gd name="T1" fmla="*/ 710 h 1416"/>
              <a:gd name="T2" fmla="*/ 1389 w 1390"/>
              <a:gd name="T3" fmla="*/ 756 h 1416"/>
              <a:gd name="T4" fmla="*/ 1385 w 1390"/>
              <a:gd name="T5" fmla="*/ 802 h 1416"/>
              <a:gd name="T6" fmla="*/ 1377 w 1390"/>
              <a:gd name="T7" fmla="*/ 848 h 1416"/>
              <a:gd name="T8" fmla="*/ 1320 w 1390"/>
              <a:gd name="T9" fmla="*/ 999 h 1416"/>
              <a:gd name="T10" fmla="*/ 1302 w 1390"/>
              <a:gd name="T11" fmla="*/ 1035 h 1416"/>
              <a:gd name="T12" fmla="*/ 910 w 1390"/>
              <a:gd name="T13" fmla="*/ 1363 h 1416"/>
              <a:gd name="T14" fmla="*/ 878 w 1390"/>
              <a:gd name="T15" fmla="*/ 1372 h 1416"/>
              <a:gd name="T16" fmla="*/ 845 w 1390"/>
              <a:gd name="T17" fmla="*/ 1379 h 1416"/>
              <a:gd name="T18" fmla="*/ 818 w 1390"/>
              <a:gd name="T19" fmla="*/ 1384 h 1416"/>
              <a:gd name="T20" fmla="*/ 441 w 1390"/>
              <a:gd name="T21" fmla="*/ 1340 h 1416"/>
              <a:gd name="T22" fmla="*/ 414 w 1390"/>
              <a:gd name="T23" fmla="*/ 1327 h 1416"/>
              <a:gd name="T24" fmla="*/ 188 w 1390"/>
              <a:gd name="T25" fmla="*/ 1155 h 1416"/>
              <a:gd name="T26" fmla="*/ 172 w 1390"/>
              <a:gd name="T27" fmla="*/ 1134 h 1416"/>
              <a:gd name="T28" fmla="*/ 156 w 1390"/>
              <a:gd name="T29" fmla="*/ 1114 h 1416"/>
              <a:gd name="T30" fmla="*/ 117 w 1390"/>
              <a:gd name="T31" fmla="*/ 1062 h 1416"/>
              <a:gd name="T32" fmla="*/ 101 w 1390"/>
              <a:gd name="T33" fmla="*/ 1035 h 1416"/>
              <a:gd name="T34" fmla="*/ 14 w 1390"/>
              <a:gd name="T35" fmla="*/ 774 h 1416"/>
              <a:gd name="T36" fmla="*/ 10 w 1390"/>
              <a:gd name="T37" fmla="*/ 745 h 1416"/>
              <a:gd name="T38" fmla="*/ 45 w 1390"/>
              <a:gd name="T39" fmla="*/ 519 h 1416"/>
              <a:gd name="T40" fmla="*/ 52 w 1390"/>
              <a:gd name="T41" fmla="*/ 496 h 1416"/>
              <a:gd name="T42" fmla="*/ 80 w 1390"/>
              <a:gd name="T43" fmla="*/ 429 h 1416"/>
              <a:gd name="T44" fmla="*/ 94 w 1390"/>
              <a:gd name="T45" fmla="*/ 399 h 1416"/>
              <a:gd name="T46" fmla="*/ 354 w 1390"/>
              <a:gd name="T47" fmla="*/ 124 h 1416"/>
              <a:gd name="T48" fmla="*/ 393 w 1390"/>
              <a:gd name="T49" fmla="*/ 104 h 1416"/>
              <a:gd name="T50" fmla="*/ 840 w 1390"/>
              <a:gd name="T51" fmla="*/ 37 h 1416"/>
              <a:gd name="T52" fmla="*/ 887 w 1390"/>
              <a:gd name="T53" fmla="*/ 45 h 1416"/>
              <a:gd name="T54" fmla="*/ 1167 w 1390"/>
              <a:gd name="T55" fmla="*/ 190 h 1416"/>
              <a:gd name="T56" fmla="*/ 1192 w 1390"/>
              <a:gd name="T57" fmla="*/ 219 h 1416"/>
              <a:gd name="T58" fmla="*/ 1213 w 1390"/>
              <a:gd name="T59" fmla="*/ 251 h 1416"/>
              <a:gd name="T60" fmla="*/ 1388 w 1390"/>
              <a:gd name="T61" fmla="*/ 661 h 1416"/>
              <a:gd name="T62" fmla="*/ 1390 w 1390"/>
              <a:gd name="T63" fmla="*/ 710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0" h="1416">
                <a:moveTo>
                  <a:pt x="1390" y="710"/>
                </a:moveTo>
                <a:cubicBezTo>
                  <a:pt x="1390" y="725"/>
                  <a:pt x="1390" y="741"/>
                  <a:pt x="1389" y="756"/>
                </a:cubicBezTo>
                <a:cubicBezTo>
                  <a:pt x="1388" y="771"/>
                  <a:pt x="1387" y="787"/>
                  <a:pt x="1385" y="802"/>
                </a:cubicBezTo>
                <a:cubicBezTo>
                  <a:pt x="1383" y="818"/>
                  <a:pt x="1380" y="833"/>
                  <a:pt x="1377" y="848"/>
                </a:cubicBezTo>
                <a:cubicBezTo>
                  <a:pt x="1363" y="901"/>
                  <a:pt x="1344" y="951"/>
                  <a:pt x="1320" y="999"/>
                </a:cubicBezTo>
                <a:cubicBezTo>
                  <a:pt x="1314" y="1011"/>
                  <a:pt x="1308" y="1023"/>
                  <a:pt x="1302" y="1035"/>
                </a:cubicBezTo>
                <a:cubicBezTo>
                  <a:pt x="1238" y="1212"/>
                  <a:pt x="1090" y="1324"/>
                  <a:pt x="910" y="1363"/>
                </a:cubicBezTo>
                <a:cubicBezTo>
                  <a:pt x="899" y="1366"/>
                  <a:pt x="889" y="1369"/>
                  <a:pt x="878" y="1372"/>
                </a:cubicBezTo>
                <a:cubicBezTo>
                  <a:pt x="867" y="1375"/>
                  <a:pt x="856" y="1377"/>
                  <a:pt x="845" y="1379"/>
                </a:cubicBezTo>
                <a:cubicBezTo>
                  <a:pt x="836" y="1381"/>
                  <a:pt x="827" y="1383"/>
                  <a:pt x="818" y="1384"/>
                </a:cubicBezTo>
                <a:cubicBezTo>
                  <a:pt x="690" y="1416"/>
                  <a:pt x="562" y="1376"/>
                  <a:pt x="441" y="1340"/>
                </a:cubicBezTo>
                <a:cubicBezTo>
                  <a:pt x="432" y="1336"/>
                  <a:pt x="423" y="1332"/>
                  <a:pt x="414" y="1327"/>
                </a:cubicBezTo>
                <a:cubicBezTo>
                  <a:pt x="330" y="1284"/>
                  <a:pt x="246" y="1236"/>
                  <a:pt x="188" y="1155"/>
                </a:cubicBezTo>
                <a:cubicBezTo>
                  <a:pt x="183" y="1148"/>
                  <a:pt x="177" y="1141"/>
                  <a:pt x="172" y="1134"/>
                </a:cubicBezTo>
                <a:cubicBezTo>
                  <a:pt x="166" y="1128"/>
                  <a:pt x="161" y="1121"/>
                  <a:pt x="156" y="1114"/>
                </a:cubicBezTo>
                <a:cubicBezTo>
                  <a:pt x="142" y="1097"/>
                  <a:pt x="129" y="1080"/>
                  <a:pt x="117" y="1062"/>
                </a:cubicBezTo>
                <a:cubicBezTo>
                  <a:pt x="112" y="1053"/>
                  <a:pt x="106" y="1044"/>
                  <a:pt x="101" y="1035"/>
                </a:cubicBezTo>
                <a:cubicBezTo>
                  <a:pt x="46" y="960"/>
                  <a:pt x="18" y="872"/>
                  <a:pt x="14" y="774"/>
                </a:cubicBezTo>
                <a:cubicBezTo>
                  <a:pt x="13" y="764"/>
                  <a:pt x="11" y="755"/>
                  <a:pt x="10" y="745"/>
                </a:cubicBezTo>
                <a:cubicBezTo>
                  <a:pt x="0" y="670"/>
                  <a:pt x="14" y="593"/>
                  <a:pt x="45" y="519"/>
                </a:cubicBezTo>
                <a:cubicBezTo>
                  <a:pt x="47" y="511"/>
                  <a:pt x="50" y="504"/>
                  <a:pt x="52" y="496"/>
                </a:cubicBezTo>
                <a:cubicBezTo>
                  <a:pt x="61" y="473"/>
                  <a:pt x="70" y="451"/>
                  <a:pt x="80" y="429"/>
                </a:cubicBezTo>
                <a:cubicBezTo>
                  <a:pt x="84" y="419"/>
                  <a:pt x="89" y="409"/>
                  <a:pt x="94" y="399"/>
                </a:cubicBezTo>
                <a:cubicBezTo>
                  <a:pt x="152" y="286"/>
                  <a:pt x="240" y="187"/>
                  <a:pt x="354" y="124"/>
                </a:cubicBezTo>
                <a:cubicBezTo>
                  <a:pt x="367" y="116"/>
                  <a:pt x="380" y="110"/>
                  <a:pt x="393" y="104"/>
                </a:cubicBezTo>
                <a:cubicBezTo>
                  <a:pt x="530" y="24"/>
                  <a:pt x="690" y="0"/>
                  <a:pt x="840" y="37"/>
                </a:cubicBezTo>
                <a:cubicBezTo>
                  <a:pt x="856" y="39"/>
                  <a:pt x="871" y="42"/>
                  <a:pt x="887" y="45"/>
                </a:cubicBezTo>
                <a:cubicBezTo>
                  <a:pt x="993" y="67"/>
                  <a:pt x="1094" y="110"/>
                  <a:pt x="1167" y="190"/>
                </a:cubicBezTo>
                <a:cubicBezTo>
                  <a:pt x="1176" y="199"/>
                  <a:pt x="1184" y="209"/>
                  <a:pt x="1192" y="219"/>
                </a:cubicBezTo>
                <a:cubicBezTo>
                  <a:pt x="1199" y="229"/>
                  <a:pt x="1206" y="240"/>
                  <a:pt x="1213" y="251"/>
                </a:cubicBezTo>
                <a:cubicBezTo>
                  <a:pt x="1322" y="360"/>
                  <a:pt x="1374" y="512"/>
                  <a:pt x="1388" y="661"/>
                </a:cubicBezTo>
                <a:cubicBezTo>
                  <a:pt x="1390" y="677"/>
                  <a:pt x="1390" y="694"/>
                  <a:pt x="1390" y="710"/>
                </a:cubicBezTo>
                <a:close/>
              </a:path>
            </a:pathLst>
          </a:cu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1" tIns="34291" rIns="68581" bIns="34291"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00" dirty="0">
              <a:solidFill>
                <a:srgbClr val="7F7F7F"/>
              </a:solidFill>
              <a:latin typeface="微软雅黑" panose="020B0503020204020204" pitchFamily="34" charset="-122"/>
              <a:ea typeface="微软雅黑" panose="020B0503020204020204" pitchFamily="34" charset="-122"/>
            </a:endParaRPr>
          </a:p>
        </p:txBody>
      </p:sp>
      <p:sp>
        <p:nvSpPr>
          <p:cNvPr id="48" name="文本框 1"/>
          <p:cNvSpPr txBox="1"/>
          <p:nvPr/>
        </p:nvSpPr>
        <p:spPr>
          <a:xfrm>
            <a:off x="6666695" y="2487154"/>
            <a:ext cx="727930" cy="561694"/>
          </a:xfrm>
          <a:prstGeom prst="rect">
            <a:avLst/>
          </a:prstGeom>
          <a:noFill/>
          <a:effectLst/>
        </p:spPr>
        <p:txBody>
          <a:bodyPr wrap="square" lIns="68581" tIns="34291" rIns="68581" bIns="34291"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b="1" spc="450" dirty="0">
                <a:solidFill>
                  <a:schemeClr val="tx1">
                    <a:lumMod val="75000"/>
                    <a:lumOff val="25000"/>
                  </a:schemeClr>
                </a:solidFill>
                <a:latin typeface="hakuyoxingshu7000" pitchFamily="2" charset="-122"/>
                <a:ea typeface="hakuyoxingshu7000" pitchFamily="2" charset="-122"/>
                <a:cs typeface="hakuyoxingshu7000" pitchFamily="2" charset="-122"/>
              </a:rPr>
              <a:t>2</a:t>
            </a:r>
            <a:endParaRPr lang="en-GB" altLang="zh-CN" sz="3200" b="1" spc="450" dirty="0">
              <a:solidFill>
                <a:schemeClr val="tx1">
                  <a:lumMod val="75000"/>
                  <a:lumOff val="25000"/>
                </a:schemeClr>
              </a:solidFill>
              <a:latin typeface="hakuyoxingshu7000" pitchFamily="2" charset="-122"/>
              <a:ea typeface="hakuyoxingshu7000" pitchFamily="2" charset="-122"/>
              <a:cs typeface="hakuyoxingshu7000" pitchFamily="2" charset="-122"/>
            </a:endParaRPr>
          </a:p>
        </p:txBody>
      </p:sp>
      <p:sp>
        <p:nvSpPr>
          <p:cNvPr id="49" name="Freeform 11"/>
          <p:cNvSpPr>
            <a:spLocks/>
          </p:cNvSpPr>
          <p:nvPr/>
        </p:nvSpPr>
        <p:spPr bwMode="auto">
          <a:xfrm rot="10800000">
            <a:off x="6598149" y="3572122"/>
            <a:ext cx="796476" cy="811628"/>
          </a:xfrm>
          <a:custGeom>
            <a:avLst/>
            <a:gdLst>
              <a:gd name="T0" fmla="*/ 1390 w 1390"/>
              <a:gd name="T1" fmla="*/ 710 h 1416"/>
              <a:gd name="T2" fmla="*/ 1389 w 1390"/>
              <a:gd name="T3" fmla="*/ 756 h 1416"/>
              <a:gd name="T4" fmla="*/ 1385 w 1390"/>
              <a:gd name="T5" fmla="*/ 802 h 1416"/>
              <a:gd name="T6" fmla="*/ 1377 w 1390"/>
              <a:gd name="T7" fmla="*/ 848 h 1416"/>
              <a:gd name="T8" fmla="*/ 1320 w 1390"/>
              <a:gd name="T9" fmla="*/ 999 h 1416"/>
              <a:gd name="T10" fmla="*/ 1302 w 1390"/>
              <a:gd name="T11" fmla="*/ 1035 h 1416"/>
              <a:gd name="T12" fmla="*/ 910 w 1390"/>
              <a:gd name="T13" fmla="*/ 1363 h 1416"/>
              <a:gd name="T14" fmla="*/ 878 w 1390"/>
              <a:gd name="T15" fmla="*/ 1372 h 1416"/>
              <a:gd name="T16" fmla="*/ 845 w 1390"/>
              <a:gd name="T17" fmla="*/ 1379 h 1416"/>
              <a:gd name="T18" fmla="*/ 818 w 1390"/>
              <a:gd name="T19" fmla="*/ 1384 h 1416"/>
              <a:gd name="T20" fmla="*/ 441 w 1390"/>
              <a:gd name="T21" fmla="*/ 1340 h 1416"/>
              <a:gd name="T22" fmla="*/ 414 w 1390"/>
              <a:gd name="T23" fmla="*/ 1327 h 1416"/>
              <a:gd name="T24" fmla="*/ 188 w 1390"/>
              <a:gd name="T25" fmla="*/ 1155 h 1416"/>
              <a:gd name="T26" fmla="*/ 172 w 1390"/>
              <a:gd name="T27" fmla="*/ 1134 h 1416"/>
              <a:gd name="T28" fmla="*/ 156 w 1390"/>
              <a:gd name="T29" fmla="*/ 1114 h 1416"/>
              <a:gd name="T30" fmla="*/ 117 w 1390"/>
              <a:gd name="T31" fmla="*/ 1062 h 1416"/>
              <a:gd name="T32" fmla="*/ 101 w 1390"/>
              <a:gd name="T33" fmla="*/ 1035 h 1416"/>
              <a:gd name="T34" fmla="*/ 14 w 1390"/>
              <a:gd name="T35" fmla="*/ 774 h 1416"/>
              <a:gd name="T36" fmla="*/ 10 w 1390"/>
              <a:gd name="T37" fmla="*/ 745 h 1416"/>
              <a:gd name="T38" fmla="*/ 45 w 1390"/>
              <a:gd name="T39" fmla="*/ 519 h 1416"/>
              <a:gd name="T40" fmla="*/ 52 w 1390"/>
              <a:gd name="T41" fmla="*/ 496 h 1416"/>
              <a:gd name="T42" fmla="*/ 80 w 1390"/>
              <a:gd name="T43" fmla="*/ 429 h 1416"/>
              <a:gd name="T44" fmla="*/ 94 w 1390"/>
              <a:gd name="T45" fmla="*/ 399 h 1416"/>
              <a:gd name="T46" fmla="*/ 354 w 1390"/>
              <a:gd name="T47" fmla="*/ 124 h 1416"/>
              <a:gd name="T48" fmla="*/ 393 w 1390"/>
              <a:gd name="T49" fmla="*/ 104 h 1416"/>
              <a:gd name="T50" fmla="*/ 840 w 1390"/>
              <a:gd name="T51" fmla="*/ 37 h 1416"/>
              <a:gd name="T52" fmla="*/ 887 w 1390"/>
              <a:gd name="T53" fmla="*/ 45 h 1416"/>
              <a:gd name="T54" fmla="*/ 1167 w 1390"/>
              <a:gd name="T55" fmla="*/ 190 h 1416"/>
              <a:gd name="T56" fmla="*/ 1192 w 1390"/>
              <a:gd name="T57" fmla="*/ 219 h 1416"/>
              <a:gd name="T58" fmla="*/ 1213 w 1390"/>
              <a:gd name="T59" fmla="*/ 251 h 1416"/>
              <a:gd name="T60" fmla="*/ 1388 w 1390"/>
              <a:gd name="T61" fmla="*/ 661 h 1416"/>
              <a:gd name="T62" fmla="*/ 1390 w 1390"/>
              <a:gd name="T63" fmla="*/ 710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0" h="1416">
                <a:moveTo>
                  <a:pt x="1390" y="710"/>
                </a:moveTo>
                <a:cubicBezTo>
                  <a:pt x="1390" y="725"/>
                  <a:pt x="1390" y="741"/>
                  <a:pt x="1389" y="756"/>
                </a:cubicBezTo>
                <a:cubicBezTo>
                  <a:pt x="1388" y="771"/>
                  <a:pt x="1387" y="787"/>
                  <a:pt x="1385" y="802"/>
                </a:cubicBezTo>
                <a:cubicBezTo>
                  <a:pt x="1383" y="818"/>
                  <a:pt x="1380" y="833"/>
                  <a:pt x="1377" y="848"/>
                </a:cubicBezTo>
                <a:cubicBezTo>
                  <a:pt x="1363" y="901"/>
                  <a:pt x="1344" y="951"/>
                  <a:pt x="1320" y="999"/>
                </a:cubicBezTo>
                <a:cubicBezTo>
                  <a:pt x="1314" y="1011"/>
                  <a:pt x="1308" y="1023"/>
                  <a:pt x="1302" y="1035"/>
                </a:cubicBezTo>
                <a:cubicBezTo>
                  <a:pt x="1238" y="1212"/>
                  <a:pt x="1090" y="1324"/>
                  <a:pt x="910" y="1363"/>
                </a:cubicBezTo>
                <a:cubicBezTo>
                  <a:pt x="899" y="1366"/>
                  <a:pt x="889" y="1369"/>
                  <a:pt x="878" y="1372"/>
                </a:cubicBezTo>
                <a:cubicBezTo>
                  <a:pt x="867" y="1375"/>
                  <a:pt x="856" y="1377"/>
                  <a:pt x="845" y="1379"/>
                </a:cubicBezTo>
                <a:cubicBezTo>
                  <a:pt x="836" y="1381"/>
                  <a:pt x="827" y="1383"/>
                  <a:pt x="818" y="1384"/>
                </a:cubicBezTo>
                <a:cubicBezTo>
                  <a:pt x="690" y="1416"/>
                  <a:pt x="562" y="1376"/>
                  <a:pt x="441" y="1340"/>
                </a:cubicBezTo>
                <a:cubicBezTo>
                  <a:pt x="432" y="1336"/>
                  <a:pt x="423" y="1332"/>
                  <a:pt x="414" y="1327"/>
                </a:cubicBezTo>
                <a:cubicBezTo>
                  <a:pt x="330" y="1284"/>
                  <a:pt x="246" y="1236"/>
                  <a:pt x="188" y="1155"/>
                </a:cubicBezTo>
                <a:cubicBezTo>
                  <a:pt x="183" y="1148"/>
                  <a:pt x="177" y="1141"/>
                  <a:pt x="172" y="1134"/>
                </a:cubicBezTo>
                <a:cubicBezTo>
                  <a:pt x="166" y="1128"/>
                  <a:pt x="161" y="1121"/>
                  <a:pt x="156" y="1114"/>
                </a:cubicBezTo>
                <a:cubicBezTo>
                  <a:pt x="142" y="1097"/>
                  <a:pt x="129" y="1080"/>
                  <a:pt x="117" y="1062"/>
                </a:cubicBezTo>
                <a:cubicBezTo>
                  <a:pt x="112" y="1053"/>
                  <a:pt x="106" y="1044"/>
                  <a:pt x="101" y="1035"/>
                </a:cubicBezTo>
                <a:cubicBezTo>
                  <a:pt x="46" y="960"/>
                  <a:pt x="18" y="872"/>
                  <a:pt x="14" y="774"/>
                </a:cubicBezTo>
                <a:cubicBezTo>
                  <a:pt x="13" y="764"/>
                  <a:pt x="11" y="755"/>
                  <a:pt x="10" y="745"/>
                </a:cubicBezTo>
                <a:cubicBezTo>
                  <a:pt x="0" y="670"/>
                  <a:pt x="14" y="593"/>
                  <a:pt x="45" y="519"/>
                </a:cubicBezTo>
                <a:cubicBezTo>
                  <a:pt x="47" y="511"/>
                  <a:pt x="50" y="504"/>
                  <a:pt x="52" y="496"/>
                </a:cubicBezTo>
                <a:cubicBezTo>
                  <a:pt x="61" y="473"/>
                  <a:pt x="70" y="451"/>
                  <a:pt x="80" y="429"/>
                </a:cubicBezTo>
                <a:cubicBezTo>
                  <a:pt x="84" y="419"/>
                  <a:pt x="89" y="409"/>
                  <a:pt x="94" y="399"/>
                </a:cubicBezTo>
                <a:cubicBezTo>
                  <a:pt x="152" y="286"/>
                  <a:pt x="240" y="187"/>
                  <a:pt x="354" y="124"/>
                </a:cubicBezTo>
                <a:cubicBezTo>
                  <a:pt x="367" y="116"/>
                  <a:pt x="380" y="110"/>
                  <a:pt x="393" y="104"/>
                </a:cubicBezTo>
                <a:cubicBezTo>
                  <a:pt x="530" y="24"/>
                  <a:pt x="690" y="0"/>
                  <a:pt x="840" y="37"/>
                </a:cubicBezTo>
                <a:cubicBezTo>
                  <a:pt x="856" y="39"/>
                  <a:pt x="871" y="42"/>
                  <a:pt x="887" y="45"/>
                </a:cubicBezTo>
                <a:cubicBezTo>
                  <a:pt x="993" y="67"/>
                  <a:pt x="1094" y="110"/>
                  <a:pt x="1167" y="190"/>
                </a:cubicBezTo>
                <a:cubicBezTo>
                  <a:pt x="1176" y="199"/>
                  <a:pt x="1184" y="209"/>
                  <a:pt x="1192" y="219"/>
                </a:cubicBezTo>
                <a:cubicBezTo>
                  <a:pt x="1199" y="229"/>
                  <a:pt x="1206" y="240"/>
                  <a:pt x="1213" y="251"/>
                </a:cubicBezTo>
                <a:cubicBezTo>
                  <a:pt x="1322" y="360"/>
                  <a:pt x="1374" y="512"/>
                  <a:pt x="1388" y="661"/>
                </a:cubicBezTo>
                <a:cubicBezTo>
                  <a:pt x="1390" y="677"/>
                  <a:pt x="1390" y="694"/>
                  <a:pt x="1390" y="710"/>
                </a:cubicBezTo>
                <a:close/>
              </a:path>
            </a:pathLst>
          </a:cu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1" tIns="34291" rIns="68581" bIns="34291"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00" dirty="0">
              <a:solidFill>
                <a:srgbClr val="7F7F7F"/>
              </a:solidFill>
              <a:latin typeface="微软雅黑" panose="020B0503020204020204" pitchFamily="34" charset="-122"/>
              <a:ea typeface="微软雅黑" panose="020B0503020204020204" pitchFamily="34" charset="-122"/>
            </a:endParaRPr>
          </a:p>
        </p:txBody>
      </p:sp>
      <p:sp>
        <p:nvSpPr>
          <p:cNvPr id="50" name="文本框 1"/>
          <p:cNvSpPr txBox="1"/>
          <p:nvPr/>
        </p:nvSpPr>
        <p:spPr>
          <a:xfrm>
            <a:off x="6668550" y="3708983"/>
            <a:ext cx="727930" cy="561694"/>
          </a:xfrm>
          <a:prstGeom prst="rect">
            <a:avLst/>
          </a:prstGeom>
          <a:noFill/>
          <a:effectLst/>
        </p:spPr>
        <p:txBody>
          <a:bodyPr wrap="square" lIns="68581" tIns="34291" rIns="68581" bIns="34291"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b="1" spc="450" dirty="0">
                <a:solidFill>
                  <a:schemeClr val="tx1">
                    <a:lumMod val="75000"/>
                    <a:lumOff val="25000"/>
                  </a:schemeClr>
                </a:solidFill>
                <a:latin typeface="hakuyoxingshu7000" pitchFamily="2" charset="-122"/>
                <a:ea typeface="hakuyoxingshu7000" pitchFamily="2" charset="-122"/>
                <a:cs typeface="hakuyoxingshu7000" pitchFamily="2" charset="-122"/>
              </a:rPr>
              <a:t>3</a:t>
            </a:r>
            <a:endParaRPr lang="en-GB" altLang="zh-CN" sz="3200" b="1" spc="450" dirty="0">
              <a:solidFill>
                <a:schemeClr val="tx1">
                  <a:lumMod val="75000"/>
                  <a:lumOff val="25000"/>
                </a:schemeClr>
              </a:solidFill>
              <a:latin typeface="hakuyoxingshu7000" pitchFamily="2" charset="-122"/>
              <a:ea typeface="hakuyoxingshu7000" pitchFamily="2" charset="-122"/>
              <a:cs typeface="hakuyoxingshu7000" pitchFamily="2" charset="-122"/>
            </a:endParaRPr>
          </a:p>
        </p:txBody>
      </p:sp>
      <p:sp>
        <p:nvSpPr>
          <p:cNvPr id="51" name="Freeform 11"/>
          <p:cNvSpPr>
            <a:spLocks/>
          </p:cNvSpPr>
          <p:nvPr/>
        </p:nvSpPr>
        <p:spPr bwMode="auto">
          <a:xfrm rot="10800000">
            <a:off x="6598149" y="4837150"/>
            <a:ext cx="796476" cy="811628"/>
          </a:xfrm>
          <a:custGeom>
            <a:avLst/>
            <a:gdLst>
              <a:gd name="T0" fmla="*/ 1390 w 1390"/>
              <a:gd name="T1" fmla="*/ 710 h 1416"/>
              <a:gd name="T2" fmla="*/ 1389 w 1390"/>
              <a:gd name="T3" fmla="*/ 756 h 1416"/>
              <a:gd name="T4" fmla="*/ 1385 w 1390"/>
              <a:gd name="T5" fmla="*/ 802 h 1416"/>
              <a:gd name="T6" fmla="*/ 1377 w 1390"/>
              <a:gd name="T7" fmla="*/ 848 h 1416"/>
              <a:gd name="T8" fmla="*/ 1320 w 1390"/>
              <a:gd name="T9" fmla="*/ 999 h 1416"/>
              <a:gd name="T10" fmla="*/ 1302 w 1390"/>
              <a:gd name="T11" fmla="*/ 1035 h 1416"/>
              <a:gd name="T12" fmla="*/ 910 w 1390"/>
              <a:gd name="T13" fmla="*/ 1363 h 1416"/>
              <a:gd name="T14" fmla="*/ 878 w 1390"/>
              <a:gd name="T15" fmla="*/ 1372 h 1416"/>
              <a:gd name="T16" fmla="*/ 845 w 1390"/>
              <a:gd name="T17" fmla="*/ 1379 h 1416"/>
              <a:gd name="T18" fmla="*/ 818 w 1390"/>
              <a:gd name="T19" fmla="*/ 1384 h 1416"/>
              <a:gd name="T20" fmla="*/ 441 w 1390"/>
              <a:gd name="T21" fmla="*/ 1340 h 1416"/>
              <a:gd name="T22" fmla="*/ 414 w 1390"/>
              <a:gd name="T23" fmla="*/ 1327 h 1416"/>
              <a:gd name="T24" fmla="*/ 188 w 1390"/>
              <a:gd name="T25" fmla="*/ 1155 h 1416"/>
              <a:gd name="T26" fmla="*/ 172 w 1390"/>
              <a:gd name="T27" fmla="*/ 1134 h 1416"/>
              <a:gd name="T28" fmla="*/ 156 w 1390"/>
              <a:gd name="T29" fmla="*/ 1114 h 1416"/>
              <a:gd name="T30" fmla="*/ 117 w 1390"/>
              <a:gd name="T31" fmla="*/ 1062 h 1416"/>
              <a:gd name="T32" fmla="*/ 101 w 1390"/>
              <a:gd name="T33" fmla="*/ 1035 h 1416"/>
              <a:gd name="T34" fmla="*/ 14 w 1390"/>
              <a:gd name="T35" fmla="*/ 774 h 1416"/>
              <a:gd name="T36" fmla="*/ 10 w 1390"/>
              <a:gd name="T37" fmla="*/ 745 h 1416"/>
              <a:gd name="T38" fmla="*/ 45 w 1390"/>
              <a:gd name="T39" fmla="*/ 519 h 1416"/>
              <a:gd name="T40" fmla="*/ 52 w 1390"/>
              <a:gd name="T41" fmla="*/ 496 h 1416"/>
              <a:gd name="T42" fmla="*/ 80 w 1390"/>
              <a:gd name="T43" fmla="*/ 429 h 1416"/>
              <a:gd name="T44" fmla="*/ 94 w 1390"/>
              <a:gd name="T45" fmla="*/ 399 h 1416"/>
              <a:gd name="T46" fmla="*/ 354 w 1390"/>
              <a:gd name="T47" fmla="*/ 124 h 1416"/>
              <a:gd name="T48" fmla="*/ 393 w 1390"/>
              <a:gd name="T49" fmla="*/ 104 h 1416"/>
              <a:gd name="T50" fmla="*/ 840 w 1390"/>
              <a:gd name="T51" fmla="*/ 37 h 1416"/>
              <a:gd name="T52" fmla="*/ 887 w 1390"/>
              <a:gd name="T53" fmla="*/ 45 h 1416"/>
              <a:gd name="T54" fmla="*/ 1167 w 1390"/>
              <a:gd name="T55" fmla="*/ 190 h 1416"/>
              <a:gd name="T56" fmla="*/ 1192 w 1390"/>
              <a:gd name="T57" fmla="*/ 219 h 1416"/>
              <a:gd name="T58" fmla="*/ 1213 w 1390"/>
              <a:gd name="T59" fmla="*/ 251 h 1416"/>
              <a:gd name="T60" fmla="*/ 1388 w 1390"/>
              <a:gd name="T61" fmla="*/ 661 h 1416"/>
              <a:gd name="T62" fmla="*/ 1390 w 1390"/>
              <a:gd name="T63" fmla="*/ 710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0" h="1416">
                <a:moveTo>
                  <a:pt x="1390" y="710"/>
                </a:moveTo>
                <a:cubicBezTo>
                  <a:pt x="1390" y="725"/>
                  <a:pt x="1390" y="741"/>
                  <a:pt x="1389" y="756"/>
                </a:cubicBezTo>
                <a:cubicBezTo>
                  <a:pt x="1388" y="771"/>
                  <a:pt x="1387" y="787"/>
                  <a:pt x="1385" y="802"/>
                </a:cubicBezTo>
                <a:cubicBezTo>
                  <a:pt x="1383" y="818"/>
                  <a:pt x="1380" y="833"/>
                  <a:pt x="1377" y="848"/>
                </a:cubicBezTo>
                <a:cubicBezTo>
                  <a:pt x="1363" y="901"/>
                  <a:pt x="1344" y="951"/>
                  <a:pt x="1320" y="999"/>
                </a:cubicBezTo>
                <a:cubicBezTo>
                  <a:pt x="1314" y="1011"/>
                  <a:pt x="1308" y="1023"/>
                  <a:pt x="1302" y="1035"/>
                </a:cubicBezTo>
                <a:cubicBezTo>
                  <a:pt x="1238" y="1212"/>
                  <a:pt x="1090" y="1324"/>
                  <a:pt x="910" y="1363"/>
                </a:cubicBezTo>
                <a:cubicBezTo>
                  <a:pt x="899" y="1366"/>
                  <a:pt x="889" y="1369"/>
                  <a:pt x="878" y="1372"/>
                </a:cubicBezTo>
                <a:cubicBezTo>
                  <a:pt x="867" y="1375"/>
                  <a:pt x="856" y="1377"/>
                  <a:pt x="845" y="1379"/>
                </a:cubicBezTo>
                <a:cubicBezTo>
                  <a:pt x="836" y="1381"/>
                  <a:pt x="827" y="1383"/>
                  <a:pt x="818" y="1384"/>
                </a:cubicBezTo>
                <a:cubicBezTo>
                  <a:pt x="690" y="1416"/>
                  <a:pt x="562" y="1376"/>
                  <a:pt x="441" y="1340"/>
                </a:cubicBezTo>
                <a:cubicBezTo>
                  <a:pt x="432" y="1336"/>
                  <a:pt x="423" y="1332"/>
                  <a:pt x="414" y="1327"/>
                </a:cubicBezTo>
                <a:cubicBezTo>
                  <a:pt x="330" y="1284"/>
                  <a:pt x="246" y="1236"/>
                  <a:pt x="188" y="1155"/>
                </a:cubicBezTo>
                <a:cubicBezTo>
                  <a:pt x="183" y="1148"/>
                  <a:pt x="177" y="1141"/>
                  <a:pt x="172" y="1134"/>
                </a:cubicBezTo>
                <a:cubicBezTo>
                  <a:pt x="166" y="1128"/>
                  <a:pt x="161" y="1121"/>
                  <a:pt x="156" y="1114"/>
                </a:cubicBezTo>
                <a:cubicBezTo>
                  <a:pt x="142" y="1097"/>
                  <a:pt x="129" y="1080"/>
                  <a:pt x="117" y="1062"/>
                </a:cubicBezTo>
                <a:cubicBezTo>
                  <a:pt x="112" y="1053"/>
                  <a:pt x="106" y="1044"/>
                  <a:pt x="101" y="1035"/>
                </a:cubicBezTo>
                <a:cubicBezTo>
                  <a:pt x="46" y="960"/>
                  <a:pt x="18" y="872"/>
                  <a:pt x="14" y="774"/>
                </a:cubicBezTo>
                <a:cubicBezTo>
                  <a:pt x="13" y="764"/>
                  <a:pt x="11" y="755"/>
                  <a:pt x="10" y="745"/>
                </a:cubicBezTo>
                <a:cubicBezTo>
                  <a:pt x="0" y="670"/>
                  <a:pt x="14" y="593"/>
                  <a:pt x="45" y="519"/>
                </a:cubicBezTo>
                <a:cubicBezTo>
                  <a:pt x="47" y="511"/>
                  <a:pt x="50" y="504"/>
                  <a:pt x="52" y="496"/>
                </a:cubicBezTo>
                <a:cubicBezTo>
                  <a:pt x="61" y="473"/>
                  <a:pt x="70" y="451"/>
                  <a:pt x="80" y="429"/>
                </a:cubicBezTo>
                <a:cubicBezTo>
                  <a:pt x="84" y="419"/>
                  <a:pt x="89" y="409"/>
                  <a:pt x="94" y="399"/>
                </a:cubicBezTo>
                <a:cubicBezTo>
                  <a:pt x="152" y="286"/>
                  <a:pt x="240" y="187"/>
                  <a:pt x="354" y="124"/>
                </a:cubicBezTo>
                <a:cubicBezTo>
                  <a:pt x="367" y="116"/>
                  <a:pt x="380" y="110"/>
                  <a:pt x="393" y="104"/>
                </a:cubicBezTo>
                <a:cubicBezTo>
                  <a:pt x="530" y="24"/>
                  <a:pt x="690" y="0"/>
                  <a:pt x="840" y="37"/>
                </a:cubicBezTo>
                <a:cubicBezTo>
                  <a:pt x="856" y="39"/>
                  <a:pt x="871" y="42"/>
                  <a:pt x="887" y="45"/>
                </a:cubicBezTo>
                <a:cubicBezTo>
                  <a:pt x="993" y="67"/>
                  <a:pt x="1094" y="110"/>
                  <a:pt x="1167" y="190"/>
                </a:cubicBezTo>
                <a:cubicBezTo>
                  <a:pt x="1176" y="199"/>
                  <a:pt x="1184" y="209"/>
                  <a:pt x="1192" y="219"/>
                </a:cubicBezTo>
                <a:cubicBezTo>
                  <a:pt x="1199" y="229"/>
                  <a:pt x="1206" y="240"/>
                  <a:pt x="1213" y="251"/>
                </a:cubicBezTo>
                <a:cubicBezTo>
                  <a:pt x="1322" y="360"/>
                  <a:pt x="1374" y="512"/>
                  <a:pt x="1388" y="661"/>
                </a:cubicBezTo>
                <a:cubicBezTo>
                  <a:pt x="1390" y="677"/>
                  <a:pt x="1390" y="694"/>
                  <a:pt x="1390" y="710"/>
                </a:cubicBezTo>
                <a:close/>
              </a:path>
            </a:pathLst>
          </a:cu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1" tIns="34291" rIns="68581" bIns="34291"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00" dirty="0">
              <a:solidFill>
                <a:srgbClr val="7F7F7F"/>
              </a:solidFill>
              <a:latin typeface="微软雅黑" panose="020B0503020204020204" pitchFamily="34" charset="-122"/>
              <a:ea typeface="微软雅黑" panose="020B0503020204020204" pitchFamily="34" charset="-122"/>
            </a:endParaRPr>
          </a:p>
        </p:txBody>
      </p:sp>
      <p:sp>
        <p:nvSpPr>
          <p:cNvPr id="52" name="文本框 1"/>
          <p:cNvSpPr txBox="1"/>
          <p:nvPr/>
        </p:nvSpPr>
        <p:spPr>
          <a:xfrm>
            <a:off x="6649697" y="4966392"/>
            <a:ext cx="727930" cy="561694"/>
          </a:xfrm>
          <a:prstGeom prst="rect">
            <a:avLst/>
          </a:prstGeom>
          <a:noFill/>
          <a:effectLst/>
        </p:spPr>
        <p:txBody>
          <a:bodyPr wrap="square" lIns="68581" tIns="34291" rIns="68581" bIns="34291"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b="1" spc="450" dirty="0">
                <a:solidFill>
                  <a:schemeClr val="tx1">
                    <a:lumMod val="75000"/>
                    <a:lumOff val="25000"/>
                  </a:schemeClr>
                </a:solidFill>
                <a:latin typeface="hakuyoxingshu7000" pitchFamily="2" charset="-122"/>
                <a:ea typeface="hakuyoxingshu7000" pitchFamily="2" charset="-122"/>
                <a:cs typeface="hakuyoxingshu7000" pitchFamily="2" charset="-122"/>
              </a:rPr>
              <a:t>4</a:t>
            </a:r>
            <a:endParaRPr lang="en-GB" altLang="zh-CN" sz="3200" b="1" spc="450" dirty="0">
              <a:solidFill>
                <a:schemeClr val="tx1">
                  <a:lumMod val="75000"/>
                  <a:lumOff val="25000"/>
                </a:schemeClr>
              </a:solidFill>
              <a:latin typeface="hakuyoxingshu7000" pitchFamily="2" charset="-122"/>
              <a:ea typeface="hakuyoxingshu7000" pitchFamily="2" charset="-122"/>
              <a:cs typeface="hakuyoxingshu7000" pitchFamily="2" charset="-122"/>
            </a:endParaRPr>
          </a:p>
        </p:txBody>
      </p:sp>
      <p:sp>
        <p:nvSpPr>
          <p:cNvPr id="53" name="文本框 48">
            <a:extLst>
              <a:ext uri="{FF2B5EF4-FFF2-40B4-BE49-F238E27FC236}">
                <a16:creationId xmlns:a16="http://schemas.microsoft.com/office/drawing/2014/main" id="{ADEA0258-CE05-413F-A89B-DE8C6803F65C}"/>
              </a:ext>
            </a:extLst>
          </p:cNvPr>
          <p:cNvSpPr txBox="1">
            <a:spLocks noChangeArrowheads="1"/>
          </p:cNvSpPr>
          <p:nvPr/>
        </p:nvSpPr>
        <p:spPr bwMode="auto">
          <a:xfrm>
            <a:off x="7628923" y="1158284"/>
            <a:ext cx="4310758" cy="5847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eaLnBrk="1" hangingPunct="1">
              <a:defRPr/>
            </a:pPr>
            <a:r>
              <a:rPr lang="zh-CN" altLang="en-US" sz="3200" dirty="0">
                <a:solidFill>
                  <a:schemeClr val="tx1">
                    <a:lumMod val="75000"/>
                    <a:lumOff val="25000"/>
                  </a:schemeClr>
                </a:solidFill>
                <a:latin typeface="华康少女文字W5(P)" panose="040F0500000000000000" pitchFamily="82" charset="-122"/>
                <a:ea typeface="华康少女文字W5(P)" panose="040F0500000000000000" pitchFamily="82" charset="-122"/>
              </a:rPr>
              <a:t>项目背景</a:t>
            </a:r>
            <a:endParaRPr lang="id-ID" altLang="zh-CN" sz="3200" dirty="0">
              <a:solidFill>
                <a:schemeClr val="tx1">
                  <a:lumMod val="75000"/>
                  <a:lumOff val="25000"/>
                </a:schemeClr>
              </a:solidFill>
              <a:latin typeface="华康少女文字W5(P)" panose="040F0500000000000000" pitchFamily="82" charset="-122"/>
              <a:ea typeface="华康少女文字W5(P)" panose="040F0500000000000000" pitchFamily="82" charset="-122"/>
            </a:endParaRPr>
          </a:p>
        </p:txBody>
      </p:sp>
      <p:sp>
        <p:nvSpPr>
          <p:cNvPr id="54" name="文本框 48">
            <a:extLst>
              <a:ext uri="{FF2B5EF4-FFF2-40B4-BE49-F238E27FC236}">
                <a16:creationId xmlns:a16="http://schemas.microsoft.com/office/drawing/2014/main" id="{ADEA0258-CE05-413F-A89B-DE8C6803F65C}"/>
              </a:ext>
            </a:extLst>
          </p:cNvPr>
          <p:cNvSpPr txBox="1">
            <a:spLocks noChangeArrowheads="1"/>
          </p:cNvSpPr>
          <p:nvPr/>
        </p:nvSpPr>
        <p:spPr bwMode="auto">
          <a:xfrm>
            <a:off x="7628923" y="2442549"/>
            <a:ext cx="4310758" cy="5847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eaLnBrk="1" hangingPunct="1">
              <a:defRPr/>
            </a:pPr>
            <a:r>
              <a:rPr lang="zh-CN" altLang="en-US" sz="3200" dirty="0">
                <a:solidFill>
                  <a:schemeClr val="tx1">
                    <a:lumMod val="75000"/>
                    <a:lumOff val="25000"/>
                  </a:schemeClr>
                </a:solidFill>
                <a:latin typeface="华康少女文字W5(P)" panose="040F0500000000000000" pitchFamily="82" charset="-122"/>
                <a:ea typeface="华康少女文字W5(P)" panose="040F0500000000000000" pitchFamily="82" charset="-122"/>
              </a:rPr>
              <a:t>项目说明</a:t>
            </a:r>
            <a:endParaRPr lang="id-ID" altLang="zh-CN" sz="3200" dirty="0">
              <a:solidFill>
                <a:schemeClr val="tx1">
                  <a:lumMod val="75000"/>
                  <a:lumOff val="25000"/>
                </a:schemeClr>
              </a:solidFill>
              <a:latin typeface="华康少女文字W5(P)" panose="040F0500000000000000" pitchFamily="82" charset="-122"/>
              <a:ea typeface="华康少女文字W5(P)" panose="040F0500000000000000" pitchFamily="82" charset="-122"/>
            </a:endParaRPr>
          </a:p>
        </p:txBody>
      </p:sp>
      <p:sp>
        <p:nvSpPr>
          <p:cNvPr id="55" name="文本框 48">
            <a:extLst>
              <a:ext uri="{FF2B5EF4-FFF2-40B4-BE49-F238E27FC236}">
                <a16:creationId xmlns:a16="http://schemas.microsoft.com/office/drawing/2014/main" id="{ADEA0258-CE05-413F-A89B-DE8C6803F65C}"/>
              </a:ext>
            </a:extLst>
          </p:cNvPr>
          <p:cNvSpPr txBox="1">
            <a:spLocks noChangeArrowheads="1"/>
          </p:cNvSpPr>
          <p:nvPr/>
        </p:nvSpPr>
        <p:spPr bwMode="auto">
          <a:xfrm>
            <a:off x="7628923" y="3685020"/>
            <a:ext cx="4310758" cy="5847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eaLnBrk="1" hangingPunct="1">
              <a:defRPr/>
            </a:pPr>
            <a:r>
              <a:rPr lang="zh-CN" altLang="en-US" sz="3200" dirty="0">
                <a:solidFill>
                  <a:schemeClr val="tx1">
                    <a:lumMod val="75000"/>
                    <a:lumOff val="25000"/>
                  </a:schemeClr>
                </a:solidFill>
                <a:latin typeface="华康少女文字W5(P)" panose="040F0500000000000000" pitchFamily="82" charset="-122"/>
                <a:ea typeface="华康少女文字W5(P)" panose="040F0500000000000000" pitchFamily="82" charset="-122"/>
              </a:rPr>
              <a:t>运行接口需求</a:t>
            </a:r>
            <a:endParaRPr lang="id-ID" altLang="zh-CN" sz="3200" dirty="0">
              <a:solidFill>
                <a:schemeClr val="tx1">
                  <a:lumMod val="75000"/>
                  <a:lumOff val="25000"/>
                </a:schemeClr>
              </a:solidFill>
              <a:latin typeface="华康少女文字W5(P)" panose="040F0500000000000000" pitchFamily="82" charset="-122"/>
              <a:ea typeface="华康少女文字W5(P)" panose="040F0500000000000000" pitchFamily="82" charset="-122"/>
            </a:endParaRPr>
          </a:p>
        </p:txBody>
      </p:sp>
      <p:sp>
        <p:nvSpPr>
          <p:cNvPr id="56" name="文本框 48">
            <a:extLst>
              <a:ext uri="{FF2B5EF4-FFF2-40B4-BE49-F238E27FC236}">
                <a16:creationId xmlns:a16="http://schemas.microsoft.com/office/drawing/2014/main" id="{ADEA0258-CE05-413F-A89B-DE8C6803F65C}"/>
              </a:ext>
            </a:extLst>
          </p:cNvPr>
          <p:cNvSpPr txBox="1">
            <a:spLocks noChangeArrowheads="1"/>
          </p:cNvSpPr>
          <p:nvPr/>
        </p:nvSpPr>
        <p:spPr bwMode="auto">
          <a:xfrm>
            <a:off x="7628923" y="4981354"/>
            <a:ext cx="4310758" cy="5847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eaLnBrk="1" hangingPunct="1">
              <a:defRPr/>
            </a:pPr>
            <a:r>
              <a:rPr lang="zh-CN" altLang="en-US" sz="3200" dirty="0">
                <a:solidFill>
                  <a:schemeClr val="tx1">
                    <a:lumMod val="75000"/>
                    <a:lumOff val="25000"/>
                  </a:schemeClr>
                </a:solidFill>
                <a:latin typeface="华康少女文字W5(P)" panose="040F0500000000000000" pitchFamily="82" charset="-122"/>
                <a:ea typeface="华康少女文字W5(P)" panose="040F0500000000000000" pitchFamily="82" charset="-122"/>
              </a:rPr>
              <a:t>非功能性需求</a:t>
            </a:r>
            <a:endParaRPr lang="id-ID" altLang="zh-CN" sz="3200" dirty="0">
              <a:solidFill>
                <a:schemeClr val="tx1">
                  <a:lumMod val="75000"/>
                  <a:lumOff val="25000"/>
                </a:schemeClr>
              </a:solidFill>
              <a:latin typeface="华康少女文字W5(P)" panose="040F0500000000000000" pitchFamily="82" charset="-122"/>
              <a:ea typeface="华康少女文字W5(P)" panose="040F0500000000000000" pitchFamily="82" charset="-122"/>
            </a:endParaRPr>
          </a:p>
        </p:txBody>
      </p:sp>
      <p:pic>
        <p:nvPicPr>
          <p:cNvPr id="57" name="图片 56"/>
          <p:cNvPicPr>
            <a:picLocks noChangeAspect="1"/>
          </p:cNvPicPr>
          <p:nvPr/>
        </p:nvPicPr>
        <p:blipFill>
          <a:blip r:embed="rId3"/>
          <a:stretch>
            <a:fillRect/>
          </a:stretch>
        </p:blipFill>
        <p:spPr>
          <a:xfrm>
            <a:off x="800463" y="2074024"/>
            <a:ext cx="2806928" cy="3256032"/>
          </a:xfrm>
          <a:prstGeom prst="rect">
            <a:avLst/>
          </a:prstGeom>
        </p:spPr>
      </p:pic>
      <p:sp>
        <p:nvSpPr>
          <p:cNvPr id="58" name="文本框 1"/>
          <p:cNvSpPr txBox="1"/>
          <p:nvPr/>
        </p:nvSpPr>
        <p:spPr>
          <a:xfrm>
            <a:off x="4843911" y="2286378"/>
            <a:ext cx="1091392" cy="2285243"/>
          </a:xfrm>
          <a:prstGeom prst="rect">
            <a:avLst/>
          </a:prstGeom>
          <a:noFill/>
          <a:effectLst/>
        </p:spPr>
        <p:txBody>
          <a:bodyPr wrap="square" lIns="68581" tIns="34291" rIns="68581" bIns="34291"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7200" dirty="0">
                <a:solidFill>
                  <a:schemeClr val="tx1">
                    <a:lumMod val="85000"/>
                    <a:lumOff val="15000"/>
                  </a:schemeClr>
                </a:solidFill>
                <a:latin typeface="华康少女文字W5(P)" panose="040F0500000000000000" pitchFamily="82" charset="-122"/>
                <a:ea typeface="华康少女文字W5(P)" panose="040F0500000000000000" pitchFamily="82" charset="-122"/>
                <a:cs typeface="hakuyoxingshu7000" pitchFamily="2" charset="-122"/>
              </a:rPr>
              <a:t>目录</a:t>
            </a:r>
            <a:endParaRPr lang="en-GB" altLang="zh-CN" sz="7200" dirty="0">
              <a:solidFill>
                <a:schemeClr val="tx1">
                  <a:lumMod val="85000"/>
                  <a:lumOff val="15000"/>
                </a:schemeClr>
              </a:solidFill>
              <a:latin typeface="华康少女文字W5(P)" panose="040F0500000000000000" pitchFamily="82" charset="-122"/>
              <a:ea typeface="华康少女文字W5(P)" panose="040F0500000000000000" pitchFamily="82" charset="-122"/>
              <a:cs typeface="hakuyoxingshu7000" pitchFamily="2" charset="-122"/>
            </a:endParaRPr>
          </a:p>
        </p:txBody>
      </p:sp>
      <p:pic>
        <p:nvPicPr>
          <p:cNvPr id="17" name="图片 16" descr="1585395690551-227ef6d9f16239fa">
            <a:extLst>
              <a:ext uri="{FF2B5EF4-FFF2-40B4-BE49-F238E27FC236}">
                <a16:creationId xmlns:a16="http://schemas.microsoft.com/office/drawing/2014/main" id="{9EDB7AF0-10A0-45AF-A308-6C90A456BF46}"/>
              </a:ext>
            </a:extLst>
          </p:cNvPr>
          <p:cNvPicPr>
            <a:picLocks noChangeAspect="1"/>
          </p:cNvPicPr>
          <p:nvPr/>
        </p:nvPicPr>
        <p:blipFill>
          <a:blip r:embed="rId4"/>
          <a:stretch>
            <a:fillRect/>
          </a:stretch>
        </p:blipFill>
        <p:spPr>
          <a:xfrm>
            <a:off x="11198168" y="5653949"/>
            <a:ext cx="984885" cy="1198880"/>
          </a:xfrm>
          <a:prstGeom prst="rect">
            <a:avLst/>
          </a:prstGeom>
        </p:spPr>
      </p:pic>
    </p:spTree>
    <p:extLst>
      <p:ext uri="{BB962C8B-B14F-4D97-AF65-F5344CB8AC3E}">
        <p14:creationId xmlns:p14="http://schemas.microsoft.com/office/powerpoint/2010/main" val="2037229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7" y="-5171"/>
            <a:ext cx="12192000" cy="6858000"/>
          </a:xfrm>
          <a:prstGeom prst="rect">
            <a:avLst/>
          </a:prstGeom>
        </p:spPr>
      </p:pic>
      <p:grpSp>
        <p:nvGrpSpPr>
          <p:cNvPr id="9" name="组合 8"/>
          <p:cNvGrpSpPr/>
          <p:nvPr/>
        </p:nvGrpSpPr>
        <p:grpSpPr>
          <a:xfrm>
            <a:off x="2490401" y="1678573"/>
            <a:ext cx="7211197" cy="4035828"/>
            <a:chOff x="2444494" y="1734936"/>
            <a:chExt cx="7211197" cy="4035828"/>
          </a:xfrm>
        </p:grpSpPr>
        <p:grpSp>
          <p:nvGrpSpPr>
            <p:cNvPr id="16" name="组合 15"/>
            <p:cNvGrpSpPr/>
            <p:nvPr/>
          </p:nvGrpSpPr>
          <p:grpSpPr>
            <a:xfrm>
              <a:off x="2444494" y="1734936"/>
              <a:ext cx="2684932" cy="4035828"/>
              <a:chOff x="2277034" y="1734936"/>
              <a:chExt cx="2684932" cy="4035828"/>
            </a:xfrm>
          </p:grpSpPr>
          <p:grpSp>
            <p:nvGrpSpPr>
              <p:cNvPr id="26" name="组合 25"/>
              <p:cNvGrpSpPr/>
              <p:nvPr/>
            </p:nvGrpSpPr>
            <p:grpSpPr>
              <a:xfrm>
                <a:off x="2277034" y="1734936"/>
                <a:ext cx="2684932" cy="4035828"/>
                <a:chOff x="4638921" y="1238807"/>
                <a:chExt cx="2914157" cy="4380386"/>
              </a:xfrm>
            </p:grpSpPr>
            <p:sp>
              <p:nvSpPr>
                <p:cNvPr id="30" name="Freeform 104"/>
                <p:cNvSpPr>
                  <a:spLocks noEditPoints="1"/>
                </p:cNvSpPr>
                <p:nvPr/>
              </p:nvSpPr>
              <p:spPr bwMode="auto">
                <a:xfrm>
                  <a:off x="4649433" y="1741659"/>
                  <a:ext cx="2903645" cy="1009486"/>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chemeClr val="tx1">
                    <a:lumMod val="75000"/>
                    <a:lumOff val="25000"/>
                  </a:schemeClr>
                </a:solidFill>
                <a:ln>
                  <a:solidFill>
                    <a:schemeClr val="tx1">
                      <a:lumMod val="75000"/>
                      <a:lumOff val="25000"/>
                    </a:schemeClr>
                  </a:solid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Freeform 104"/>
                <p:cNvSpPr>
                  <a:spLocks noEditPoints="1"/>
                </p:cNvSpPr>
                <p:nvPr/>
              </p:nvSpPr>
              <p:spPr bwMode="auto">
                <a:xfrm>
                  <a:off x="4638922" y="1668086"/>
                  <a:ext cx="2903645" cy="1009486"/>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chemeClr val="tx1">
                    <a:lumMod val="75000"/>
                    <a:lumOff val="25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 name="Freeform 104"/>
                <p:cNvSpPr>
                  <a:spLocks noEditPoints="1"/>
                </p:cNvSpPr>
                <p:nvPr/>
              </p:nvSpPr>
              <p:spPr bwMode="auto">
                <a:xfrm>
                  <a:off x="4638921" y="3081728"/>
                  <a:ext cx="2903645" cy="1009486"/>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chemeClr val="tx1">
                    <a:lumMod val="75000"/>
                    <a:lumOff val="25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3" name="Freeform 104"/>
                <p:cNvSpPr>
                  <a:spLocks noEditPoints="1"/>
                </p:cNvSpPr>
                <p:nvPr/>
              </p:nvSpPr>
              <p:spPr bwMode="auto">
                <a:xfrm>
                  <a:off x="4638921" y="4609707"/>
                  <a:ext cx="2903645" cy="1009486"/>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chemeClr val="tx1">
                    <a:lumMod val="75000"/>
                    <a:lumOff val="25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4" name="椭圆 33"/>
                <p:cNvSpPr/>
                <p:nvPr/>
              </p:nvSpPr>
              <p:spPr>
                <a:xfrm>
                  <a:off x="5914989" y="1451913"/>
                  <a:ext cx="129481" cy="12948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 name="椭圆 34"/>
                <p:cNvSpPr/>
                <p:nvPr/>
              </p:nvSpPr>
              <p:spPr>
                <a:xfrm>
                  <a:off x="5914989" y="1238807"/>
                  <a:ext cx="129481" cy="12948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椭圆 35"/>
                <p:cNvSpPr/>
                <p:nvPr/>
              </p:nvSpPr>
              <p:spPr>
                <a:xfrm>
                  <a:off x="5914989" y="2973083"/>
                  <a:ext cx="129481" cy="12948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 name="椭圆 36"/>
                <p:cNvSpPr/>
                <p:nvPr/>
              </p:nvSpPr>
              <p:spPr>
                <a:xfrm>
                  <a:off x="5914989" y="2759977"/>
                  <a:ext cx="129481" cy="12948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8" name="椭圆 37"/>
                <p:cNvSpPr/>
                <p:nvPr/>
              </p:nvSpPr>
              <p:spPr>
                <a:xfrm>
                  <a:off x="5914989" y="4379062"/>
                  <a:ext cx="129481" cy="12948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椭圆 38"/>
                <p:cNvSpPr/>
                <p:nvPr/>
              </p:nvSpPr>
              <p:spPr>
                <a:xfrm>
                  <a:off x="5914989" y="4165956"/>
                  <a:ext cx="129481" cy="12948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7" name="文本框 26"/>
              <p:cNvSpPr txBox="1"/>
              <p:nvPr/>
            </p:nvSpPr>
            <p:spPr>
              <a:xfrm>
                <a:off x="2604608" y="2348983"/>
                <a:ext cx="204029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硬件接口</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28" name="文本框 27"/>
              <p:cNvSpPr txBox="1"/>
              <p:nvPr/>
            </p:nvSpPr>
            <p:spPr>
              <a:xfrm>
                <a:off x="2604608" y="3680779"/>
                <a:ext cx="204029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软件接口</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29" name="文本框 28"/>
              <p:cNvSpPr txBox="1"/>
              <p:nvPr/>
            </p:nvSpPr>
            <p:spPr>
              <a:xfrm>
                <a:off x="2604608" y="5113146"/>
                <a:ext cx="204029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通信接口</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grpSp>
        <p:sp>
          <p:nvSpPr>
            <p:cNvPr id="24" name="Text Placeholder 32">
              <a:extLst>
                <a:ext uri="{FF2B5EF4-FFF2-40B4-BE49-F238E27FC236}">
                  <a16:creationId xmlns:a16="http://schemas.microsoft.com/office/drawing/2014/main" id="{BD9997BD-FF24-4177-9E39-E04957E90C43}"/>
                </a:ext>
              </a:extLst>
            </p:cNvPr>
            <p:cNvSpPr txBox="1">
              <a:spLocks/>
            </p:cNvSpPr>
            <p:nvPr/>
          </p:nvSpPr>
          <p:spPr>
            <a:xfrm>
              <a:off x="5437631" y="2181669"/>
              <a:ext cx="4218060" cy="82765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0" indent="-342900" algn="l">
                <a:buFont typeface="Wingdings" panose="05000000000000000000" pitchFamily="2" charset="2"/>
                <a:buChar char=""/>
              </a:pP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客户端</a:t>
              </a:r>
              <a:endParaRPr lang="en-US"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Android</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兼容的手机</a:t>
              </a:r>
              <a:endParaRPr lang="en-US"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网络连接支持</a:t>
              </a:r>
            </a:p>
          </p:txBody>
        </p:sp>
      </p:grpSp>
      <p:grpSp>
        <p:nvGrpSpPr>
          <p:cNvPr id="40" name="组合 39">
            <a:extLst>
              <a:ext uri="{FF2B5EF4-FFF2-40B4-BE49-F238E27FC236}">
                <a16:creationId xmlns:a16="http://schemas.microsoft.com/office/drawing/2014/main" id="{2AD0AD40-B4C7-4DEF-A8D4-1AC1F6F8064E}"/>
              </a:ext>
            </a:extLst>
          </p:cNvPr>
          <p:cNvGrpSpPr/>
          <p:nvPr/>
        </p:nvGrpSpPr>
        <p:grpSpPr>
          <a:xfrm>
            <a:off x="190482" y="352678"/>
            <a:ext cx="1552593" cy="523220"/>
            <a:chOff x="361932" y="543178"/>
            <a:chExt cx="1552593" cy="523220"/>
          </a:xfrm>
        </p:grpSpPr>
        <p:sp>
          <p:nvSpPr>
            <p:cNvPr id="41" name="Freeform 104">
              <a:extLst>
                <a:ext uri="{FF2B5EF4-FFF2-40B4-BE49-F238E27FC236}">
                  <a16:creationId xmlns:a16="http://schemas.microsoft.com/office/drawing/2014/main" id="{099D406F-D258-4894-B2D5-0C4CA8AC78D0}"/>
                </a:ext>
              </a:extLst>
            </p:cNvPr>
            <p:cNvSpPr>
              <a:spLocks noEditPoints="1"/>
            </p:cNvSpPr>
            <p:nvPr/>
          </p:nvSpPr>
          <p:spPr bwMode="auto">
            <a:xfrm>
              <a:off x="361932" y="543178"/>
              <a:ext cx="1504968" cy="523220"/>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rgbClr val="A0AD83"/>
            </a:solidFill>
            <a:ln>
              <a:solidFill>
                <a:schemeClr val="tx1">
                  <a:lumMod val="75000"/>
                  <a:lumOff val="25000"/>
                </a:schemeClr>
              </a:solid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 name="文本框 41">
              <a:extLst>
                <a:ext uri="{FF2B5EF4-FFF2-40B4-BE49-F238E27FC236}">
                  <a16:creationId xmlns:a16="http://schemas.microsoft.com/office/drawing/2014/main" id="{7F098DD3-6CAF-44E6-B7FB-207A3A42B33A}"/>
                </a:ext>
              </a:extLst>
            </p:cNvPr>
            <p:cNvSpPr txBox="1"/>
            <p:nvPr/>
          </p:nvSpPr>
          <p:spPr>
            <a:xfrm>
              <a:off x="504825" y="543178"/>
              <a:ext cx="1409700" cy="523220"/>
            </a:xfrm>
            <a:prstGeom prst="rect">
              <a:avLst/>
            </a:prstGeom>
            <a:noFill/>
          </p:spPr>
          <p:txBody>
            <a:bodyPr wrap="square" rtlCol="0">
              <a:spAutoFit/>
            </a:bodyPr>
            <a:lstStyle/>
            <a:p>
              <a:r>
                <a:rPr lang="en-US" altLang="zh-CN" sz="2400" dirty="0">
                  <a:solidFill>
                    <a:schemeClr val="tx1">
                      <a:lumMod val="75000"/>
                      <a:lumOff val="25000"/>
                    </a:schemeClr>
                  </a:solidFill>
                </a:rPr>
                <a:t>PART </a:t>
              </a:r>
              <a:r>
                <a:rPr lang="en-US" altLang="zh-CN" sz="2800" dirty="0">
                  <a:solidFill>
                    <a:schemeClr val="tx1">
                      <a:lumMod val="75000"/>
                      <a:lumOff val="25000"/>
                    </a:schemeClr>
                  </a:solidFill>
                </a:rPr>
                <a:t>03</a:t>
              </a:r>
              <a:endParaRPr lang="zh-CN" altLang="en-US" sz="2400" dirty="0">
                <a:solidFill>
                  <a:schemeClr val="tx1">
                    <a:lumMod val="75000"/>
                    <a:lumOff val="25000"/>
                  </a:schemeClr>
                </a:solidFill>
              </a:endParaRPr>
            </a:p>
          </p:txBody>
        </p:sp>
      </p:grpSp>
      <p:grpSp>
        <p:nvGrpSpPr>
          <p:cNvPr id="43" name="组合 42">
            <a:extLst>
              <a:ext uri="{FF2B5EF4-FFF2-40B4-BE49-F238E27FC236}">
                <a16:creationId xmlns:a16="http://schemas.microsoft.com/office/drawing/2014/main" id="{CF3081B3-6BCE-4D4B-903E-9CCD64D951E7}"/>
              </a:ext>
            </a:extLst>
          </p:cNvPr>
          <p:cNvGrpSpPr/>
          <p:nvPr/>
        </p:nvGrpSpPr>
        <p:grpSpPr>
          <a:xfrm>
            <a:off x="1743075" y="295528"/>
            <a:ext cx="5553075" cy="697647"/>
            <a:chOff x="644064" y="371700"/>
            <a:chExt cx="5553075" cy="697647"/>
          </a:xfrm>
        </p:grpSpPr>
        <p:sp>
          <p:nvSpPr>
            <p:cNvPr id="44" name="文本框 49">
              <a:extLst>
                <a:ext uri="{FF2B5EF4-FFF2-40B4-BE49-F238E27FC236}">
                  <a16:creationId xmlns:a16="http://schemas.microsoft.com/office/drawing/2014/main" id="{05E7DB0F-D694-4E78-A2E7-035032EE16FE}"/>
                </a:ext>
              </a:extLst>
            </p:cNvPr>
            <p:cNvSpPr txBox="1">
              <a:spLocks noChangeArrowheads="1"/>
            </p:cNvSpPr>
            <p:nvPr/>
          </p:nvSpPr>
          <p:spPr bwMode="auto">
            <a:xfrm>
              <a:off x="644064" y="761570"/>
              <a:ext cx="55530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接口</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文本框 44">
              <a:extLst>
                <a:ext uri="{FF2B5EF4-FFF2-40B4-BE49-F238E27FC236}">
                  <a16:creationId xmlns:a16="http://schemas.microsoft.com/office/drawing/2014/main" id="{517B3F21-D720-45DC-B384-BFDA4583B3C4}"/>
                </a:ext>
              </a:extLst>
            </p:cNvPr>
            <p:cNvSpPr txBox="1"/>
            <p:nvPr/>
          </p:nvSpPr>
          <p:spPr>
            <a:xfrm>
              <a:off x="678757" y="371700"/>
              <a:ext cx="3505200" cy="461665"/>
            </a:xfrm>
            <a:prstGeom prst="rect">
              <a:avLst/>
            </a:prstGeom>
            <a:noFill/>
          </p:spPr>
          <p:txBody>
            <a:bodyPr wrap="squar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运行接口需求</a:t>
              </a:r>
            </a:p>
          </p:txBody>
        </p:sp>
      </p:grpSp>
      <p:sp>
        <p:nvSpPr>
          <p:cNvPr id="46" name="Text Placeholder 32">
            <a:extLst>
              <a:ext uri="{FF2B5EF4-FFF2-40B4-BE49-F238E27FC236}">
                <a16:creationId xmlns:a16="http://schemas.microsoft.com/office/drawing/2014/main" id="{539EAEA7-EC0F-4F19-8AF5-6A3231688823}"/>
              </a:ext>
            </a:extLst>
          </p:cNvPr>
          <p:cNvSpPr txBox="1">
            <a:spLocks/>
          </p:cNvSpPr>
          <p:nvPr/>
        </p:nvSpPr>
        <p:spPr>
          <a:xfrm>
            <a:off x="5493222" y="3509405"/>
            <a:ext cx="4218060" cy="82765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0" indent="-342900" algn="l">
              <a:buFont typeface="Wingdings" panose="05000000000000000000" pitchFamily="2" charset="2"/>
              <a:buChar char=""/>
            </a:pP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客户端</a:t>
            </a:r>
            <a:endParaRPr lang="en-US"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Android</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版本</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5.0</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及以上</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7" name="Text Placeholder 32">
            <a:extLst>
              <a:ext uri="{FF2B5EF4-FFF2-40B4-BE49-F238E27FC236}">
                <a16:creationId xmlns:a16="http://schemas.microsoft.com/office/drawing/2014/main" id="{87942CE3-5337-4BE3-93DD-33C3F663F9AA}"/>
              </a:ext>
            </a:extLst>
          </p:cNvPr>
          <p:cNvSpPr txBox="1">
            <a:spLocks/>
          </p:cNvSpPr>
          <p:nvPr/>
        </p:nvSpPr>
        <p:spPr>
          <a:xfrm>
            <a:off x="5483538" y="5078263"/>
            <a:ext cx="4218060" cy="349208"/>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0" indent="-342900" algn="l">
              <a:buFont typeface="Wingdings" panose="05000000000000000000" pitchFamily="2" charset="2"/>
              <a:buChar char=""/>
            </a:pP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网络连接使用</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HTTP</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8" name="图片 47" descr="1585395690551-227ef6d9f16239fa">
            <a:extLst>
              <a:ext uri="{FF2B5EF4-FFF2-40B4-BE49-F238E27FC236}">
                <a16:creationId xmlns:a16="http://schemas.microsoft.com/office/drawing/2014/main" id="{DC72C99C-43D1-4916-A715-C257F9601B09}"/>
              </a:ext>
            </a:extLst>
          </p:cNvPr>
          <p:cNvPicPr>
            <a:picLocks noChangeAspect="1"/>
          </p:cNvPicPr>
          <p:nvPr/>
        </p:nvPicPr>
        <p:blipFill>
          <a:blip r:embed="rId3"/>
          <a:stretch>
            <a:fillRect/>
          </a:stretch>
        </p:blipFill>
        <p:spPr>
          <a:xfrm>
            <a:off x="11198168" y="5653949"/>
            <a:ext cx="984885" cy="1198880"/>
          </a:xfrm>
          <a:prstGeom prst="rect">
            <a:avLst/>
          </a:prstGeom>
        </p:spPr>
      </p:pic>
    </p:spTree>
    <p:extLst>
      <p:ext uri="{BB962C8B-B14F-4D97-AF65-F5344CB8AC3E}">
        <p14:creationId xmlns:p14="http://schemas.microsoft.com/office/powerpoint/2010/main" val="3874448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 name="组合 2"/>
          <p:cNvGrpSpPr/>
          <p:nvPr/>
        </p:nvGrpSpPr>
        <p:grpSpPr>
          <a:xfrm>
            <a:off x="3994466" y="1060129"/>
            <a:ext cx="4203065" cy="3651893"/>
            <a:chOff x="3994466" y="1522087"/>
            <a:chExt cx="4203065" cy="3651893"/>
          </a:xfrm>
        </p:grpSpPr>
        <p:pic>
          <p:nvPicPr>
            <p:cNvPr id="2" name="图片 1"/>
            <p:cNvPicPr>
              <a:picLocks noChangeAspect="1"/>
            </p:cNvPicPr>
            <p:nvPr/>
          </p:nvPicPr>
          <p:blipFill>
            <a:blip r:embed="rId3"/>
            <a:stretch>
              <a:fillRect/>
            </a:stretch>
          </p:blipFill>
          <p:spPr>
            <a:xfrm rot="1589745" flipV="1">
              <a:off x="5219745" y="1522087"/>
              <a:ext cx="1752508" cy="2175526"/>
            </a:xfrm>
            <a:prstGeom prst="rect">
              <a:avLst/>
            </a:prstGeom>
          </p:spPr>
        </p:pic>
        <p:grpSp>
          <p:nvGrpSpPr>
            <p:cNvPr id="18" name="组合 17"/>
            <p:cNvGrpSpPr/>
            <p:nvPr/>
          </p:nvGrpSpPr>
          <p:grpSpPr>
            <a:xfrm>
              <a:off x="3994466" y="3760470"/>
              <a:ext cx="4203065" cy="1413510"/>
              <a:chOff x="3819020" y="2239101"/>
              <a:chExt cx="4203065" cy="1413510"/>
            </a:xfrm>
            <a:effectLst/>
          </p:grpSpPr>
          <p:sp>
            <p:nvSpPr>
              <p:cNvPr id="19" name="文本框 18">
                <a:extLst>
                  <a:ext uri="{FF2B5EF4-FFF2-40B4-BE49-F238E27FC236}">
                    <a16:creationId xmlns:a16="http://schemas.microsoft.com/office/drawing/2014/main" id="{1C441E93-18E9-4CC0-ABB9-0C5029F48ECB}"/>
                  </a:ext>
                </a:extLst>
              </p:cNvPr>
              <p:cNvSpPr txBox="1"/>
              <p:nvPr/>
            </p:nvSpPr>
            <p:spPr>
              <a:xfrm>
                <a:off x="4491486" y="2239101"/>
                <a:ext cx="2858135" cy="768350"/>
              </a:xfrm>
              <a:prstGeom prst="rect">
                <a:avLst/>
              </a:prstGeom>
              <a:noFill/>
            </p:spPr>
            <p:txBody>
              <a:bodyPr wrap="square" rtlCol="0">
                <a:spAutoFit/>
              </a:bodyPr>
              <a:lstStyle/>
              <a:p>
                <a:pPr algn="dist"/>
                <a:r>
                  <a:rPr lang="en-US" altLang="zh-CN" sz="4400" dirty="0">
                    <a:solidFill>
                      <a:schemeClr val="bg2">
                        <a:lumMod val="50000"/>
                      </a:schemeClr>
                    </a:solidFill>
                    <a:latin typeface="微软雅黑" panose="020B0503020204020204" charset="-122"/>
                    <a:ea typeface="微软雅黑" panose="020B0503020204020204" charset="-122"/>
                  </a:rPr>
                  <a:t>PART 04</a:t>
                </a:r>
              </a:p>
            </p:txBody>
          </p:sp>
          <p:sp>
            <p:nvSpPr>
              <p:cNvPr id="20" name="文本框 19">
                <a:extLst>
                  <a:ext uri="{FF2B5EF4-FFF2-40B4-BE49-F238E27FC236}">
                    <a16:creationId xmlns:a16="http://schemas.microsoft.com/office/drawing/2014/main" id="{6D67EF44-75E1-4956-BC7C-5E4E9BF9E5F5}"/>
                  </a:ext>
                </a:extLst>
              </p:cNvPr>
              <p:cNvSpPr txBox="1"/>
              <p:nvPr/>
            </p:nvSpPr>
            <p:spPr>
              <a:xfrm>
                <a:off x="3819020" y="3007451"/>
                <a:ext cx="4203065" cy="645160"/>
              </a:xfrm>
              <a:prstGeom prst="rect">
                <a:avLst/>
              </a:prstGeom>
              <a:noFill/>
            </p:spPr>
            <p:txBody>
              <a:bodyPr wrap="square" rtlCol="0">
                <a:spAutoFit/>
              </a:bodyPr>
              <a:lstStyle/>
              <a:p>
                <a:pPr algn="dist"/>
                <a:r>
                  <a:rPr lang="zh-CN" altLang="en-US" sz="3600" dirty="0">
                    <a:solidFill>
                      <a:schemeClr val="bg2">
                        <a:lumMod val="50000"/>
                      </a:schemeClr>
                    </a:solidFill>
                    <a:latin typeface="微软雅黑" panose="020B0503020204020204" pitchFamily="34" charset="-122"/>
                    <a:ea typeface="微软雅黑" panose="020B0503020204020204" pitchFamily="34" charset="-122"/>
                  </a:rPr>
                  <a:t>非功能性需求</a:t>
                </a:r>
              </a:p>
            </p:txBody>
          </p:sp>
        </p:grpSp>
      </p:grpSp>
      <p:pic>
        <p:nvPicPr>
          <p:cNvPr id="9" name="图片 8" descr="1585395690551-227ef6d9f16239fa">
            <a:extLst>
              <a:ext uri="{FF2B5EF4-FFF2-40B4-BE49-F238E27FC236}">
                <a16:creationId xmlns:a16="http://schemas.microsoft.com/office/drawing/2014/main" id="{34B0995D-7235-4D14-9D0B-531E331DCC26}"/>
              </a:ext>
            </a:extLst>
          </p:cNvPr>
          <p:cNvPicPr>
            <a:picLocks noChangeAspect="1"/>
          </p:cNvPicPr>
          <p:nvPr/>
        </p:nvPicPr>
        <p:blipFill>
          <a:blip r:embed="rId4"/>
          <a:stretch>
            <a:fillRect/>
          </a:stretch>
        </p:blipFill>
        <p:spPr>
          <a:xfrm>
            <a:off x="11198168" y="5653949"/>
            <a:ext cx="984885" cy="1198880"/>
          </a:xfrm>
          <a:prstGeom prst="rect">
            <a:avLst/>
          </a:prstGeom>
        </p:spPr>
      </p:pic>
    </p:spTree>
    <p:extLst>
      <p:ext uri="{BB962C8B-B14F-4D97-AF65-F5344CB8AC3E}">
        <p14:creationId xmlns:p14="http://schemas.microsoft.com/office/powerpoint/2010/main" val="2416161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Freeform 21"/>
          <p:cNvSpPr>
            <a:spLocks/>
          </p:cNvSpPr>
          <p:nvPr/>
        </p:nvSpPr>
        <p:spPr bwMode="auto">
          <a:xfrm>
            <a:off x="748688" y="3160009"/>
            <a:ext cx="8841241" cy="155102"/>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chemeClr val="tx1">
              <a:lumMod val="85000"/>
              <a:lumOff val="15000"/>
            </a:schemeClr>
          </a:solidFill>
          <a:ln>
            <a:solidFill>
              <a:schemeClr val="tx1">
                <a:lumMod val="75000"/>
                <a:lumOff val="25000"/>
              </a:schemeClr>
            </a:solid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4D4D4D"/>
              </a:solidFill>
              <a:latin typeface="Arial"/>
              <a:ea typeface="微软雅黑"/>
              <a:sym typeface="Arial"/>
            </a:endParaRPr>
          </a:p>
        </p:txBody>
      </p:sp>
      <p:sp>
        <p:nvSpPr>
          <p:cNvPr id="17" name="Freeform 21"/>
          <p:cNvSpPr>
            <a:spLocks/>
          </p:cNvSpPr>
          <p:nvPr/>
        </p:nvSpPr>
        <p:spPr bwMode="auto">
          <a:xfrm>
            <a:off x="741431" y="5803462"/>
            <a:ext cx="8855754" cy="94327"/>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chemeClr val="tx1">
              <a:lumMod val="85000"/>
              <a:lumOff val="15000"/>
            </a:schemeClr>
          </a:solidFill>
          <a:ln>
            <a:solidFill>
              <a:schemeClr val="tx1">
                <a:lumMod val="75000"/>
                <a:lumOff val="25000"/>
              </a:schemeClr>
            </a:solid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4D4D4D"/>
              </a:solidFill>
              <a:latin typeface="Arial"/>
              <a:ea typeface="微软雅黑"/>
              <a:sym typeface="Arial"/>
            </a:endParaRPr>
          </a:p>
        </p:txBody>
      </p:sp>
      <p:grpSp>
        <p:nvGrpSpPr>
          <p:cNvPr id="19" name="组合 18"/>
          <p:cNvGrpSpPr/>
          <p:nvPr/>
        </p:nvGrpSpPr>
        <p:grpSpPr>
          <a:xfrm>
            <a:off x="5440591" y="1540863"/>
            <a:ext cx="533002" cy="498993"/>
            <a:chOff x="2629858" y="4773542"/>
            <a:chExt cx="469144" cy="439210"/>
          </a:xfrm>
        </p:grpSpPr>
        <p:grpSp>
          <p:nvGrpSpPr>
            <p:cNvPr id="20" name="组合 19"/>
            <p:cNvGrpSpPr/>
            <p:nvPr/>
          </p:nvGrpSpPr>
          <p:grpSpPr>
            <a:xfrm>
              <a:off x="2629858" y="4773542"/>
              <a:ext cx="469144" cy="439210"/>
              <a:chOff x="1578007" y="2203901"/>
              <a:chExt cx="4233329" cy="3963224"/>
            </a:xfrm>
          </p:grpSpPr>
          <p:sp>
            <p:nvSpPr>
              <p:cNvPr id="23" name="任意多边形 22"/>
              <p:cNvSpPr/>
              <p:nvPr/>
            </p:nvSpPr>
            <p:spPr>
              <a:xfrm>
                <a:off x="1578007" y="2203901"/>
                <a:ext cx="4233329" cy="3227560"/>
              </a:xfrm>
              <a:custGeom>
                <a:avLst/>
                <a:gdLst>
                  <a:gd name="connsiteX0" fmla="*/ 692107 w 4233329"/>
                  <a:gd name="connsiteY0" fmla="*/ 230189 h 3227560"/>
                  <a:gd name="connsiteX1" fmla="*/ 606311 w 4233329"/>
                  <a:gd name="connsiteY1" fmla="*/ 232933 h 3227560"/>
                  <a:gd name="connsiteX2" fmla="*/ 330515 w 4233329"/>
                  <a:gd name="connsiteY2" fmla="*/ 632928 h 3227560"/>
                  <a:gd name="connsiteX3" fmla="*/ 403145 w 4233329"/>
                  <a:gd name="connsiteY3" fmla="*/ 2772901 h 3227560"/>
                  <a:gd name="connsiteX4" fmla="*/ 1440706 w 4233329"/>
                  <a:gd name="connsiteY4" fmla="*/ 2952899 h 3227560"/>
                  <a:gd name="connsiteX5" fmla="*/ 3703068 w 4233329"/>
                  <a:gd name="connsiteY5" fmla="*/ 2920902 h 3227560"/>
                  <a:gd name="connsiteX6" fmla="*/ 3906009 w 4233329"/>
                  <a:gd name="connsiteY6" fmla="*/ 1782913 h 3227560"/>
                  <a:gd name="connsiteX7" fmla="*/ 3775220 w 4233329"/>
                  <a:gd name="connsiteY7" fmla="*/ 332932 h 3227560"/>
                  <a:gd name="connsiteX8" fmla="*/ 1824604 w 4233329"/>
                  <a:gd name="connsiteY8" fmla="*/ 262933 h 3227560"/>
                  <a:gd name="connsiteX9" fmla="*/ 692107 w 4233329"/>
                  <a:gd name="connsiteY9" fmla="*/ 230189 h 3227560"/>
                  <a:gd name="connsiteX10" fmla="*/ 442503 w 4233329"/>
                  <a:gd name="connsiteY10" fmla="*/ 300 h 3227560"/>
                  <a:gd name="connsiteX11" fmla="*/ 1773431 w 4233329"/>
                  <a:gd name="connsiteY11" fmla="*/ 38781 h 3227560"/>
                  <a:gd name="connsiteX12" fmla="*/ 4065824 w 4233329"/>
                  <a:gd name="connsiteY12" fmla="*/ 121045 h 3227560"/>
                  <a:gd name="connsiteX13" fmla="*/ 4219530 w 4233329"/>
                  <a:gd name="connsiteY13" fmla="*/ 1825085 h 3227560"/>
                  <a:gd name="connsiteX14" fmla="*/ 3981031 w 4233329"/>
                  <a:gd name="connsiteY14" fmla="*/ 3162467 h 3227560"/>
                  <a:gd name="connsiteX15" fmla="*/ 1322268 w 4233329"/>
                  <a:gd name="connsiteY15" fmla="*/ 3200070 h 3227560"/>
                  <a:gd name="connsiteX16" fmla="*/ 102910 w 4233329"/>
                  <a:gd name="connsiteY16" fmla="*/ 2988535 h 3227560"/>
                  <a:gd name="connsiteX17" fmla="*/ 17555 w 4233329"/>
                  <a:gd name="connsiteY17" fmla="*/ 473605 h 3227560"/>
                  <a:gd name="connsiteX18" fmla="*/ 341674 w 4233329"/>
                  <a:gd name="connsiteY18" fmla="*/ 3525 h 3227560"/>
                  <a:gd name="connsiteX19" fmla="*/ 442503 w 4233329"/>
                  <a:gd name="connsiteY19" fmla="*/ 300 h 322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3329" h="3227560">
                    <a:moveTo>
                      <a:pt x="692107" y="230189"/>
                    </a:moveTo>
                    <a:cubicBezTo>
                      <a:pt x="659083" y="230589"/>
                      <a:pt x="630305" y="231475"/>
                      <a:pt x="606311" y="232933"/>
                    </a:cubicBezTo>
                    <a:cubicBezTo>
                      <a:pt x="414362" y="244600"/>
                      <a:pt x="374752" y="437931"/>
                      <a:pt x="330515" y="632928"/>
                    </a:cubicBezTo>
                    <a:cubicBezTo>
                      <a:pt x="296654" y="1056256"/>
                      <a:pt x="320155" y="2603079"/>
                      <a:pt x="403145" y="2772901"/>
                    </a:cubicBezTo>
                    <a:cubicBezTo>
                      <a:pt x="486134" y="2942724"/>
                      <a:pt x="890719" y="2928232"/>
                      <a:pt x="1440706" y="2952899"/>
                    </a:cubicBezTo>
                    <a:cubicBezTo>
                      <a:pt x="1990693" y="2977566"/>
                      <a:pt x="3547289" y="3001102"/>
                      <a:pt x="3703068" y="2920902"/>
                    </a:cubicBezTo>
                    <a:cubicBezTo>
                      <a:pt x="3858848" y="2840703"/>
                      <a:pt x="3893984" y="2214242"/>
                      <a:pt x="3906009" y="1782913"/>
                    </a:cubicBezTo>
                    <a:cubicBezTo>
                      <a:pt x="3918035" y="1351585"/>
                      <a:pt x="3956302" y="484220"/>
                      <a:pt x="3775220" y="332932"/>
                    </a:cubicBezTo>
                    <a:cubicBezTo>
                      <a:pt x="3594137" y="181645"/>
                      <a:pt x="2352755" y="279599"/>
                      <a:pt x="1824604" y="262933"/>
                    </a:cubicBezTo>
                    <a:cubicBezTo>
                      <a:pt x="1362472" y="248350"/>
                      <a:pt x="923276" y="227386"/>
                      <a:pt x="692107" y="230189"/>
                    </a:cubicBezTo>
                    <a:close/>
                    <a:moveTo>
                      <a:pt x="442503" y="300"/>
                    </a:moveTo>
                    <a:cubicBezTo>
                      <a:pt x="714176" y="-2994"/>
                      <a:pt x="1230326" y="21643"/>
                      <a:pt x="1773431" y="38781"/>
                    </a:cubicBezTo>
                    <a:cubicBezTo>
                      <a:pt x="2394122" y="58367"/>
                      <a:pt x="3853013" y="-56751"/>
                      <a:pt x="4065824" y="121045"/>
                    </a:cubicBezTo>
                    <a:cubicBezTo>
                      <a:pt x="4278635" y="298840"/>
                      <a:pt x="4233662" y="1318182"/>
                      <a:pt x="4219530" y="1825085"/>
                    </a:cubicBezTo>
                    <a:cubicBezTo>
                      <a:pt x="4205397" y="2331989"/>
                      <a:pt x="4164105" y="3068215"/>
                      <a:pt x="3981031" y="3162467"/>
                    </a:cubicBezTo>
                    <a:cubicBezTo>
                      <a:pt x="3797956" y="3256719"/>
                      <a:pt x="1968621" y="3229059"/>
                      <a:pt x="1322268" y="3200070"/>
                    </a:cubicBezTo>
                    <a:cubicBezTo>
                      <a:pt x="675915" y="3171082"/>
                      <a:pt x="200440" y="3188112"/>
                      <a:pt x="102910" y="2988535"/>
                    </a:cubicBezTo>
                    <a:cubicBezTo>
                      <a:pt x="5380" y="2788957"/>
                      <a:pt x="-22240" y="971107"/>
                      <a:pt x="17555" y="473605"/>
                    </a:cubicBezTo>
                    <a:cubicBezTo>
                      <a:pt x="69542" y="244441"/>
                      <a:pt x="116093" y="17235"/>
                      <a:pt x="341674" y="3525"/>
                    </a:cubicBezTo>
                    <a:cubicBezTo>
                      <a:pt x="369872" y="1811"/>
                      <a:pt x="403693" y="770"/>
                      <a:pt x="442503" y="300"/>
                    </a:cubicBezTo>
                    <a:close/>
                  </a:path>
                </a:pathLst>
              </a:custGeom>
              <a:solidFill>
                <a:schemeClr val="bg1"/>
              </a:solidFill>
              <a:ln w="25400" cap="rnd">
                <a:solidFill>
                  <a:schemeClr val="tx1">
                    <a:lumMod val="75000"/>
                    <a:lumOff val="2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4D4D4D"/>
                  </a:solidFill>
                  <a:latin typeface="Arial"/>
                  <a:ea typeface="微软雅黑"/>
                  <a:sym typeface="Arial"/>
                </a:endParaRPr>
              </a:p>
            </p:txBody>
          </p:sp>
          <p:sp>
            <p:nvSpPr>
              <p:cNvPr id="24" name="任意多边形 23"/>
              <p:cNvSpPr/>
              <p:nvPr/>
            </p:nvSpPr>
            <p:spPr>
              <a:xfrm>
                <a:off x="2199818" y="5431460"/>
                <a:ext cx="2989695" cy="735665"/>
              </a:xfrm>
              <a:custGeom>
                <a:avLst/>
                <a:gdLst>
                  <a:gd name="connsiteX0" fmla="*/ 735217 w 1920382"/>
                  <a:gd name="connsiteY0" fmla="*/ 0 h 472541"/>
                  <a:gd name="connsiteX1" fmla="*/ 750207 w 1920382"/>
                  <a:gd name="connsiteY1" fmla="*/ 254833 h 472541"/>
                  <a:gd name="connsiteX2" fmla="*/ 120620 w 1920382"/>
                  <a:gd name="connsiteY2" fmla="*/ 254833 h 472541"/>
                  <a:gd name="connsiteX3" fmla="*/ 699 w 1920382"/>
                  <a:gd name="connsiteY3" fmla="*/ 449705 h 472541"/>
                  <a:gd name="connsiteX4" fmla="*/ 1919440 w 1920382"/>
                  <a:gd name="connsiteY4" fmla="*/ 464695 h 472541"/>
                  <a:gd name="connsiteX5" fmla="*/ 1844489 w 1920382"/>
                  <a:gd name="connsiteY5" fmla="*/ 254833 h 472541"/>
                  <a:gd name="connsiteX6" fmla="*/ 1154941 w 1920382"/>
                  <a:gd name="connsiteY6" fmla="*/ 224852 h 472541"/>
                  <a:gd name="connsiteX7" fmla="*/ 1169931 w 1920382"/>
                  <a:gd name="connsiteY7" fmla="*/ 14990 h 47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20382" h="472541">
                    <a:moveTo>
                      <a:pt x="735217" y="0"/>
                    </a:moveTo>
                    <a:lnTo>
                      <a:pt x="750207" y="254833"/>
                    </a:lnTo>
                    <a:cubicBezTo>
                      <a:pt x="540345" y="254833"/>
                      <a:pt x="245538" y="222354"/>
                      <a:pt x="120620" y="254833"/>
                    </a:cubicBezTo>
                    <a:cubicBezTo>
                      <a:pt x="-4298" y="287312"/>
                      <a:pt x="-1800" y="368508"/>
                      <a:pt x="699" y="449705"/>
                    </a:cubicBezTo>
                    <a:cubicBezTo>
                      <a:pt x="640279" y="454702"/>
                      <a:pt x="1609643" y="487180"/>
                      <a:pt x="1919440" y="464695"/>
                    </a:cubicBezTo>
                    <a:cubicBezTo>
                      <a:pt x="1894456" y="394741"/>
                      <a:pt x="1971906" y="294807"/>
                      <a:pt x="1844489" y="254833"/>
                    </a:cubicBezTo>
                    <a:lnTo>
                      <a:pt x="1154941" y="224852"/>
                    </a:lnTo>
                    <a:lnTo>
                      <a:pt x="1169931" y="14990"/>
                    </a:lnTo>
                  </a:path>
                </a:pathLst>
              </a:custGeom>
              <a:noFill/>
              <a:ln w="254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4D4D4D"/>
                  </a:solidFill>
                  <a:latin typeface="Arial"/>
                  <a:ea typeface="微软雅黑"/>
                  <a:sym typeface="Arial"/>
                </a:endParaRPr>
              </a:p>
            </p:txBody>
          </p:sp>
        </p:grpSp>
        <p:sp>
          <p:nvSpPr>
            <p:cNvPr id="21" name="任意多边形 20"/>
            <p:cNvSpPr/>
            <p:nvPr/>
          </p:nvSpPr>
          <p:spPr>
            <a:xfrm>
              <a:off x="2750574" y="4903839"/>
              <a:ext cx="95865" cy="103238"/>
            </a:xfrm>
            <a:custGeom>
              <a:avLst/>
              <a:gdLst>
                <a:gd name="connsiteX0" fmla="*/ 0 w 95865"/>
                <a:gd name="connsiteY0" fmla="*/ 103238 h 103238"/>
                <a:gd name="connsiteX1" fmla="*/ 95865 w 95865"/>
                <a:gd name="connsiteY1" fmla="*/ 0 h 103238"/>
              </a:gdLst>
              <a:ahLst/>
              <a:cxnLst>
                <a:cxn ang="0">
                  <a:pos x="connsiteX0" y="connsiteY0"/>
                </a:cxn>
                <a:cxn ang="0">
                  <a:pos x="connsiteX1" y="connsiteY1"/>
                </a:cxn>
              </a:cxnLst>
              <a:rect l="l" t="t" r="r" b="b"/>
              <a:pathLst>
                <a:path w="95865" h="103238">
                  <a:moveTo>
                    <a:pt x="0" y="103238"/>
                  </a:moveTo>
                  <a:lnTo>
                    <a:pt x="95865" y="0"/>
                  </a:lnTo>
                </a:path>
              </a:pathLst>
            </a:custGeom>
            <a:noFill/>
            <a:ln w="254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4D4D4D"/>
                </a:solidFill>
                <a:latin typeface="Arial"/>
                <a:ea typeface="微软雅黑"/>
                <a:sym typeface="Arial"/>
              </a:endParaRPr>
            </a:p>
          </p:txBody>
        </p:sp>
        <p:sp>
          <p:nvSpPr>
            <p:cNvPr id="22" name="任意多边形 21"/>
            <p:cNvSpPr/>
            <p:nvPr/>
          </p:nvSpPr>
          <p:spPr>
            <a:xfrm>
              <a:off x="2876855" y="4903839"/>
              <a:ext cx="95865" cy="103238"/>
            </a:xfrm>
            <a:custGeom>
              <a:avLst/>
              <a:gdLst>
                <a:gd name="connsiteX0" fmla="*/ 0 w 95865"/>
                <a:gd name="connsiteY0" fmla="*/ 103238 h 103238"/>
                <a:gd name="connsiteX1" fmla="*/ 95865 w 95865"/>
                <a:gd name="connsiteY1" fmla="*/ 0 h 103238"/>
              </a:gdLst>
              <a:ahLst/>
              <a:cxnLst>
                <a:cxn ang="0">
                  <a:pos x="connsiteX0" y="connsiteY0"/>
                </a:cxn>
                <a:cxn ang="0">
                  <a:pos x="connsiteX1" y="connsiteY1"/>
                </a:cxn>
              </a:cxnLst>
              <a:rect l="l" t="t" r="r" b="b"/>
              <a:pathLst>
                <a:path w="95865" h="103238">
                  <a:moveTo>
                    <a:pt x="0" y="103238"/>
                  </a:moveTo>
                  <a:lnTo>
                    <a:pt x="95865" y="0"/>
                  </a:lnTo>
                </a:path>
              </a:pathLst>
            </a:custGeom>
            <a:noFill/>
            <a:ln w="254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4D4D4D"/>
                </a:solidFill>
                <a:latin typeface="Arial"/>
                <a:ea typeface="微软雅黑"/>
                <a:sym typeface="Arial"/>
              </a:endParaRPr>
            </a:p>
          </p:txBody>
        </p:sp>
      </p:grpSp>
      <p:grpSp>
        <p:nvGrpSpPr>
          <p:cNvPr id="25" name="组合 24"/>
          <p:cNvGrpSpPr/>
          <p:nvPr/>
        </p:nvGrpSpPr>
        <p:grpSpPr>
          <a:xfrm>
            <a:off x="1125398" y="1549097"/>
            <a:ext cx="597983" cy="439670"/>
            <a:chOff x="2572663" y="4795975"/>
            <a:chExt cx="526340" cy="386994"/>
          </a:xfrm>
          <a:noFill/>
        </p:grpSpPr>
        <p:sp>
          <p:nvSpPr>
            <p:cNvPr id="26" name="椭圆 31"/>
            <p:cNvSpPr/>
            <p:nvPr/>
          </p:nvSpPr>
          <p:spPr>
            <a:xfrm>
              <a:off x="2572663" y="4795975"/>
              <a:ext cx="526340" cy="38699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grpFill/>
            <a:ln w="25400" cap="rnd">
              <a:solidFill>
                <a:schemeClr val="tx1">
                  <a:lumMod val="75000"/>
                  <a:lumOff val="2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4D4D4D"/>
                </a:solidFill>
                <a:latin typeface="Arial"/>
                <a:ea typeface="微软雅黑"/>
                <a:sym typeface="Arial"/>
              </a:endParaRPr>
            </a:p>
          </p:txBody>
        </p:sp>
        <p:sp>
          <p:nvSpPr>
            <p:cNvPr id="27" name="任意多边形 26"/>
            <p:cNvSpPr/>
            <p:nvPr/>
          </p:nvSpPr>
          <p:spPr>
            <a:xfrm>
              <a:off x="2627243" y="4976837"/>
              <a:ext cx="451945" cy="159008"/>
            </a:xfrm>
            <a:custGeom>
              <a:avLst/>
              <a:gdLst>
                <a:gd name="connsiteX0" fmla="*/ 0 w 451945"/>
                <a:gd name="connsiteY0" fmla="*/ 95946 h 159008"/>
                <a:gd name="connsiteX1" fmla="*/ 220717 w 451945"/>
                <a:gd name="connsiteY1" fmla="*/ 1352 h 159008"/>
                <a:gd name="connsiteX2" fmla="*/ 451945 w 451945"/>
                <a:gd name="connsiteY2" fmla="*/ 159008 h 159008"/>
              </a:gdLst>
              <a:ahLst/>
              <a:cxnLst>
                <a:cxn ang="0">
                  <a:pos x="connsiteX0" y="connsiteY0"/>
                </a:cxn>
                <a:cxn ang="0">
                  <a:pos x="connsiteX1" y="connsiteY1"/>
                </a:cxn>
                <a:cxn ang="0">
                  <a:pos x="connsiteX2" y="connsiteY2"/>
                </a:cxn>
              </a:cxnLst>
              <a:rect l="l" t="t" r="r" b="b"/>
              <a:pathLst>
                <a:path w="451945" h="159008">
                  <a:moveTo>
                    <a:pt x="0" y="95946"/>
                  </a:moveTo>
                  <a:cubicBezTo>
                    <a:pt x="72696" y="43394"/>
                    <a:pt x="145393" y="-9158"/>
                    <a:pt x="220717" y="1352"/>
                  </a:cubicBezTo>
                  <a:cubicBezTo>
                    <a:pt x="296041" y="11862"/>
                    <a:pt x="373993" y="85435"/>
                    <a:pt x="451945" y="159008"/>
                  </a:cubicBezTo>
                </a:path>
              </a:pathLst>
            </a:custGeom>
            <a:grpFill/>
            <a:ln w="254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4D4D4D"/>
                </a:solidFill>
                <a:latin typeface="Arial"/>
                <a:ea typeface="微软雅黑"/>
                <a:sym typeface="Arial"/>
              </a:endParaRPr>
            </a:p>
          </p:txBody>
        </p:sp>
        <p:sp>
          <p:nvSpPr>
            <p:cNvPr id="28" name="任意多边形 27"/>
            <p:cNvSpPr/>
            <p:nvPr/>
          </p:nvSpPr>
          <p:spPr>
            <a:xfrm>
              <a:off x="2605254" y="4842490"/>
              <a:ext cx="472965" cy="209092"/>
            </a:xfrm>
            <a:custGeom>
              <a:avLst/>
              <a:gdLst>
                <a:gd name="connsiteX0" fmla="*/ 0 w 472965"/>
                <a:gd name="connsiteY0" fmla="*/ 31531 h 147463"/>
                <a:gd name="connsiteX1" fmla="*/ 241738 w 472965"/>
                <a:gd name="connsiteY1" fmla="*/ 147144 h 147463"/>
                <a:gd name="connsiteX2" fmla="*/ 472965 w 472965"/>
                <a:gd name="connsiteY2" fmla="*/ 0 h 147463"/>
                <a:gd name="connsiteX0" fmla="*/ 0 w 472965"/>
                <a:gd name="connsiteY0" fmla="*/ 31531 h 209092"/>
                <a:gd name="connsiteX1" fmla="*/ 237619 w 472965"/>
                <a:gd name="connsiteY1" fmla="*/ 208928 h 209092"/>
                <a:gd name="connsiteX2" fmla="*/ 472965 w 472965"/>
                <a:gd name="connsiteY2" fmla="*/ 0 h 209092"/>
                <a:gd name="connsiteX0" fmla="*/ 0 w 472965"/>
                <a:gd name="connsiteY0" fmla="*/ 31531 h 209092"/>
                <a:gd name="connsiteX1" fmla="*/ 237619 w 472965"/>
                <a:gd name="connsiteY1" fmla="*/ 208928 h 209092"/>
                <a:gd name="connsiteX2" fmla="*/ 472965 w 472965"/>
                <a:gd name="connsiteY2" fmla="*/ 0 h 209092"/>
              </a:gdLst>
              <a:ahLst/>
              <a:cxnLst>
                <a:cxn ang="0">
                  <a:pos x="connsiteX0" y="connsiteY0"/>
                </a:cxn>
                <a:cxn ang="0">
                  <a:pos x="connsiteX1" y="connsiteY1"/>
                </a:cxn>
                <a:cxn ang="0">
                  <a:pos x="connsiteX2" y="connsiteY2"/>
                </a:cxn>
              </a:cxnLst>
              <a:rect l="l" t="t" r="r" b="b"/>
              <a:pathLst>
                <a:path w="472965" h="209092">
                  <a:moveTo>
                    <a:pt x="0" y="31531"/>
                  </a:moveTo>
                  <a:cubicBezTo>
                    <a:pt x="81455" y="91965"/>
                    <a:pt x="191743" y="214183"/>
                    <a:pt x="237619" y="208928"/>
                  </a:cubicBezTo>
                  <a:cubicBezTo>
                    <a:pt x="283495" y="203673"/>
                    <a:pt x="396765" y="70944"/>
                    <a:pt x="472965" y="0"/>
                  </a:cubicBezTo>
                </a:path>
              </a:pathLst>
            </a:custGeom>
            <a:grpFill/>
            <a:ln w="254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4D4D4D"/>
                </a:solidFill>
                <a:latin typeface="Arial"/>
                <a:ea typeface="微软雅黑"/>
                <a:sym typeface="Arial"/>
              </a:endParaRPr>
            </a:p>
          </p:txBody>
        </p:sp>
      </p:grpSp>
      <p:grpSp>
        <p:nvGrpSpPr>
          <p:cNvPr id="29" name="组合 28"/>
          <p:cNvGrpSpPr/>
          <p:nvPr/>
        </p:nvGrpSpPr>
        <p:grpSpPr>
          <a:xfrm>
            <a:off x="1117536" y="3874754"/>
            <a:ext cx="538063" cy="489546"/>
            <a:chOff x="7002966" y="4415883"/>
            <a:chExt cx="507443" cy="461687"/>
          </a:xfrm>
        </p:grpSpPr>
        <p:grpSp>
          <p:nvGrpSpPr>
            <p:cNvPr id="30" name="组合 29"/>
            <p:cNvGrpSpPr/>
            <p:nvPr/>
          </p:nvGrpSpPr>
          <p:grpSpPr>
            <a:xfrm>
              <a:off x="7002966" y="4415883"/>
              <a:ext cx="507443" cy="461687"/>
              <a:chOff x="7002966" y="4415883"/>
              <a:chExt cx="602999" cy="548627"/>
            </a:xfrm>
          </p:grpSpPr>
          <p:sp>
            <p:nvSpPr>
              <p:cNvPr id="35" name="任意多边形 34"/>
              <p:cNvSpPr/>
              <p:nvPr/>
            </p:nvSpPr>
            <p:spPr>
              <a:xfrm>
                <a:off x="7002966" y="4415883"/>
                <a:ext cx="602999" cy="548627"/>
              </a:xfrm>
              <a:custGeom>
                <a:avLst/>
                <a:gdLst>
                  <a:gd name="connsiteX0" fmla="*/ 0 w 602999"/>
                  <a:gd name="connsiteY0" fmla="*/ 22302 h 548627"/>
                  <a:gd name="connsiteX1" fmla="*/ 11151 w 602999"/>
                  <a:gd name="connsiteY1" fmla="*/ 546410 h 548627"/>
                  <a:gd name="connsiteX2" fmla="*/ 412595 w 602999"/>
                  <a:gd name="connsiteY2" fmla="*/ 535258 h 548627"/>
                  <a:gd name="connsiteX3" fmla="*/ 591014 w 602999"/>
                  <a:gd name="connsiteY3" fmla="*/ 401444 h 548627"/>
                  <a:gd name="connsiteX4" fmla="*/ 568712 w 602999"/>
                  <a:gd name="connsiteY4" fmla="*/ 0 h 548627"/>
                  <a:gd name="connsiteX5" fmla="*/ 0 w 602999"/>
                  <a:gd name="connsiteY5" fmla="*/ 22302 h 54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999" h="548627">
                    <a:moveTo>
                      <a:pt x="0" y="22302"/>
                    </a:moveTo>
                    <a:lnTo>
                      <a:pt x="11151" y="546410"/>
                    </a:lnTo>
                    <a:cubicBezTo>
                      <a:pt x="144966" y="542693"/>
                      <a:pt x="315951" y="559419"/>
                      <a:pt x="412595" y="535258"/>
                    </a:cubicBezTo>
                    <a:cubicBezTo>
                      <a:pt x="509239" y="511097"/>
                      <a:pt x="564995" y="490654"/>
                      <a:pt x="591014" y="401444"/>
                    </a:cubicBezTo>
                    <a:cubicBezTo>
                      <a:pt x="617033" y="312234"/>
                      <a:pt x="596590" y="70624"/>
                      <a:pt x="568712" y="0"/>
                    </a:cubicBezTo>
                    <a:lnTo>
                      <a:pt x="0" y="22302"/>
                    </a:lnTo>
                    <a:close/>
                  </a:path>
                </a:pathLst>
              </a:custGeom>
              <a:noFill/>
              <a:ln w="254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4D4D4D"/>
                  </a:solidFill>
                  <a:latin typeface="Arial"/>
                  <a:ea typeface="微软雅黑"/>
                  <a:sym typeface="Arial"/>
                </a:endParaRPr>
              </a:p>
            </p:txBody>
          </p:sp>
          <p:sp>
            <p:nvSpPr>
              <p:cNvPr id="36" name="任意多边形 35"/>
              <p:cNvSpPr/>
              <p:nvPr/>
            </p:nvSpPr>
            <p:spPr>
              <a:xfrm>
                <a:off x="7396700" y="4776984"/>
                <a:ext cx="201133" cy="166254"/>
              </a:xfrm>
              <a:custGeom>
                <a:avLst/>
                <a:gdLst>
                  <a:gd name="connsiteX0" fmla="*/ 0 w 238298"/>
                  <a:gd name="connsiteY0" fmla="*/ 227214 h 227214"/>
                  <a:gd name="connsiteX1" fmla="*/ 60960 w 238298"/>
                  <a:gd name="connsiteY1" fmla="*/ 77585 h 227214"/>
                  <a:gd name="connsiteX2" fmla="*/ 44334 w 238298"/>
                  <a:gd name="connsiteY2" fmla="*/ 0 h 227214"/>
                  <a:gd name="connsiteX3" fmla="*/ 155170 w 238298"/>
                  <a:gd name="connsiteY3" fmla="*/ 27709 h 227214"/>
                  <a:gd name="connsiteX4" fmla="*/ 238298 w 238298"/>
                  <a:gd name="connsiteY4" fmla="*/ 0 h 227214"/>
                  <a:gd name="connsiteX0" fmla="*/ 0 w 238298"/>
                  <a:gd name="connsiteY0" fmla="*/ 227214 h 227214"/>
                  <a:gd name="connsiteX1" fmla="*/ 38793 w 238298"/>
                  <a:gd name="connsiteY1" fmla="*/ 99752 h 227214"/>
                  <a:gd name="connsiteX2" fmla="*/ 44334 w 238298"/>
                  <a:gd name="connsiteY2" fmla="*/ 0 h 227214"/>
                  <a:gd name="connsiteX3" fmla="*/ 155170 w 238298"/>
                  <a:gd name="connsiteY3" fmla="*/ 27709 h 227214"/>
                  <a:gd name="connsiteX4" fmla="*/ 238298 w 238298"/>
                  <a:gd name="connsiteY4" fmla="*/ 0 h 227214"/>
                  <a:gd name="connsiteX0" fmla="*/ 0 w 238298"/>
                  <a:gd name="connsiteY0" fmla="*/ 227214 h 227214"/>
                  <a:gd name="connsiteX1" fmla="*/ 38793 w 238298"/>
                  <a:gd name="connsiteY1" fmla="*/ 99752 h 227214"/>
                  <a:gd name="connsiteX2" fmla="*/ 44334 w 238298"/>
                  <a:gd name="connsiteY2" fmla="*/ 0 h 227214"/>
                  <a:gd name="connsiteX3" fmla="*/ 160712 w 238298"/>
                  <a:gd name="connsiteY3" fmla="*/ 16625 h 227214"/>
                  <a:gd name="connsiteX4" fmla="*/ 238298 w 238298"/>
                  <a:gd name="connsiteY4" fmla="*/ 0 h 227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298" h="227214">
                    <a:moveTo>
                      <a:pt x="0" y="227214"/>
                    </a:moveTo>
                    <a:cubicBezTo>
                      <a:pt x="26785" y="171334"/>
                      <a:pt x="31404" y="137621"/>
                      <a:pt x="38793" y="99752"/>
                    </a:cubicBezTo>
                    <a:cubicBezTo>
                      <a:pt x="46182" y="61883"/>
                      <a:pt x="38792" y="11084"/>
                      <a:pt x="44334" y="0"/>
                    </a:cubicBezTo>
                    <a:cubicBezTo>
                      <a:pt x="81279" y="9236"/>
                      <a:pt x="128385" y="16625"/>
                      <a:pt x="160712" y="16625"/>
                    </a:cubicBezTo>
                    <a:cubicBezTo>
                      <a:pt x="193039" y="16625"/>
                      <a:pt x="212897" y="13854"/>
                      <a:pt x="238298" y="0"/>
                    </a:cubicBezTo>
                  </a:path>
                </a:pathLst>
              </a:custGeom>
              <a:noFill/>
              <a:ln w="254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4D4D4D"/>
                  </a:solidFill>
                  <a:latin typeface="Arial"/>
                  <a:ea typeface="微软雅黑"/>
                  <a:sym typeface="Arial"/>
                </a:endParaRPr>
              </a:p>
            </p:txBody>
          </p:sp>
        </p:grpSp>
        <p:sp>
          <p:nvSpPr>
            <p:cNvPr id="31" name="任意多边形 30"/>
            <p:cNvSpPr/>
            <p:nvPr/>
          </p:nvSpPr>
          <p:spPr>
            <a:xfrm>
              <a:off x="7077564" y="4606380"/>
              <a:ext cx="363297" cy="7200"/>
            </a:xfrm>
            <a:custGeom>
              <a:avLst/>
              <a:gdLst>
                <a:gd name="connsiteX0" fmla="*/ 0 w 363297"/>
                <a:gd name="connsiteY0" fmla="*/ 18689 h 21777"/>
                <a:gd name="connsiteX1" fmla="*/ 95442 w 363297"/>
                <a:gd name="connsiteY1" fmla="*/ 3295 h 21777"/>
                <a:gd name="connsiteX2" fmla="*/ 197042 w 363297"/>
                <a:gd name="connsiteY2" fmla="*/ 21767 h 21777"/>
                <a:gd name="connsiteX3" fmla="*/ 270933 w 363297"/>
                <a:gd name="connsiteY3" fmla="*/ 216 h 21777"/>
                <a:gd name="connsiteX4" fmla="*/ 363297 w 363297"/>
                <a:gd name="connsiteY4" fmla="*/ 12531 h 21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97" h="21777">
                  <a:moveTo>
                    <a:pt x="0" y="18689"/>
                  </a:moveTo>
                  <a:cubicBezTo>
                    <a:pt x="31301" y="10735"/>
                    <a:pt x="62602" y="2782"/>
                    <a:pt x="95442" y="3295"/>
                  </a:cubicBezTo>
                  <a:cubicBezTo>
                    <a:pt x="128282" y="3808"/>
                    <a:pt x="167794" y="22280"/>
                    <a:pt x="197042" y="21767"/>
                  </a:cubicBezTo>
                  <a:cubicBezTo>
                    <a:pt x="226290" y="21254"/>
                    <a:pt x="243224" y="1755"/>
                    <a:pt x="270933" y="216"/>
                  </a:cubicBezTo>
                  <a:cubicBezTo>
                    <a:pt x="298642" y="-1323"/>
                    <a:pt x="330969" y="5604"/>
                    <a:pt x="363297" y="12531"/>
                  </a:cubicBezTo>
                </a:path>
              </a:pathLst>
            </a:custGeom>
            <a:noFill/>
            <a:ln w="25400" cap="rnd">
              <a:solidFill>
                <a:schemeClr val="tx1">
                  <a:lumMod val="75000"/>
                  <a:lumOff val="25000"/>
                </a:scheme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4D4D4D"/>
                </a:solidFill>
                <a:latin typeface="Arial"/>
                <a:ea typeface="微软雅黑"/>
                <a:sym typeface="Arial"/>
              </a:endParaRPr>
            </a:p>
          </p:txBody>
        </p:sp>
        <p:sp>
          <p:nvSpPr>
            <p:cNvPr id="32" name="任意多边形 31"/>
            <p:cNvSpPr/>
            <p:nvPr/>
          </p:nvSpPr>
          <p:spPr>
            <a:xfrm>
              <a:off x="7075055" y="4517389"/>
              <a:ext cx="363297" cy="7200"/>
            </a:xfrm>
            <a:custGeom>
              <a:avLst/>
              <a:gdLst>
                <a:gd name="connsiteX0" fmla="*/ 0 w 363297"/>
                <a:gd name="connsiteY0" fmla="*/ 18689 h 21777"/>
                <a:gd name="connsiteX1" fmla="*/ 95442 w 363297"/>
                <a:gd name="connsiteY1" fmla="*/ 3295 h 21777"/>
                <a:gd name="connsiteX2" fmla="*/ 197042 w 363297"/>
                <a:gd name="connsiteY2" fmla="*/ 21767 h 21777"/>
                <a:gd name="connsiteX3" fmla="*/ 270933 w 363297"/>
                <a:gd name="connsiteY3" fmla="*/ 216 h 21777"/>
                <a:gd name="connsiteX4" fmla="*/ 363297 w 363297"/>
                <a:gd name="connsiteY4" fmla="*/ 12531 h 21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97" h="21777">
                  <a:moveTo>
                    <a:pt x="0" y="18689"/>
                  </a:moveTo>
                  <a:cubicBezTo>
                    <a:pt x="31301" y="10735"/>
                    <a:pt x="62602" y="2782"/>
                    <a:pt x="95442" y="3295"/>
                  </a:cubicBezTo>
                  <a:cubicBezTo>
                    <a:pt x="128282" y="3808"/>
                    <a:pt x="167794" y="22280"/>
                    <a:pt x="197042" y="21767"/>
                  </a:cubicBezTo>
                  <a:cubicBezTo>
                    <a:pt x="226290" y="21254"/>
                    <a:pt x="243224" y="1755"/>
                    <a:pt x="270933" y="216"/>
                  </a:cubicBezTo>
                  <a:cubicBezTo>
                    <a:pt x="298642" y="-1323"/>
                    <a:pt x="330969" y="5604"/>
                    <a:pt x="363297" y="12531"/>
                  </a:cubicBezTo>
                </a:path>
              </a:pathLst>
            </a:custGeom>
            <a:noFill/>
            <a:ln w="25400" cap="rnd">
              <a:solidFill>
                <a:schemeClr val="tx1">
                  <a:lumMod val="75000"/>
                  <a:lumOff val="25000"/>
                </a:scheme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4D4D4D"/>
                </a:solidFill>
                <a:latin typeface="Arial"/>
                <a:ea typeface="微软雅黑"/>
                <a:sym typeface="Arial"/>
              </a:endParaRPr>
            </a:p>
          </p:txBody>
        </p:sp>
        <p:sp>
          <p:nvSpPr>
            <p:cNvPr id="33" name="任意多边形 32"/>
            <p:cNvSpPr/>
            <p:nvPr/>
          </p:nvSpPr>
          <p:spPr>
            <a:xfrm>
              <a:off x="7089852" y="4685188"/>
              <a:ext cx="363297" cy="7200"/>
            </a:xfrm>
            <a:custGeom>
              <a:avLst/>
              <a:gdLst>
                <a:gd name="connsiteX0" fmla="*/ 0 w 363297"/>
                <a:gd name="connsiteY0" fmla="*/ 18689 h 21777"/>
                <a:gd name="connsiteX1" fmla="*/ 95442 w 363297"/>
                <a:gd name="connsiteY1" fmla="*/ 3295 h 21777"/>
                <a:gd name="connsiteX2" fmla="*/ 197042 w 363297"/>
                <a:gd name="connsiteY2" fmla="*/ 21767 h 21777"/>
                <a:gd name="connsiteX3" fmla="*/ 270933 w 363297"/>
                <a:gd name="connsiteY3" fmla="*/ 216 h 21777"/>
                <a:gd name="connsiteX4" fmla="*/ 363297 w 363297"/>
                <a:gd name="connsiteY4" fmla="*/ 12531 h 21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97" h="21777">
                  <a:moveTo>
                    <a:pt x="0" y="18689"/>
                  </a:moveTo>
                  <a:cubicBezTo>
                    <a:pt x="31301" y="10735"/>
                    <a:pt x="62602" y="2782"/>
                    <a:pt x="95442" y="3295"/>
                  </a:cubicBezTo>
                  <a:cubicBezTo>
                    <a:pt x="128282" y="3808"/>
                    <a:pt x="167794" y="22280"/>
                    <a:pt x="197042" y="21767"/>
                  </a:cubicBezTo>
                  <a:cubicBezTo>
                    <a:pt x="226290" y="21254"/>
                    <a:pt x="243224" y="1755"/>
                    <a:pt x="270933" y="216"/>
                  </a:cubicBezTo>
                  <a:cubicBezTo>
                    <a:pt x="298642" y="-1323"/>
                    <a:pt x="330969" y="5604"/>
                    <a:pt x="363297" y="12531"/>
                  </a:cubicBezTo>
                </a:path>
              </a:pathLst>
            </a:custGeom>
            <a:noFill/>
            <a:ln w="25400" cap="rnd">
              <a:solidFill>
                <a:schemeClr val="tx1">
                  <a:lumMod val="75000"/>
                  <a:lumOff val="25000"/>
                </a:scheme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4D4D4D"/>
                </a:solidFill>
                <a:latin typeface="Arial"/>
                <a:ea typeface="微软雅黑"/>
                <a:sym typeface="Arial"/>
              </a:endParaRPr>
            </a:p>
          </p:txBody>
        </p:sp>
        <p:sp>
          <p:nvSpPr>
            <p:cNvPr id="34" name="任意多边形 33"/>
            <p:cNvSpPr/>
            <p:nvPr/>
          </p:nvSpPr>
          <p:spPr>
            <a:xfrm>
              <a:off x="7081722" y="4766978"/>
              <a:ext cx="245741" cy="0"/>
            </a:xfrm>
            <a:custGeom>
              <a:avLst/>
              <a:gdLst>
                <a:gd name="connsiteX0" fmla="*/ 0 w 363297"/>
                <a:gd name="connsiteY0" fmla="*/ 18689 h 21777"/>
                <a:gd name="connsiteX1" fmla="*/ 95442 w 363297"/>
                <a:gd name="connsiteY1" fmla="*/ 3295 h 21777"/>
                <a:gd name="connsiteX2" fmla="*/ 197042 w 363297"/>
                <a:gd name="connsiteY2" fmla="*/ 21767 h 21777"/>
                <a:gd name="connsiteX3" fmla="*/ 270933 w 363297"/>
                <a:gd name="connsiteY3" fmla="*/ 216 h 21777"/>
                <a:gd name="connsiteX4" fmla="*/ 363297 w 363297"/>
                <a:gd name="connsiteY4" fmla="*/ 12531 h 21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97" h="21777">
                  <a:moveTo>
                    <a:pt x="0" y="18689"/>
                  </a:moveTo>
                  <a:cubicBezTo>
                    <a:pt x="31301" y="10735"/>
                    <a:pt x="62602" y="2782"/>
                    <a:pt x="95442" y="3295"/>
                  </a:cubicBezTo>
                  <a:cubicBezTo>
                    <a:pt x="128282" y="3808"/>
                    <a:pt x="167794" y="22280"/>
                    <a:pt x="197042" y="21767"/>
                  </a:cubicBezTo>
                  <a:cubicBezTo>
                    <a:pt x="226290" y="21254"/>
                    <a:pt x="243224" y="1755"/>
                    <a:pt x="270933" y="216"/>
                  </a:cubicBezTo>
                  <a:cubicBezTo>
                    <a:pt x="298642" y="-1323"/>
                    <a:pt x="330969" y="5604"/>
                    <a:pt x="363297" y="12531"/>
                  </a:cubicBezTo>
                </a:path>
              </a:pathLst>
            </a:custGeom>
            <a:noFill/>
            <a:ln w="25400" cap="rnd">
              <a:solidFill>
                <a:schemeClr val="tx1">
                  <a:lumMod val="75000"/>
                  <a:lumOff val="25000"/>
                </a:scheme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4D4D4D"/>
                </a:solidFill>
                <a:latin typeface="Arial"/>
                <a:ea typeface="微软雅黑"/>
                <a:sym typeface="Arial"/>
              </a:endParaRPr>
            </a:p>
          </p:txBody>
        </p:sp>
      </p:grpSp>
      <p:grpSp>
        <p:nvGrpSpPr>
          <p:cNvPr id="37" name="组合 36"/>
          <p:cNvGrpSpPr/>
          <p:nvPr/>
        </p:nvGrpSpPr>
        <p:grpSpPr>
          <a:xfrm>
            <a:off x="5518292" y="3623336"/>
            <a:ext cx="451047" cy="668136"/>
            <a:chOff x="6009007" y="5114134"/>
            <a:chExt cx="539853" cy="799683"/>
          </a:xfrm>
        </p:grpSpPr>
        <p:grpSp>
          <p:nvGrpSpPr>
            <p:cNvPr id="38" name="组合 37"/>
            <p:cNvGrpSpPr/>
            <p:nvPr/>
          </p:nvGrpSpPr>
          <p:grpSpPr>
            <a:xfrm>
              <a:off x="6076871" y="5114134"/>
              <a:ext cx="311138" cy="161892"/>
              <a:chOff x="7092920" y="4246590"/>
              <a:chExt cx="770185" cy="400745"/>
            </a:xfrm>
          </p:grpSpPr>
          <p:sp>
            <p:nvSpPr>
              <p:cNvPr id="45" name="任意多边形 44"/>
              <p:cNvSpPr/>
              <p:nvPr/>
            </p:nvSpPr>
            <p:spPr>
              <a:xfrm rot="246557">
                <a:off x="7092920" y="4246590"/>
                <a:ext cx="85861" cy="354539"/>
              </a:xfrm>
              <a:custGeom>
                <a:avLst/>
                <a:gdLst>
                  <a:gd name="connsiteX0" fmla="*/ 0 w 263396"/>
                  <a:gd name="connsiteY0" fmla="*/ 0 h 651163"/>
                  <a:gd name="connsiteX1" fmla="*/ 263236 w 263396"/>
                  <a:gd name="connsiteY1" fmla="*/ 249382 h 651163"/>
                  <a:gd name="connsiteX2" fmla="*/ 41563 w 263396"/>
                  <a:gd name="connsiteY2" fmla="*/ 471054 h 651163"/>
                  <a:gd name="connsiteX3" fmla="*/ 207818 w 263396"/>
                  <a:gd name="connsiteY3" fmla="*/ 651163 h 651163"/>
                </a:gdLst>
                <a:ahLst/>
                <a:cxnLst>
                  <a:cxn ang="0">
                    <a:pos x="connsiteX0" y="connsiteY0"/>
                  </a:cxn>
                  <a:cxn ang="0">
                    <a:pos x="connsiteX1" y="connsiteY1"/>
                  </a:cxn>
                  <a:cxn ang="0">
                    <a:pos x="connsiteX2" y="connsiteY2"/>
                  </a:cxn>
                  <a:cxn ang="0">
                    <a:pos x="connsiteX3" y="connsiteY3"/>
                  </a:cxn>
                </a:cxnLst>
                <a:rect l="l" t="t" r="r" b="b"/>
                <a:pathLst>
                  <a:path w="263396" h="651163">
                    <a:moveTo>
                      <a:pt x="0" y="0"/>
                    </a:moveTo>
                    <a:cubicBezTo>
                      <a:pt x="128154" y="85436"/>
                      <a:pt x="256309" y="170873"/>
                      <a:pt x="263236" y="249382"/>
                    </a:cubicBezTo>
                    <a:cubicBezTo>
                      <a:pt x="270163" y="327891"/>
                      <a:pt x="50799" y="404091"/>
                      <a:pt x="41563" y="471054"/>
                    </a:cubicBezTo>
                    <a:cubicBezTo>
                      <a:pt x="32327" y="538018"/>
                      <a:pt x="120072" y="594590"/>
                      <a:pt x="207818" y="651163"/>
                    </a:cubicBezTo>
                  </a:path>
                </a:pathLst>
              </a:custGeom>
              <a:noFill/>
              <a:ln w="254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4D4D4D"/>
                  </a:solidFill>
                  <a:latin typeface="Arial"/>
                  <a:ea typeface="微软雅黑"/>
                  <a:sym typeface="Arial"/>
                </a:endParaRPr>
              </a:p>
            </p:txBody>
          </p:sp>
          <p:sp>
            <p:nvSpPr>
              <p:cNvPr id="46" name="任意多边形 45"/>
              <p:cNvSpPr/>
              <p:nvPr/>
            </p:nvSpPr>
            <p:spPr>
              <a:xfrm rot="246557">
                <a:off x="7450357" y="4286367"/>
                <a:ext cx="85861" cy="354539"/>
              </a:xfrm>
              <a:custGeom>
                <a:avLst/>
                <a:gdLst>
                  <a:gd name="connsiteX0" fmla="*/ 0 w 263396"/>
                  <a:gd name="connsiteY0" fmla="*/ 0 h 651163"/>
                  <a:gd name="connsiteX1" fmla="*/ 263236 w 263396"/>
                  <a:gd name="connsiteY1" fmla="*/ 249382 h 651163"/>
                  <a:gd name="connsiteX2" fmla="*/ 41563 w 263396"/>
                  <a:gd name="connsiteY2" fmla="*/ 471054 h 651163"/>
                  <a:gd name="connsiteX3" fmla="*/ 207818 w 263396"/>
                  <a:gd name="connsiteY3" fmla="*/ 651163 h 651163"/>
                </a:gdLst>
                <a:ahLst/>
                <a:cxnLst>
                  <a:cxn ang="0">
                    <a:pos x="connsiteX0" y="connsiteY0"/>
                  </a:cxn>
                  <a:cxn ang="0">
                    <a:pos x="connsiteX1" y="connsiteY1"/>
                  </a:cxn>
                  <a:cxn ang="0">
                    <a:pos x="connsiteX2" y="connsiteY2"/>
                  </a:cxn>
                  <a:cxn ang="0">
                    <a:pos x="connsiteX3" y="connsiteY3"/>
                  </a:cxn>
                </a:cxnLst>
                <a:rect l="l" t="t" r="r" b="b"/>
                <a:pathLst>
                  <a:path w="263396" h="651163">
                    <a:moveTo>
                      <a:pt x="0" y="0"/>
                    </a:moveTo>
                    <a:cubicBezTo>
                      <a:pt x="128154" y="85436"/>
                      <a:pt x="256309" y="170873"/>
                      <a:pt x="263236" y="249382"/>
                    </a:cubicBezTo>
                    <a:cubicBezTo>
                      <a:pt x="270163" y="327891"/>
                      <a:pt x="50799" y="404091"/>
                      <a:pt x="41563" y="471054"/>
                    </a:cubicBezTo>
                    <a:cubicBezTo>
                      <a:pt x="32327" y="538018"/>
                      <a:pt x="120072" y="594590"/>
                      <a:pt x="207818" y="651163"/>
                    </a:cubicBezTo>
                  </a:path>
                </a:pathLst>
              </a:custGeom>
              <a:noFill/>
              <a:ln w="254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4D4D4D"/>
                  </a:solidFill>
                  <a:latin typeface="Arial"/>
                  <a:ea typeface="微软雅黑"/>
                  <a:sym typeface="Arial"/>
                </a:endParaRPr>
              </a:p>
            </p:txBody>
          </p:sp>
          <p:sp>
            <p:nvSpPr>
              <p:cNvPr id="47" name="任意多边形 46"/>
              <p:cNvSpPr/>
              <p:nvPr/>
            </p:nvSpPr>
            <p:spPr>
              <a:xfrm rot="246557">
                <a:off x="7777244" y="4292796"/>
                <a:ext cx="85861" cy="354539"/>
              </a:xfrm>
              <a:custGeom>
                <a:avLst/>
                <a:gdLst>
                  <a:gd name="connsiteX0" fmla="*/ 0 w 263396"/>
                  <a:gd name="connsiteY0" fmla="*/ 0 h 651163"/>
                  <a:gd name="connsiteX1" fmla="*/ 263236 w 263396"/>
                  <a:gd name="connsiteY1" fmla="*/ 249382 h 651163"/>
                  <a:gd name="connsiteX2" fmla="*/ 41563 w 263396"/>
                  <a:gd name="connsiteY2" fmla="*/ 471054 h 651163"/>
                  <a:gd name="connsiteX3" fmla="*/ 207818 w 263396"/>
                  <a:gd name="connsiteY3" fmla="*/ 651163 h 651163"/>
                </a:gdLst>
                <a:ahLst/>
                <a:cxnLst>
                  <a:cxn ang="0">
                    <a:pos x="connsiteX0" y="connsiteY0"/>
                  </a:cxn>
                  <a:cxn ang="0">
                    <a:pos x="connsiteX1" y="connsiteY1"/>
                  </a:cxn>
                  <a:cxn ang="0">
                    <a:pos x="connsiteX2" y="connsiteY2"/>
                  </a:cxn>
                  <a:cxn ang="0">
                    <a:pos x="connsiteX3" y="connsiteY3"/>
                  </a:cxn>
                </a:cxnLst>
                <a:rect l="l" t="t" r="r" b="b"/>
                <a:pathLst>
                  <a:path w="263396" h="651163">
                    <a:moveTo>
                      <a:pt x="0" y="0"/>
                    </a:moveTo>
                    <a:cubicBezTo>
                      <a:pt x="128154" y="85436"/>
                      <a:pt x="256309" y="170873"/>
                      <a:pt x="263236" y="249382"/>
                    </a:cubicBezTo>
                    <a:cubicBezTo>
                      <a:pt x="270163" y="327891"/>
                      <a:pt x="50799" y="404091"/>
                      <a:pt x="41563" y="471054"/>
                    </a:cubicBezTo>
                    <a:cubicBezTo>
                      <a:pt x="32327" y="538018"/>
                      <a:pt x="120072" y="594590"/>
                      <a:pt x="207818" y="651163"/>
                    </a:cubicBezTo>
                  </a:path>
                </a:pathLst>
              </a:custGeom>
              <a:noFill/>
              <a:ln w="254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4D4D4D"/>
                  </a:solidFill>
                  <a:latin typeface="Arial"/>
                  <a:ea typeface="微软雅黑"/>
                  <a:sym typeface="Arial"/>
                </a:endParaRPr>
              </a:p>
            </p:txBody>
          </p:sp>
        </p:grpSp>
        <p:grpSp>
          <p:nvGrpSpPr>
            <p:cNvPr id="39" name="组合 38"/>
            <p:cNvGrpSpPr/>
            <p:nvPr/>
          </p:nvGrpSpPr>
          <p:grpSpPr>
            <a:xfrm>
              <a:off x="6009007" y="5410125"/>
              <a:ext cx="539853" cy="503692"/>
              <a:chOff x="6009007" y="5410125"/>
              <a:chExt cx="539853" cy="503692"/>
            </a:xfrm>
          </p:grpSpPr>
          <p:grpSp>
            <p:nvGrpSpPr>
              <p:cNvPr id="40" name="组合 39"/>
              <p:cNvGrpSpPr/>
              <p:nvPr/>
            </p:nvGrpSpPr>
            <p:grpSpPr>
              <a:xfrm>
                <a:off x="6009007" y="5410125"/>
                <a:ext cx="456217" cy="503692"/>
                <a:chOff x="6022959" y="4749850"/>
                <a:chExt cx="707623" cy="781261"/>
              </a:xfrm>
            </p:grpSpPr>
            <p:sp>
              <p:nvSpPr>
                <p:cNvPr id="42" name="任意多边形 41"/>
                <p:cNvSpPr/>
                <p:nvPr/>
              </p:nvSpPr>
              <p:spPr>
                <a:xfrm>
                  <a:off x="6024605" y="4796852"/>
                  <a:ext cx="689806" cy="734259"/>
                </a:xfrm>
                <a:custGeom>
                  <a:avLst/>
                  <a:gdLst>
                    <a:gd name="connsiteX0" fmla="*/ 1442 w 693602"/>
                    <a:gd name="connsiteY0" fmla="*/ 0 h 1058750"/>
                    <a:gd name="connsiteX1" fmla="*/ 91383 w 693602"/>
                    <a:gd name="connsiteY1" fmla="*/ 1034322 h 1058750"/>
                    <a:gd name="connsiteX2" fmla="*/ 571068 w 693602"/>
                    <a:gd name="connsiteY2" fmla="*/ 1034322 h 1058750"/>
                    <a:gd name="connsiteX3" fmla="*/ 690989 w 693602"/>
                    <a:gd name="connsiteY3" fmla="*/ 44971 h 1058750"/>
                    <a:gd name="connsiteX4" fmla="*/ 1442 w 693602"/>
                    <a:gd name="connsiteY4" fmla="*/ 0 h 1058750"/>
                    <a:gd name="connsiteX0" fmla="*/ 1442 w 695985"/>
                    <a:gd name="connsiteY0" fmla="*/ 0 h 1058750"/>
                    <a:gd name="connsiteX1" fmla="*/ 91383 w 695985"/>
                    <a:gd name="connsiteY1" fmla="*/ 1034322 h 1058750"/>
                    <a:gd name="connsiteX2" fmla="*/ 571068 w 695985"/>
                    <a:gd name="connsiteY2" fmla="*/ 1034322 h 1058750"/>
                    <a:gd name="connsiteX3" fmla="*/ 690989 w 695985"/>
                    <a:gd name="connsiteY3" fmla="*/ 44971 h 1058750"/>
                    <a:gd name="connsiteX4" fmla="*/ 1442 w 695985"/>
                    <a:gd name="connsiteY4" fmla="*/ 0 h 1058750"/>
                    <a:gd name="connsiteX0" fmla="*/ 1442 w 689807"/>
                    <a:gd name="connsiteY0" fmla="*/ 0 h 1058750"/>
                    <a:gd name="connsiteX1" fmla="*/ 91383 w 689807"/>
                    <a:gd name="connsiteY1" fmla="*/ 1034322 h 1058750"/>
                    <a:gd name="connsiteX2" fmla="*/ 571068 w 689807"/>
                    <a:gd name="connsiteY2" fmla="*/ 1034322 h 1058750"/>
                    <a:gd name="connsiteX3" fmla="*/ 684265 w 689807"/>
                    <a:gd name="connsiteY3" fmla="*/ 18077 h 1058750"/>
                    <a:gd name="connsiteX4" fmla="*/ 1442 w 689807"/>
                    <a:gd name="connsiteY4" fmla="*/ 0 h 1058750"/>
                    <a:gd name="connsiteX0" fmla="*/ 1442 w 689807"/>
                    <a:gd name="connsiteY0" fmla="*/ 0 h 1058750"/>
                    <a:gd name="connsiteX1" fmla="*/ 91383 w 689807"/>
                    <a:gd name="connsiteY1" fmla="*/ 1034322 h 1058750"/>
                    <a:gd name="connsiteX2" fmla="*/ 571068 w 689807"/>
                    <a:gd name="connsiteY2" fmla="*/ 1034322 h 1058750"/>
                    <a:gd name="connsiteX3" fmla="*/ 684265 w 689807"/>
                    <a:gd name="connsiteY3" fmla="*/ 18077 h 1058750"/>
                    <a:gd name="connsiteX4" fmla="*/ 1442 w 689807"/>
                    <a:gd name="connsiteY4" fmla="*/ 0 h 1058750"/>
                    <a:gd name="connsiteX0" fmla="*/ 1442 w 689807"/>
                    <a:gd name="connsiteY0" fmla="*/ 0 h 1058750"/>
                    <a:gd name="connsiteX1" fmla="*/ 91383 w 689807"/>
                    <a:gd name="connsiteY1" fmla="*/ 1034322 h 1058750"/>
                    <a:gd name="connsiteX2" fmla="*/ 571068 w 689807"/>
                    <a:gd name="connsiteY2" fmla="*/ 1034322 h 1058750"/>
                    <a:gd name="connsiteX3" fmla="*/ 684265 w 689807"/>
                    <a:gd name="connsiteY3" fmla="*/ 18077 h 1058750"/>
                    <a:gd name="connsiteX4" fmla="*/ 1442 w 689807"/>
                    <a:gd name="connsiteY4" fmla="*/ 0 h 105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807" h="1058750">
                      <a:moveTo>
                        <a:pt x="1442" y="0"/>
                      </a:moveTo>
                      <a:cubicBezTo>
                        <a:pt x="-2306" y="432216"/>
                        <a:pt x="-6053" y="864433"/>
                        <a:pt x="91383" y="1034322"/>
                      </a:cubicBezTo>
                      <a:cubicBezTo>
                        <a:pt x="251278" y="1034322"/>
                        <a:pt x="466137" y="1089286"/>
                        <a:pt x="571068" y="1034322"/>
                      </a:cubicBezTo>
                      <a:cubicBezTo>
                        <a:pt x="671003" y="689548"/>
                        <a:pt x="704252" y="195461"/>
                        <a:pt x="684265" y="18077"/>
                      </a:cubicBezTo>
                      <a:cubicBezTo>
                        <a:pt x="476828" y="52392"/>
                        <a:pt x="168538" y="32920"/>
                        <a:pt x="1442" y="0"/>
                      </a:cubicBezTo>
                      <a:close/>
                    </a:path>
                  </a:pathLst>
                </a:custGeom>
                <a:noFill/>
                <a:ln w="254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4D4D4D"/>
                    </a:solidFill>
                    <a:latin typeface="Arial"/>
                    <a:ea typeface="微软雅黑"/>
                    <a:sym typeface="Arial"/>
                  </a:endParaRPr>
                </a:p>
              </p:txBody>
            </p:sp>
            <p:sp>
              <p:nvSpPr>
                <p:cNvPr id="43" name="任意多边形 42"/>
                <p:cNvSpPr/>
                <p:nvPr/>
              </p:nvSpPr>
              <p:spPr>
                <a:xfrm>
                  <a:off x="6022959" y="4885958"/>
                  <a:ext cx="707623" cy="39185"/>
                </a:xfrm>
                <a:custGeom>
                  <a:avLst/>
                  <a:gdLst>
                    <a:gd name="connsiteX0" fmla="*/ 0 w 734518"/>
                    <a:gd name="connsiteY0" fmla="*/ 0 h 44971"/>
                    <a:gd name="connsiteX1" fmla="*/ 734518 w 734518"/>
                    <a:gd name="connsiteY1" fmla="*/ 44971 h 44971"/>
                    <a:gd name="connsiteX0" fmla="*/ 0 w 707624"/>
                    <a:gd name="connsiteY0" fmla="*/ 0 h 44971"/>
                    <a:gd name="connsiteX1" fmla="*/ 707624 w 707624"/>
                    <a:gd name="connsiteY1" fmla="*/ 44971 h 44971"/>
                    <a:gd name="connsiteX0" fmla="*/ 0 w 707624"/>
                    <a:gd name="connsiteY0" fmla="*/ 0 h 44971"/>
                    <a:gd name="connsiteX1" fmla="*/ 707624 w 707624"/>
                    <a:gd name="connsiteY1" fmla="*/ 44971 h 44971"/>
                    <a:gd name="connsiteX0" fmla="*/ 0 w 707624"/>
                    <a:gd name="connsiteY0" fmla="*/ 0 h 48922"/>
                    <a:gd name="connsiteX1" fmla="*/ 707624 w 707624"/>
                    <a:gd name="connsiteY1" fmla="*/ 44971 h 48922"/>
                    <a:gd name="connsiteX0" fmla="*/ 0 w 707624"/>
                    <a:gd name="connsiteY0" fmla="*/ 0 h 25937"/>
                    <a:gd name="connsiteX1" fmla="*/ 707624 w 707624"/>
                    <a:gd name="connsiteY1" fmla="*/ 11354 h 25937"/>
                    <a:gd name="connsiteX0" fmla="*/ 0 w 707624"/>
                    <a:gd name="connsiteY0" fmla="*/ 0 h 39184"/>
                    <a:gd name="connsiteX1" fmla="*/ 707624 w 707624"/>
                    <a:gd name="connsiteY1" fmla="*/ 11354 h 39184"/>
                  </a:gdLst>
                  <a:ahLst/>
                  <a:cxnLst>
                    <a:cxn ang="0">
                      <a:pos x="connsiteX0" y="connsiteY0"/>
                    </a:cxn>
                    <a:cxn ang="0">
                      <a:pos x="connsiteX1" y="connsiteY1"/>
                    </a:cxn>
                  </a:cxnLst>
                  <a:rect l="l" t="t" r="r" b="b"/>
                  <a:pathLst>
                    <a:path w="707624" h="39184">
                      <a:moveTo>
                        <a:pt x="0" y="0"/>
                      </a:moveTo>
                      <a:cubicBezTo>
                        <a:pt x="235875" y="41884"/>
                        <a:pt x="471749" y="56876"/>
                        <a:pt x="707624" y="11354"/>
                      </a:cubicBezTo>
                    </a:path>
                  </a:pathLst>
                </a:custGeom>
                <a:noFill/>
                <a:ln w="254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4D4D4D"/>
                    </a:solidFill>
                    <a:latin typeface="Arial"/>
                    <a:ea typeface="微软雅黑"/>
                    <a:sym typeface="Arial"/>
                  </a:endParaRPr>
                </a:p>
              </p:txBody>
            </p:sp>
            <p:sp>
              <p:nvSpPr>
                <p:cNvPr id="44" name="任意多边形 43"/>
                <p:cNvSpPr/>
                <p:nvPr/>
              </p:nvSpPr>
              <p:spPr>
                <a:xfrm flipV="1">
                  <a:off x="6022959" y="4749850"/>
                  <a:ext cx="674007" cy="49095"/>
                </a:xfrm>
                <a:custGeom>
                  <a:avLst/>
                  <a:gdLst>
                    <a:gd name="connsiteX0" fmla="*/ 0 w 734518"/>
                    <a:gd name="connsiteY0" fmla="*/ 0 h 44971"/>
                    <a:gd name="connsiteX1" fmla="*/ 734518 w 734518"/>
                    <a:gd name="connsiteY1" fmla="*/ 44971 h 44971"/>
                    <a:gd name="connsiteX0" fmla="*/ 0 w 707624"/>
                    <a:gd name="connsiteY0" fmla="*/ 0 h 44971"/>
                    <a:gd name="connsiteX1" fmla="*/ 707624 w 707624"/>
                    <a:gd name="connsiteY1" fmla="*/ 44971 h 44971"/>
                    <a:gd name="connsiteX0" fmla="*/ 0 w 707624"/>
                    <a:gd name="connsiteY0" fmla="*/ 0 h 44971"/>
                    <a:gd name="connsiteX1" fmla="*/ 707624 w 707624"/>
                    <a:gd name="connsiteY1" fmla="*/ 44971 h 44971"/>
                    <a:gd name="connsiteX0" fmla="*/ 0 w 707624"/>
                    <a:gd name="connsiteY0" fmla="*/ 0 h 48922"/>
                    <a:gd name="connsiteX1" fmla="*/ 707624 w 707624"/>
                    <a:gd name="connsiteY1" fmla="*/ 44971 h 48922"/>
                    <a:gd name="connsiteX0" fmla="*/ 0 w 674007"/>
                    <a:gd name="connsiteY0" fmla="*/ 2094 h 22978"/>
                    <a:gd name="connsiteX1" fmla="*/ 674007 w 674007"/>
                    <a:gd name="connsiteY1" fmla="*/ 0 h 22978"/>
                    <a:gd name="connsiteX0" fmla="*/ 0 w 674007"/>
                    <a:gd name="connsiteY0" fmla="*/ 2094 h 39019"/>
                    <a:gd name="connsiteX1" fmla="*/ 674007 w 674007"/>
                    <a:gd name="connsiteY1" fmla="*/ 0 h 39019"/>
                    <a:gd name="connsiteX0" fmla="*/ 0 w 674007"/>
                    <a:gd name="connsiteY0" fmla="*/ 2094 h 49095"/>
                    <a:gd name="connsiteX1" fmla="*/ 674007 w 674007"/>
                    <a:gd name="connsiteY1" fmla="*/ 0 h 49095"/>
                  </a:gdLst>
                  <a:ahLst/>
                  <a:cxnLst>
                    <a:cxn ang="0">
                      <a:pos x="connsiteX0" y="connsiteY0"/>
                    </a:cxn>
                    <a:cxn ang="0">
                      <a:pos x="connsiteX1" y="connsiteY1"/>
                    </a:cxn>
                  </a:cxnLst>
                  <a:rect l="l" t="t" r="r" b="b"/>
                  <a:pathLst>
                    <a:path w="674007" h="49095">
                      <a:moveTo>
                        <a:pt x="0" y="2094"/>
                      </a:moveTo>
                      <a:cubicBezTo>
                        <a:pt x="208981" y="70872"/>
                        <a:pt x="478473" y="58969"/>
                        <a:pt x="674007" y="0"/>
                      </a:cubicBezTo>
                    </a:path>
                  </a:pathLst>
                </a:custGeom>
                <a:noFill/>
                <a:ln w="254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4D4D4D"/>
                    </a:solidFill>
                    <a:latin typeface="Arial"/>
                    <a:ea typeface="微软雅黑"/>
                    <a:sym typeface="Arial"/>
                  </a:endParaRPr>
                </a:p>
              </p:txBody>
            </p:sp>
          </p:grpSp>
          <p:sp>
            <p:nvSpPr>
              <p:cNvPr id="41" name="任意多边形 40"/>
              <p:cNvSpPr/>
              <p:nvPr/>
            </p:nvSpPr>
            <p:spPr>
              <a:xfrm>
                <a:off x="6418135" y="5562903"/>
                <a:ext cx="130725" cy="206145"/>
              </a:xfrm>
              <a:custGeom>
                <a:avLst/>
                <a:gdLst>
                  <a:gd name="connsiteX0" fmla="*/ 34669 w 160345"/>
                  <a:gd name="connsiteY0" fmla="*/ 10170 h 252854"/>
                  <a:gd name="connsiteX1" fmla="*/ 160345 w 160345"/>
                  <a:gd name="connsiteY1" fmla="*/ 23171 h 252854"/>
                  <a:gd name="connsiteX2" fmla="*/ 134343 w 160345"/>
                  <a:gd name="connsiteY2" fmla="*/ 161848 h 252854"/>
                  <a:gd name="connsiteX3" fmla="*/ 0 w 160345"/>
                  <a:gd name="connsiteY3" fmla="*/ 252854 h 252854"/>
                </a:gdLst>
                <a:ahLst/>
                <a:cxnLst>
                  <a:cxn ang="0">
                    <a:pos x="connsiteX0" y="connsiteY0"/>
                  </a:cxn>
                  <a:cxn ang="0">
                    <a:pos x="connsiteX1" y="connsiteY1"/>
                  </a:cxn>
                  <a:cxn ang="0">
                    <a:pos x="connsiteX2" y="connsiteY2"/>
                  </a:cxn>
                  <a:cxn ang="0">
                    <a:pos x="connsiteX3" y="connsiteY3"/>
                  </a:cxn>
                </a:cxnLst>
                <a:rect l="l" t="t" r="r" b="b"/>
                <a:pathLst>
                  <a:path w="160345" h="252854">
                    <a:moveTo>
                      <a:pt x="34669" y="10170"/>
                    </a:moveTo>
                    <a:cubicBezTo>
                      <a:pt x="89201" y="-303"/>
                      <a:pt x="143733" y="-10776"/>
                      <a:pt x="160345" y="23171"/>
                    </a:cubicBezTo>
                    <a:cubicBezTo>
                      <a:pt x="151678" y="69397"/>
                      <a:pt x="161067" y="123568"/>
                      <a:pt x="134343" y="161848"/>
                    </a:cubicBezTo>
                    <a:cubicBezTo>
                      <a:pt x="107619" y="200128"/>
                      <a:pt x="53809" y="226491"/>
                      <a:pt x="0" y="252854"/>
                    </a:cubicBezTo>
                  </a:path>
                </a:pathLst>
              </a:custGeom>
              <a:noFill/>
              <a:ln w="254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4D4D4D"/>
                  </a:solidFill>
                  <a:latin typeface="Arial"/>
                  <a:ea typeface="微软雅黑"/>
                  <a:sym typeface="Arial"/>
                </a:endParaRPr>
              </a:p>
            </p:txBody>
          </p:sp>
        </p:grpSp>
      </p:grpSp>
      <p:grpSp>
        <p:nvGrpSpPr>
          <p:cNvPr id="48" name="组合 47"/>
          <p:cNvGrpSpPr/>
          <p:nvPr/>
        </p:nvGrpSpPr>
        <p:grpSpPr>
          <a:xfrm>
            <a:off x="1769459" y="1471182"/>
            <a:ext cx="3585342" cy="1499799"/>
            <a:chOff x="7383918" y="1926273"/>
            <a:chExt cx="3585342" cy="1499799"/>
          </a:xfrm>
        </p:grpSpPr>
        <p:sp>
          <p:nvSpPr>
            <p:cNvPr id="49" name="文本框 48"/>
            <p:cNvSpPr txBox="1"/>
            <p:nvPr/>
          </p:nvSpPr>
          <p:spPr>
            <a:xfrm>
              <a:off x="7383918" y="1926273"/>
              <a:ext cx="231041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1</a:t>
              </a: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、软件可靠性</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50" name="Text Placeholder 32">
              <a:extLst>
                <a:ext uri="{FF2B5EF4-FFF2-40B4-BE49-F238E27FC236}">
                  <a16:creationId xmlns:a16="http://schemas.microsoft.com/office/drawing/2014/main" id="{BD9997BD-FF24-4177-9E39-E04957E90C43}"/>
                </a:ext>
              </a:extLst>
            </p:cNvPr>
            <p:cNvSpPr txBox="1">
              <a:spLocks/>
            </p:cNvSpPr>
            <p:nvPr/>
          </p:nvSpPr>
          <p:spPr>
            <a:xfrm>
              <a:off x="7441013" y="2443858"/>
              <a:ext cx="3528247" cy="98221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Android5.0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及以上的系统稳定运行</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0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在软件非正常退出时，确保用户数据不丢失</a:t>
              </a:r>
            </a:p>
          </p:txBody>
        </p:sp>
      </p:grpSp>
      <p:grpSp>
        <p:nvGrpSpPr>
          <p:cNvPr id="64" name="组合 63">
            <a:extLst>
              <a:ext uri="{FF2B5EF4-FFF2-40B4-BE49-F238E27FC236}">
                <a16:creationId xmlns:a16="http://schemas.microsoft.com/office/drawing/2014/main" id="{841E2B2D-EC3C-4892-80FB-26CDBC480706}"/>
              </a:ext>
            </a:extLst>
          </p:cNvPr>
          <p:cNvGrpSpPr/>
          <p:nvPr/>
        </p:nvGrpSpPr>
        <p:grpSpPr>
          <a:xfrm>
            <a:off x="6002289" y="1471182"/>
            <a:ext cx="3585342" cy="1499799"/>
            <a:chOff x="7383918" y="1926273"/>
            <a:chExt cx="3585342" cy="1499799"/>
          </a:xfrm>
        </p:grpSpPr>
        <p:sp>
          <p:nvSpPr>
            <p:cNvPr id="65" name="文本框 64">
              <a:extLst>
                <a:ext uri="{FF2B5EF4-FFF2-40B4-BE49-F238E27FC236}">
                  <a16:creationId xmlns:a16="http://schemas.microsoft.com/office/drawing/2014/main" id="{35AACFCC-E2E8-443C-9A62-6756D1C87BBA}"/>
                </a:ext>
              </a:extLst>
            </p:cNvPr>
            <p:cNvSpPr txBox="1"/>
            <p:nvPr/>
          </p:nvSpPr>
          <p:spPr>
            <a:xfrm>
              <a:off x="7383918" y="1926273"/>
              <a:ext cx="231041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、可用性</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66" name="Text Placeholder 32">
              <a:extLst>
                <a:ext uri="{FF2B5EF4-FFF2-40B4-BE49-F238E27FC236}">
                  <a16:creationId xmlns:a16="http://schemas.microsoft.com/office/drawing/2014/main" id="{9F21B888-2BD1-4170-9D49-C590800C657D}"/>
                </a:ext>
              </a:extLst>
            </p:cNvPr>
            <p:cNvSpPr txBox="1">
              <a:spLocks/>
            </p:cNvSpPr>
            <p:nvPr/>
          </p:nvSpPr>
          <p:spPr>
            <a:xfrm>
              <a:off x="7441012" y="2443858"/>
              <a:ext cx="3528248" cy="98221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并发性：支持多用户同时请求数据</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0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操作便捷：简单快捷地获取课表及签到信息</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0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界面简洁：没有广告或其他无用的界面</a:t>
              </a:r>
            </a:p>
          </p:txBody>
        </p:sp>
      </p:grpSp>
      <p:grpSp>
        <p:nvGrpSpPr>
          <p:cNvPr id="67" name="组合 66">
            <a:extLst>
              <a:ext uri="{FF2B5EF4-FFF2-40B4-BE49-F238E27FC236}">
                <a16:creationId xmlns:a16="http://schemas.microsoft.com/office/drawing/2014/main" id="{016C74DD-14E4-42E3-8E88-0E721F7D5246}"/>
              </a:ext>
            </a:extLst>
          </p:cNvPr>
          <p:cNvGrpSpPr/>
          <p:nvPr/>
        </p:nvGrpSpPr>
        <p:grpSpPr>
          <a:xfrm>
            <a:off x="1747728" y="3711081"/>
            <a:ext cx="3692863" cy="2036461"/>
            <a:chOff x="7383918" y="1926273"/>
            <a:chExt cx="3692863" cy="2036461"/>
          </a:xfrm>
        </p:grpSpPr>
        <p:sp>
          <p:nvSpPr>
            <p:cNvPr id="68" name="文本框 67">
              <a:extLst>
                <a:ext uri="{FF2B5EF4-FFF2-40B4-BE49-F238E27FC236}">
                  <a16:creationId xmlns:a16="http://schemas.microsoft.com/office/drawing/2014/main" id="{46851ADA-3364-4C27-B348-41842CAB8DC3}"/>
                </a:ext>
              </a:extLst>
            </p:cNvPr>
            <p:cNvSpPr txBox="1"/>
            <p:nvPr/>
          </p:nvSpPr>
          <p:spPr>
            <a:xfrm>
              <a:off x="7383918" y="1926273"/>
              <a:ext cx="231041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、安全保密性</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69" name="Text Placeholder 32">
              <a:extLst>
                <a:ext uri="{FF2B5EF4-FFF2-40B4-BE49-F238E27FC236}">
                  <a16:creationId xmlns:a16="http://schemas.microsoft.com/office/drawing/2014/main" id="{B19155CB-2885-4B2D-BC44-EC117F6BAB67}"/>
                </a:ext>
              </a:extLst>
            </p:cNvPr>
            <p:cNvSpPr txBox="1">
              <a:spLocks/>
            </p:cNvSpPr>
            <p:nvPr/>
          </p:nvSpPr>
          <p:spPr>
            <a:xfrm>
              <a:off x="7441011" y="2443858"/>
              <a:ext cx="3635770" cy="151887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最小权限原则：只获取必要的权限，保护用户的隐私</a:t>
              </a:r>
            </a:p>
            <a:p>
              <a:pPr>
                <a:lnSpc>
                  <a:spcPct val="10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数据传输：使用教务网和至诚信息系统指定的加密规则对数据进行加密传输</a:t>
              </a:r>
            </a:p>
            <a:p>
              <a:pPr>
                <a:lnSpc>
                  <a:spcPct val="10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本地存储：对于用户的敏感数据进行加密存储</a:t>
              </a:r>
            </a:p>
          </p:txBody>
        </p:sp>
      </p:grpSp>
      <p:grpSp>
        <p:nvGrpSpPr>
          <p:cNvPr id="70" name="组合 69">
            <a:extLst>
              <a:ext uri="{FF2B5EF4-FFF2-40B4-BE49-F238E27FC236}">
                <a16:creationId xmlns:a16="http://schemas.microsoft.com/office/drawing/2014/main" id="{A1EBEC67-2232-4E08-BFE5-79D7338722C7}"/>
              </a:ext>
            </a:extLst>
          </p:cNvPr>
          <p:cNvGrpSpPr/>
          <p:nvPr/>
        </p:nvGrpSpPr>
        <p:grpSpPr>
          <a:xfrm>
            <a:off x="6055130" y="3667992"/>
            <a:ext cx="3580461" cy="1499799"/>
            <a:chOff x="7383918" y="1926273"/>
            <a:chExt cx="3580461" cy="1499799"/>
          </a:xfrm>
        </p:grpSpPr>
        <p:sp>
          <p:nvSpPr>
            <p:cNvPr id="71" name="文本框 70">
              <a:extLst>
                <a:ext uri="{FF2B5EF4-FFF2-40B4-BE49-F238E27FC236}">
                  <a16:creationId xmlns:a16="http://schemas.microsoft.com/office/drawing/2014/main" id="{EBE33CCD-9CAC-4F1F-99C0-2E84A71206A4}"/>
                </a:ext>
              </a:extLst>
            </p:cNvPr>
            <p:cNvSpPr txBox="1"/>
            <p:nvPr/>
          </p:nvSpPr>
          <p:spPr>
            <a:xfrm>
              <a:off x="7383918" y="1926273"/>
              <a:ext cx="231041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、可维护性</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72" name="Text Placeholder 32">
              <a:extLst>
                <a:ext uri="{FF2B5EF4-FFF2-40B4-BE49-F238E27FC236}">
                  <a16:creationId xmlns:a16="http://schemas.microsoft.com/office/drawing/2014/main" id="{366B178E-C6D0-4DF1-BF62-B131E4233152}"/>
                </a:ext>
              </a:extLst>
            </p:cNvPr>
            <p:cNvSpPr txBox="1">
              <a:spLocks/>
            </p:cNvSpPr>
            <p:nvPr/>
          </p:nvSpPr>
          <p:spPr>
            <a:xfrm>
              <a:off x="7441011" y="2443858"/>
              <a:ext cx="3523368" cy="98221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版本控制：使用版本控制工具辅助开发</a:t>
              </a:r>
            </a:p>
            <a:p>
              <a:pPr>
                <a:lnSpc>
                  <a:spcPct val="10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开发规范：根据实际情况制定合适的开发规范，共同遵守，提高代码可读性和可维护性</a:t>
              </a:r>
            </a:p>
            <a:p>
              <a:pPr>
                <a:lnSpc>
                  <a:spcPct val="10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模块化设计：各个功能采用模块化设计，便于各个模块的设计开发与维护</a:t>
              </a:r>
            </a:p>
          </p:txBody>
        </p:sp>
      </p:grpSp>
      <p:grpSp>
        <p:nvGrpSpPr>
          <p:cNvPr id="55" name="组合 54">
            <a:extLst>
              <a:ext uri="{FF2B5EF4-FFF2-40B4-BE49-F238E27FC236}">
                <a16:creationId xmlns:a16="http://schemas.microsoft.com/office/drawing/2014/main" id="{1E129D40-EFC0-478D-9E44-7BD73C42C964}"/>
              </a:ext>
            </a:extLst>
          </p:cNvPr>
          <p:cNvGrpSpPr/>
          <p:nvPr/>
        </p:nvGrpSpPr>
        <p:grpSpPr>
          <a:xfrm>
            <a:off x="190482" y="352678"/>
            <a:ext cx="1552593" cy="523220"/>
            <a:chOff x="361932" y="543178"/>
            <a:chExt cx="1552593" cy="523220"/>
          </a:xfrm>
        </p:grpSpPr>
        <p:sp>
          <p:nvSpPr>
            <p:cNvPr id="56" name="Freeform 104">
              <a:extLst>
                <a:ext uri="{FF2B5EF4-FFF2-40B4-BE49-F238E27FC236}">
                  <a16:creationId xmlns:a16="http://schemas.microsoft.com/office/drawing/2014/main" id="{2EEA297A-3810-4DE4-A707-DA1C553C23F0}"/>
                </a:ext>
              </a:extLst>
            </p:cNvPr>
            <p:cNvSpPr>
              <a:spLocks noEditPoints="1"/>
            </p:cNvSpPr>
            <p:nvPr/>
          </p:nvSpPr>
          <p:spPr bwMode="auto">
            <a:xfrm>
              <a:off x="361932" y="543178"/>
              <a:ext cx="1504968" cy="523220"/>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rgbClr val="A0AD83"/>
            </a:solidFill>
            <a:ln>
              <a:solidFill>
                <a:schemeClr val="tx1">
                  <a:lumMod val="75000"/>
                  <a:lumOff val="25000"/>
                </a:schemeClr>
              </a:solid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7" name="文本框 56">
              <a:extLst>
                <a:ext uri="{FF2B5EF4-FFF2-40B4-BE49-F238E27FC236}">
                  <a16:creationId xmlns:a16="http://schemas.microsoft.com/office/drawing/2014/main" id="{7DEFF522-3D3C-48AE-8298-1EEC7912BC8B}"/>
                </a:ext>
              </a:extLst>
            </p:cNvPr>
            <p:cNvSpPr txBox="1"/>
            <p:nvPr/>
          </p:nvSpPr>
          <p:spPr>
            <a:xfrm>
              <a:off x="504825" y="543178"/>
              <a:ext cx="1409700" cy="523220"/>
            </a:xfrm>
            <a:prstGeom prst="rect">
              <a:avLst/>
            </a:prstGeom>
            <a:noFill/>
          </p:spPr>
          <p:txBody>
            <a:bodyPr wrap="square" rtlCol="0">
              <a:spAutoFit/>
            </a:bodyPr>
            <a:lstStyle/>
            <a:p>
              <a:r>
                <a:rPr lang="en-US" altLang="zh-CN" sz="2400" dirty="0">
                  <a:solidFill>
                    <a:schemeClr val="tx1">
                      <a:lumMod val="75000"/>
                      <a:lumOff val="25000"/>
                    </a:schemeClr>
                  </a:solidFill>
                </a:rPr>
                <a:t>PART </a:t>
              </a:r>
              <a:r>
                <a:rPr lang="en-US" altLang="zh-CN" sz="2800" dirty="0">
                  <a:solidFill>
                    <a:schemeClr val="tx1">
                      <a:lumMod val="75000"/>
                      <a:lumOff val="25000"/>
                    </a:schemeClr>
                  </a:solidFill>
                </a:rPr>
                <a:t>04</a:t>
              </a:r>
              <a:endParaRPr lang="zh-CN" altLang="en-US" sz="2400" dirty="0">
                <a:solidFill>
                  <a:schemeClr val="tx1">
                    <a:lumMod val="75000"/>
                    <a:lumOff val="25000"/>
                  </a:schemeClr>
                </a:solidFill>
              </a:endParaRPr>
            </a:p>
          </p:txBody>
        </p:sp>
      </p:grpSp>
      <p:sp>
        <p:nvSpPr>
          <p:cNvPr id="73" name="文本框 72">
            <a:extLst>
              <a:ext uri="{FF2B5EF4-FFF2-40B4-BE49-F238E27FC236}">
                <a16:creationId xmlns:a16="http://schemas.microsoft.com/office/drawing/2014/main" id="{F547A7A6-DB41-47B3-9C23-28DB721C178C}"/>
              </a:ext>
            </a:extLst>
          </p:cNvPr>
          <p:cNvSpPr txBox="1"/>
          <p:nvPr/>
        </p:nvSpPr>
        <p:spPr>
          <a:xfrm>
            <a:off x="1775003" y="363799"/>
            <a:ext cx="3505200" cy="461665"/>
          </a:xfrm>
          <a:prstGeom prst="rect">
            <a:avLst/>
          </a:prstGeom>
          <a:noFill/>
        </p:spPr>
        <p:txBody>
          <a:bodyPr wrap="squar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非功能性需求</a:t>
            </a:r>
          </a:p>
        </p:txBody>
      </p:sp>
      <p:sp>
        <p:nvSpPr>
          <p:cNvPr id="74" name="Freeform 109">
            <a:extLst>
              <a:ext uri="{FF2B5EF4-FFF2-40B4-BE49-F238E27FC236}">
                <a16:creationId xmlns:a16="http://schemas.microsoft.com/office/drawing/2014/main" id="{A6BA17B3-03F9-4133-8F28-0AEC0DB65FD8}"/>
              </a:ext>
            </a:extLst>
          </p:cNvPr>
          <p:cNvSpPr>
            <a:spLocks noEditPoints="1"/>
          </p:cNvSpPr>
          <p:nvPr/>
        </p:nvSpPr>
        <p:spPr bwMode="auto">
          <a:xfrm rot="354084">
            <a:off x="9415726" y="109378"/>
            <a:ext cx="2722650" cy="2779268"/>
          </a:xfrm>
          <a:custGeom>
            <a:avLst/>
            <a:gdLst>
              <a:gd name="T0" fmla="*/ 902 w 1331"/>
              <a:gd name="T1" fmla="*/ 102 h 1421"/>
              <a:gd name="T2" fmla="*/ 1018 w 1331"/>
              <a:gd name="T3" fmla="*/ 87 h 1421"/>
              <a:gd name="T4" fmla="*/ 1073 w 1331"/>
              <a:gd name="T5" fmla="*/ 309 h 1421"/>
              <a:gd name="T6" fmla="*/ 1151 w 1331"/>
              <a:gd name="T7" fmla="*/ 651 h 1421"/>
              <a:gd name="T8" fmla="*/ 1330 w 1331"/>
              <a:gd name="T9" fmla="*/ 1025 h 1421"/>
              <a:gd name="T10" fmla="*/ 1215 w 1331"/>
              <a:gd name="T11" fmla="*/ 1090 h 1421"/>
              <a:gd name="T12" fmla="*/ 975 w 1331"/>
              <a:gd name="T13" fmla="*/ 1169 h 1421"/>
              <a:gd name="T14" fmla="*/ 720 w 1331"/>
              <a:gd name="T15" fmla="*/ 1222 h 1421"/>
              <a:gd name="T16" fmla="*/ 377 w 1331"/>
              <a:gd name="T17" fmla="*/ 1355 h 1421"/>
              <a:gd name="T18" fmla="*/ 219 w 1331"/>
              <a:gd name="T19" fmla="*/ 1291 h 1421"/>
              <a:gd name="T20" fmla="*/ 115 w 1331"/>
              <a:gd name="T21" fmla="*/ 1011 h 1421"/>
              <a:gd name="T22" fmla="*/ 51 w 1331"/>
              <a:gd name="T23" fmla="*/ 769 h 1421"/>
              <a:gd name="T24" fmla="*/ 2 w 1331"/>
              <a:gd name="T25" fmla="*/ 426 h 1421"/>
              <a:gd name="T26" fmla="*/ 196 w 1331"/>
              <a:gd name="T27" fmla="*/ 304 h 1421"/>
              <a:gd name="T28" fmla="*/ 475 w 1331"/>
              <a:gd name="T29" fmla="*/ 215 h 1421"/>
              <a:gd name="T30" fmla="*/ 498 w 1331"/>
              <a:gd name="T31" fmla="*/ 105 h 1421"/>
              <a:gd name="T32" fmla="*/ 594 w 1331"/>
              <a:gd name="T33" fmla="*/ 0 h 1421"/>
              <a:gd name="T34" fmla="*/ 702 w 1331"/>
              <a:gd name="T35" fmla="*/ 57 h 1421"/>
              <a:gd name="T36" fmla="*/ 617 w 1331"/>
              <a:gd name="T37" fmla="*/ 259 h 1421"/>
              <a:gd name="T38" fmla="*/ 651 w 1331"/>
              <a:gd name="T39" fmla="*/ 166 h 1421"/>
              <a:gd name="T40" fmla="*/ 772 w 1331"/>
              <a:gd name="T41" fmla="*/ 434 h 1421"/>
              <a:gd name="T42" fmla="*/ 721 w 1331"/>
              <a:gd name="T43" fmla="*/ 504 h 1421"/>
              <a:gd name="T44" fmla="*/ 592 w 1331"/>
              <a:gd name="T45" fmla="*/ 291 h 1421"/>
              <a:gd name="T46" fmla="*/ 588 w 1331"/>
              <a:gd name="T47" fmla="*/ 42 h 1421"/>
              <a:gd name="T48" fmla="*/ 704 w 1331"/>
              <a:gd name="T49" fmla="*/ 133 h 1421"/>
              <a:gd name="T50" fmla="*/ 705 w 1331"/>
              <a:gd name="T51" fmla="*/ 98 h 1421"/>
              <a:gd name="T52" fmla="*/ 599 w 1331"/>
              <a:gd name="T53" fmla="*/ 16 h 1421"/>
              <a:gd name="T54" fmla="*/ 516 w 1331"/>
              <a:gd name="T55" fmla="*/ 109 h 1421"/>
              <a:gd name="T56" fmla="*/ 564 w 1331"/>
              <a:gd name="T57" fmla="*/ 271 h 1421"/>
              <a:gd name="T58" fmla="*/ 683 w 1331"/>
              <a:gd name="T59" fmla="*/ 517 h 1421"/>
              <a:gd name="T60" fmla="*/ 762 w 1331"/>
              <a:gd name="T61" fmla="*/ 514 h 1421"/>
              <a:gd name="T62" fmla="*/ 777 w 1331"/>
              <a:gd name="T63" fmla="*/ 373 h 1421"/>
              <a:gd name="T64" fmla="*/ 678 w 1331"/>
              <a:gd name="T65" fmla="*/ 152 h 1421"/>
              <a:gd name="T66" fmla="*/ 584 w 1331"/>
              <a:gd name="T67" fmla="*/ 185 h 1421"/>
              <a:gd name="T68" fmla="*/ 649 w 1331"/>
              <a:gd name="T69" fmla="*/ 370 h 1421"/>
              <a:gd name="T70" fmla="*/ 678 w 1331"/>
              <a:gd name="T71" fmla="*/ 110 h 1421"/>
              <a:gd name="T72" fmla="*/ 581 w 1331"/>
              <a:gd name="T73" fmla="*/ 64 h 1421"/>
              <a:gd name="T74" fmla="*/ 555 w 1331"/>
              <a:gd name="T75" fmla="*/ 143 h 1421"/>
              <a:gd name="T76" fmla="*/ 643 w 1331"/>
              <a:gd name="T77" fmla="*/ 127 h 1421"/>
              <a:gd name="T78" fmla="*/ 981 w 1331"/>
              <a:gd name="T79" fmla="*/ 110 h 1421"/>
              <a:gd name="T80" fmla="*/ 856 w 1331"/>
              <a:gd name="T81" fmla="*/ 131 h 1421"/>
              <a:gd name="T82" fmla="*/ 736 w 1331"/>
              <a:gd name="T83" fmla="*/ 231 h 1421"/>
              <a:gd name="T84" fmla="*/ 799 w 1331"/>
              <a:gd name="T85" fmla="*/ 516 h 1421"/>
              <a:gd name="T86" fmla="*/ 679 w 1331"/>
              <a:gd name="T87" fmla="*/ 529 h 1421"/>
              <a:gd name="T88" fmla="*/ 536 w 1331"/>
              <a:gd name="T89" fmla="*/ 214 h 1421"/>
              <a:gd name="T90" fmla="*/ 339 w 1331"/>
              <a:gd name="T91" fmla="*/ 272 h 1421"/>
              <a:gd name="T92" fmla="*/ 94 w 1331"/>
              <a:gd name="T93" fmla="*/ 365 h 1421"/>
              <a:gd name="T94" fmla="*/ 38 w 1331"/>
              <a:gd name="T95" fmla="*/ 640 h 1421"/>
              <a:gd name="T96" fmla="*/ 115 w 1331"/>
              <a:gd name="T97" fmla="*/ 969 h 1421"/>
              <a:gd name="T98" fmla="*/ 266 w 1331"/>
              <a:gd name="T99" fmla="*/ 1368 h 1421"/>
              <a:gd name="T100" fmla="*/ 589 w 1331"/>
              <a:gd name="T101" fmla="*/ 1248 h 1421"/>
              <a:gd name="T102" fmla="*/ 1094 w 1331"/>
              <a:gd name="T103" fmla="*/ 1116 h 1421"/>
              <a:gd name="T104" fmla="*/ 1309 w 1331"/>
              <a:gd name="T105" fmla="*/ 1027 h 1421"/>
              <a:gd name="T106" fmla="*/ 1195 w 1331"/>
              <a:gd name="T107" fmla="*/ 810 h 1421"/>
              <a:gd name="T108" fmla="*/ 1073 w 1331"/>
              <a:gd name="T109" fmla="*/ 388 h 1421"/>
              <a:gd name="T110" fmla="*/ 1014 w 1331"/>
              <a:gd name="T111" fmla="*/ 108 h 1421"/>
              <a:gd name="T112" fmla="*/ 745 w 1331"/>
              <a:gd name="T113" fmla="*/ 475 h 1421"/>
              <a:gd name="T114" fmla="*/ 660 w 1331"/>
              <a:gd name="T115" fmla="*/ 196 h 1421"/>
              <a:gd name="T116" fmla="*/ 619 w 1331"/>
              <a:gd name="T117" fmla="*/ 189 h 1421"/>
              <a:gd name="T118" fmla="*/ 663 w 1331"/>
              <a:gd name="T119" fmla="*/ 338 h 1421"/>
              <a:gd name="T120" fmla="*/ 674 w 1331"/>
              <a:gd name="T121" fmla="*/ 399 h 1421"/>
              <a:gd name="T122" fmla="*/ 713 w 1331"/>
              <a:gd name="T123" fmla="*/ 490 h 1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1" h="1421">
                <a:moveTo>
                  <a:pt x="739" y="139"/>
                </a:moveTo>
                <a:lnTo>
                  <a:pt x="739" y="139"/>
                </a:lnTo>
                <a:lnTo>
                  <a:pt x="766" y="132"/>
                </a:lnTo>
                <a:lnTo>
                  <a:pt x="796" y="125"/>
                </a:lnTo>
                <a:lnTo>
                  <a:pt x="855" y="109"/>
                </a:lnTo>
                <a:lnTo>
                  <a:pt x="855" y="109"/>
                </a:lnTo>
                <a:lnTo>
                  <a:pt x="863" y="108"/>
                </a:lnTo>
                <a:lnTo>
                  <a:pt x="871" y="108"/>
                </a:lnTo>
                <a:lnTo>
                  <a:pt x="879" y="108"/>
                </a:lnTo>
                <a:lnTo>
                  <a:pt x="889" y="106"/>
                </a:lnTo>
                <a:lnTo>
                  <a:pt x="889" y="106"/>
                </a:lnTo>
                <a:lnTo>
                  <a:pt x="896" y="105"/>
                </a:lnTo>
                <a:lnTo>
                  <a:pt x="902" y="102"/>
                </a:lnTo>
                <a:lnTo>
                  <a:pt x="902" y="102"/>
                </a:lnTo>
                <a:lnTo>
                  <a:pt x="911" y="101"/>
                </a:lnTo>
                <a:lnTo>
                  <a:pt x="920" y="101"/>
                </a:lnTo>
                <a:lnTo>
                  <a:pt x="928" y="102"/>
                </a:lnTo>
                <a:lnTo>
                  <a:pt x="936" y="102"/>
                </a:lnTo>
                <a:lnTo>
                  <a:pt x="936" y="102"/>
                </a:lnTo>
                <a:lnTo>
                  <a:pt x="949" y="99"/>
                </a:lnTo>
                <a:lnTo>
                  <a:pt x="962" y="95"/>
                </a:lnTo>
                <a:lnTo>
                  <a:pt x="976" y="91"/>
                </a:lnTo>
                <a:lnTo>
                  <a:pt x="988" y="89"/>
                </a:lnTo>
                <a:lnTo>
                  <a:pt x="988" y="89"/>
                </a:lnTo>
                <a:lnTo>
                  <a:pt x="1003" y="87"/>
                </a:lnTo>
                <a:lnTo>
                  <a:pt x="1018" y="87"/>
                </a:lnTo>
                <a:lnTo>
                  <a:pt x="1034" y="89"/>
                </a:lnTo>
                <a:lnTo>
                  <a:pt x="1049" y="91"/>
                </a:lnTo>
                <a:lnTo>
                  <a:pt x="1049" y="91"/>
                </a:lnTo>
                <a:lnTo>
                  <a:pt x="1056" y="125"/>
                </a:lnTo>
                <a:lnTo>
                  <a:pt x="1062" y="162"/>
                </a:lnTo>
                <a:lnTo>
                  <a:pt x="1064" y="180"/>
                </a:lnTo>
                <a:lnTo>
                  <a:pt x="1066" y="197"/>
                </a:lnTo>
                <a:lnTo>
                  <a:pt x="1066" y="212"/>
                </a:lnTo>
                <a:lnTo>
                  <a:pt x="1064" y="226"/>
                </a:lnTo>
                <a:lnTo>
                  <a:pt x="1064" y="226"/>
                </a:lnTo>
                <a:lnTo>
                  <a:pt x="1068" y="260"/>
                </a:lnTo>
                <a:lnTo>
                  <a:pt x="1071" y="293"/>
                </a:lnTo>
                <a:lnTo>
                  <a:pt x="1073" y="309"/>
                </a:lnTo>
                <a:lnTo>
                  <a:pt x="1074" y="324"/>
                </a:lnTo>
                <a:lnTo>
                  <a:pt x="1078" y="338"/>
                </a:lnTo>
                <a:lnTo>
                  <a:pt x="1082" y="351"/>
                </a:lnTo>
                <a:lnTo>
                  <a:pt x="1082" y="351"/>
                </a:lnTo>
                <a:lnTo>
                  <a:pt x="1094" y="429"/>
                </a:lnTo>
                <a:lnTo>
                  <a:pt x="1107" y="506"/>
                </a:lnTo>
                <a:lnTo>
                  <a:pt x="1107" y="506"/>
                </a:lnTo>
                <a:lnTo>
                  <a:pt x="1111" y="527"/>
                </a:lnTo>
                <a:lnTo>
                  <a:pt x="1115" y="546"/>
                </a:lnTo>
                <a:lnTo>
                  <a:pt x="1126" y="582"/>
                </a:lnTo>
                <a:lnTo>
                  <a:pt x="1138" y="617"/>
                </a:lnTo>
                <a:lnTo>
                  <a:pt x="1151" y="651"/>
                </a:lnTo>
                <a:lnTo>
                  <a:pt x="1151" y="651"/>
                </a:lnTo>
                <a:lnTo>
                  <a:pt x="1181" y="735"/>
                </a:lnTo>
                <a:lnTo>
                  <a:pt x="1196" y="776"/>
                </a:lnTo>
                <a:lnTo>
                  <a:pt x="1214" y="815"/>
                </a:lnTo>
                <a:lnTo>
                  <a:pt x="1214" y="815"/>
                </a:lnTo>
                <a:lnTo>
                  <a:pt x="1226" y="840"/>
                </a:lnTo>
                <a:lnTo>
                  <a:pt x="1240" y="864"/>
                </a:lnTo>
                <a:lnTo>
                  <a:pt x="1268" y="913"/>
                </a:lnTo>
                <a:lnTo>
                  <a:pt x="1296" y="962"/>
                </a:lnTo>
                <a:lnTo>
                  <a:pt x="1309" y="988"/>
                </a:lnTo>
                <a:lnTo>
                  <a:pt x="1320" y="1014"/>
                </a:lnTo>
                <a:lnTo>
                  <a:pt x="1320" y="1014"/>
                </a:lnTo>
                <a:lnTo>
                  <a:pt x="1326" y="1019"/>
                </a:lnTo>
                <a:lnTo>
                  <a:pt x="1330" y="1025"/>
                </a:lnTo>
                <a:lnTo>
                  <a:pt x="1331" y="1032"/>
                </a:lnTo>
                <a:lnTo>
                  <a:pt x="1330" y="1036"/>
                </a:lnTo>
                <a:lnTo>
                  <a:pt x="1330" y="1038"/>
                </a:lnTo>
                <a:lnTo>
                  <a:pt x="1330" y="1038"/>
                </a:lnTo>
                <a:lnTo>
                  <a:pt x="1326" y="1042"/>
                </a:lnTo>
                <a:lnTo>
                  <a:pt x="1322" y="1045"/>
                </a:lnTo>
                <a:lnTo>
                  <a:pt x="1309" y="1049"/>
                </a:lnTo>
                <a:lnTo>
                  <a:pt x="1309" y="1049"/>
                </a:lnTo>
                <a:lnTo>
                  <a:pt x="1289" y="1060"/>
                </a:lnTo>
                <a:lnTo>
                  <a:pt x="1277" y="1066"/>
                </a:lnTo>
                <a:lnTo>
                  <a:pt x="1264" y="1071"/>
                </a:lnTo>
                <a:lnTo>
                  <a:pt x="1264" y="1071"/>
                </a:lnTo>
                <a:lnTo>
                  <a:pt x="1215" y="1090"/>
                </a:lnTo>
                <a:lnTo>
                  <a:pt x="1194" y="1100"/>
                </a:lnTo>
                <a:lnTo>
                  <a:pt x="1173" y="1110"/>
                </a:lnTo>
                <a:lnTo>
                  <a:pt x="1173" y="1110"/>
                </a:lnTo>
                <a:lnTo>
                  <a:pt x="1162" y="1115"/>
                </a:lnTo>
                <a:lnTo>
                  <a:pt x="1149" y="1119"/>
                </a:lnTo>
                <a:lnTo>
                  <a:pt x="1136" y="1124"/>
                </a:lnTo>
                <a:lnTo>
                  <a:pt x="1131" y="1127"/>
                </a:lnTo>
                <a:lnTo>
                  <a:pt x="1127" y="1131"/>
                </a:lnTo>
                <a:lnTo>
                  <a:pt x="1127" y="1131"/>
                </a:lnTo>
                <a:lnTo>
                  <a:pt x="1105" y="1134"/>
                </a:lnTo>
                <a:lnTo>
                  <a:pt x="1081" y="1139"/>
                </a:lnTo>
                <a:lnTo>
                  <a:pt x="1028" y="1154"/>
                </a:lnTo>
                <a:lnTo>
                  <a:pt x="975" y="1169"/>
                </a:lnTo>
                <a:lnTo>
                  <a:pt x="923" y="1183"/>
                </a:lnTo>
                <a:lnTo>
                  <a:pt x="923" y="1183"/>
                </a:lnTo>
                <a:lnTo>
                  <a:pt x="920" y="1184"/>
                </a:lnTo>
                <a:lnTo>
                  <a:pt x="919" y="1185"/>
                </a:lnTo>
                <a:lnTo>
                  <a:pt x="917" y="1188"/>
                </a:lnTo>
                <a:lnTo>
                  <a:pt x="916" y="1189"/>
                </a:lnTo>
                <a:lnTo>
                  <a:pt x="916" y="1189"/>
                </a:lnTo>
                <a:lnTo>
                  <a:pt x="902" y="1189"/>
                </a:lnTo>
                <a:lnTo>
                  <a:pt x="887" y="1192"/>
                </a:lnTo>
                <a:lnTo>
                  <a:pt x="858" y="1198"/>
                </a:lnTo>
                <a:lnTo>
                  <a:pt x="858" y="1198"/>
                </a:lnTo>
                <a:lnTo>
                  <a:pt x="789" y="1210"/>
                </a:lnTo>
                <a:lnTo>
                  <a:pt x="720" y="1222"/>
                </a:lnTo>
                <a:lnTo>
                  <a:pt x="685" y="1230"/>
                </a:lnTo>
                <a:lnTo>
                  <a:pt x="651" y="1238"/>
                </a:lnTo>
                <a:lnTo>
                  <a:pt x="618" y="1249"/>
                </a:lnTo>
                <a:lnTo>
                  <a:pt x="585" y="1263"/>
                </a:lnTo>
                <a:lnTo>
                  <a:pt x="585" y="1263"/>
                </a:lnTo>
                <a:lnTo>
                  <a:pt x="540" y="1281"/>
                </a:lnTo>
                <a:lnTo>
                  <a:pt x="497" y="1298"/>
                </a:lnTo>
                <a:lnTo>
                  <a:pt x="455" y="1315"/>
                </a:lnTo>
                <a:lnTo>
                  <a:pt x="434" y="1324"/>
                </a:lnTo>
                <a:lnTo>
                  <a:pt x="414" y="1334"/>
                </a:lnTo>
                <a:lnTo>
                  <a:pt x="414" y="1334"/>
                </a:lnTo>
                <a:lnTo>
                  <a:pt x="395" y="1345"/>
                </a:lnTo>
                <a:lnTo>
                  <a:pt x="377" y="1355"/>
                </a:lnTo>
                <a:lnTo>
                  <a:pt x="343" y="1377"/>
                </a:lnTo>
                <a:lnTo>
                  <a:pt x="309" y="1400"/>
                </a:lnTo>
                <a:lnTo>
                  <a:pt x="276" y="1421"/>
                </a:lnTo>
                <a:lnTo>
                  <a:pt x="276" y="1421"/>
                </a:lnTo>
                <a:lnTo>
                  <a:pt x="270" y="1411"/>
                </a:lnTo>
                <a:lnTo>
                  <a:pt x="266" y="1400"/>
                </a:lnTo>
                <a:lnTo>
                  <a:pt x="256" y="1377"/>
                </a:lnTo>
                <a:lnTo>
                  <a:pt x="256" y="1377"/>
                </a:lnTo>
                <a:lnTo>
                  <a:pt x="242" y="1349"/>
                </a:lnTo>
                <a:lnTo>
                  <a:pt x="227" y="1319"/>
                </a:lnTo>
                <a:lnTo>
                  <a:pt x="227" y="1319"/>
                </a:lnTo>
                <a:lnTo>
                  <a:pt x="223" y="1305"/>
                </a:lnTo>
                <a:lnTo>
                  <a:pt x="219" y="1291"/>
                </a:lnTo>
                <a:lnTo>
                  <a:pt x="219" y="1291"/>
                </a:lnTo>
                <a:lnTo>
                  <a:pt x="185" y="1206"/>
                </a:lnTo>
                <a:lnTo>
                  <a:pt x="149" y="1115"/>
                </a:lnTo>
                <a:lnTo>
                  <a:pt x="149" y="1115"/>
                </a:lnTo>
                <a:lnTo>
                  <a:pt x="142" y="1102"/>
                </a:lnTo>
                <a:lnTo>
                  <a:pt x="136" y="1091"/>
                </a:lnTo>
                <a:lnTo>
                  <a:pt x="136" y="1091"/>
                </a:lnTo>
                <a:lnTo>
                  <a:pt x="135" y="1087"/>
                </a:lnTo>
                <a:lnTo>
                  <a:pt x="135" y="1082"/>
                </a:lnTo>
                <a:lnTo>
                  <a:pt x="135" y="1078"/>
                </a:lnTo>
                <a:lnTo>
                  <a:pt x="135" y="1072"/>
                </a:lnTo>
                <a:lnTo>
                  <a:pt x="135" y="1072"/>
                </a:lnTo>
                <a:lnTo>
                  <a:pt x="115" y="1011"/>
                </a:lnTo>
                <a:lnTo>
                  <a:pt x="95" y="949"/>
                </a:lnTo>
                <a:lnTo>
                  <a:pt x="95" y="949"/>
                </a:lnTo>
                <a:lnTo>
                  <a:pt x="75" y="882"/>
                </a:lnTo>
                <a:lnTo>
                  <a:pt x="75" y="882"/>
                </a:lnTo>
                <a:lnTo>
                  <a:pt x="70" y="863"/>
                </a:lnTo>
                <a:lnTo>
                  <a:pt x="63" y="845"/>
                </a:lnTo>
                <a:lnTo>
                  <a:pt x="63" y="845"/>
                </a:lnTo>
                <a:lnTo>
                  <a:pt x="61" y="836"/>
                </a:lnTo>
                <a:lnTo>
                  <a:pt x="60" y="825"/>
                </a:lnTo>
                <a:lnTo>
                  <a:pt x="60" y="814"/>
                </a:lnTo>
                <a:lnTo>
                  <a:pt x="59" y="803"/>
                </a:lnTo>
                <a:lnTo>
                  <a:pt x="59" y="803"/>
                </a:lnTo>
                <a:lnTo>
                  <a:pt x="51" y="769"/>
                </a:lnTo>
                <a:lnTo>
                  <a:pt x="42" y="735"/>
                </a:lnTo>
                <a:lnTo>
                  <a:pt x="34" y="701"/>
                </a:lnTo>
                <a:lnTo>
                  <a:pt x="27" y="666"/>
                </a:lnTo>
                <a:lnTo>
                  <a:pt x="27" y="666"/>
                </a:lnTo>
                <a:lnTo>
                  <a:pt x="22" y="629"/>
                </a:lnTo>
                <a:lnTo>
                  <a:pt x="18" y="589"/>
                </a:lnTo>
                <a:lnTo>
                  <a:pt x="18" y="589"/>
                </a:lnTo>
                <a:lnTo>
                  <a:pt x="10" y="527"/>
                </a:lnTo>
                <a:lnTo>
                  <a:pt x="7" y="495"/>
                </a:lnTo>
                <a:lnTo>
                  <a:pt x="6" y="464"/>
                </a:lnTo>
                <a:lnTo>
                  <a:pt x="6" y="464"/>
                </a:lnTo>
                <a:lnTo>
                  <a:pt x="4" y="445"/>
                </a:lnTo>
                <a:lnTo>
                  <a:pt x="2" y="426"/>
                </a:lnTo>
                <a:lnTo>
                  <a:pt x="0" y="407"/>
                </a:lnTo>
                <a:lnTo>
                  <a:pt x="0" y="399"/>
                </a:lnTo>
                <a:lnTo>
                  <a:pt x="2" y="389"/>
                </a:lnTo>
                <a:lnTo>
                  <a:pt x="2" y="389"/>
                </a:lnTo>
                <a:lnTo>
                  <a:pt x="41" y="372"/>
                </a:lnTo>
                <a:lnTo>
                  <a:pt x="83" y="351"/>
                </a:lnTo>
                <a:lnTo>
                  <a:pt x="105" y="340"/>
                </a:lnTo>
                <a:lnTo>
                  <a:pt x="128" y="331"/>
                </a:lnTo>
                <a:lnTo>
                  <a:pt x="151" y="323"/>
                </a:lnTo>
                <a:lnTo>
                  <a:pt x="174" y="316"/>
                </a:lnTo>
                <a:lnTo>
                  <a:pt x="174" y="316"/>
                </a:lnTo>
                <a:lnTo>
                  <a:pt x="185" y="309"/>
                </a:lnTo>
                <a:lnTo>
                  <a:pt x="196" y="304"/>
                </a:lnTo>
                <a:lnTo>
                  <a:pt x="208" y="301"/>
                </a:lnTo>
                <a:lnTo>
                  <a:pt x="219" y="298"/>
                </a:lnTo>
                <a:lnTo>
                  <a:pt x="219" y="298"/>
                </a:lnTo>
                <a:lnTo>
                  <a:pt x="236" y="290"/>
                </a:lnTo>
                <a:lnTo>
                  <a:pt x="252" y="283"/>
                </a:lnTo>
                <a:lnTo>
                  <a:pt x="286" y="271"/>
                </a:lnTo>
                <a:lnTo>
                  <a:pt x="323" y="260"/>
                </a:lnTo>
                <a:lnTo>
                  <a:pt x="359" y="250"/>
                </a:lnTo>
                <a:lnTo>
                  <a:pt x="359" y="250"/>
                </a:lnTo>
                <a:lnTo>
                  <a:pt x="393" y="241"/>
                </a:lnTo>
                <a:lnTo>
                  <a:pt x="428" y="229"/>
                </a:lnTo>
                <a:lnTo>
                  <a:pt x="460" y="219"/>
                </a:lnTo>
                <a:lnTo>
                  <a:pt x="475" y="215"/>
                </a:lnTo>
                <a:lnTo>
                  <a:pt x="490" y="214"/>
                </a:lnTo>
                <a:lnTo>
                  <a:pt x="490" y="214"/>
                </a:lnTo>
                <a:lnTo>
                  <a:pt x="500" y="210"/>
                </a:lnTo>
                <a:lnTo>
                  <a:pt x="509" y="206"/>
                </a:lnTo>
                <a:lnTo>
                  <a:pt x="531" y="200"/>
                </a:lnTo>
                <a:lnTo>
                  <a:pt x="531" y="200"/>
                </a:lnTo>
                <a:lnTo>
                  <a:pt x="528" y="189"/>
                </a:lnTo>
                <a:lnTo>
                  <a:pt x="524" y="178"/>
                </a:lnTo>
                <a:lnTo>
                  <a:pt x="513" y="154"/>
                </a:lnTo>
                <a:lnTo>
                  <a:pt x="504" y="128"/>
                </a:lnTo>
                <a:lnTo>
                  <a:pt x="501" y="117"/>
                </a:lnTo>
                <a:lnTo>
                  <a:pt x="498" y="105"/>
                </a:lnTo>
                <a:lnTo>
                  <a:pt x="498" y="105"/>
                </a:lnTo>
                <a:lnTo>
                  <a:pt x="498" y="93"/>
                </a:lnTo>
                <a:lnTo>
                  <a:pt x="501" y="82"/>
                </a:lnTo>
                <a:lnTo>
                  <a:pt x="504" y="71"/>
                </a:lnTo>
                <a:lnTo>
                  <a:pt x="508" y="60"/>
                </a:lnTo>
                <a:lnTo>
                  <a:pt x="520" y="41"/>
                </a:lnTo>
                <a:lnTo>
                  <a:pt x="532" y="20"/>
                </a:lnTo>
                <a:lnTo>
                  <a:pt x="532" y="20"/>
                </a:lnTo>
                <a:lnTo>
                  <a:pt x="539" y="19"/>
                </a:lnTo>
                <a:lnTo>
                  <a:pt x="547" y="16"/>
                </a:lnTo>
                <a:lnTo>
                  <a:pt x="561" y="11"/>
                </a:lnTo>
                <a:lnTo>
                  <a:pt x="577" y="4"/>
                </a:lnTo>
                <a:lnTo>
                  <a:pt x="585" y="1"/>
                </a:lnTo>
                <a:lnTo>
                  <a:pt x="594" y="0"/>
                </a:lnTo>
                <a:lnTo>
                  <a:pt x="594" y="0"/>
                </a:lnTo>
                <a:lnTo>
                  <a:pt x="604" y="0"/>
                </a:lnTo>
                <a:lnTo>
                  <a:pt x="614" y="0"/>
                </a:lnTo>
                <a:lnTo>
                  <a:pt x="622" y="1"/>
                </a:lnTo>
                <a:lnTo>
                  <a:pt x="632" y="4"/>
                </a:lnTo>
                <a:lnTo>
                  <a:pt x="648" y="10"/>
                </a:lnTo>
                <a:lnTo>
                  <a:pt x="667" y="16"/>
                </a:lnTo>
                <a:lnTo>
                  <a:pt x="667" y="16"/>
                </a:lnTo>
                <a:lnTo>
                  <a:pt x="674" y="27"/>
                </a:lnTo>
                <a:lnTo>
                  <a:pt x="683" y="37"/>
                </a:lnTo>
                <a:lnTo>
                  <a:pt x="693" y="46"/>
                </a:lnTo>
                <a:lnTo>
                  <a:pt x="702" y="57"/>
                </a:lnTo>
                <a:lnTo>
                  <a:pt x="702" y="57"/>
                </a:lnTo>
                <a:lnTo>
                  <a:pt x="708" y="67"/>
                </a:lnTo>
                <a:lnTo>
                  <a:pt x="712" y="78"/>
                </a:lnTo>
                <a:lnTo>
                  <a:pt x="720" y="98"/>
                </a:lnTo>
                <a:lnTo>
                  <a:pt x="728" y="120"/>
                </a:lnTo>
                <a:lnTo>
                  <a:pt x="734" y="129"/>
                </a:lnTo>
                <a:lnTo>
                  <a:pt x="739" y="139"/>
                </a:lnTo>
                <a:lnTo>
                  <a:pt x="739" y="139"/>
                </a:lnTo>
                <a:close/>
                <a:moveTo>
                  <a:pt x="653" y="343"/>
                </a:moveTo>
                <a:lnTo>
                  <a:pt x="653" y="343"/>
                </a:lnTo>
                <a:lnTo>
                  <a:pt x="640" y="313"/>
                </a:lnTo>
                <a:lnTo>
                  <a:pt x="626" y="282"/>
                </a:lnTo>
                <a:lnTo>
                  <a:pt x="626" y="282"/>
                </a:lnTo>
                <a:lnTo>
                  <a:pt x="617" y="259"/>
                </a:lnTo>
                <a:lnTo>
                  <a:pt x="608" y="234"/>
                </a:lnTo>
                <a:lnTo>
                  <a:pt x="606" y="222"/>
                </a:lnTo>
                <a:lnTo>
                  <a:pt x="604" y="208"/>
                </a:lnTo>
                <a:lnTo>
                  <a:pt x="603" y="196"/>
                </a:lnTo>
                <a:lnTo>
                  <a:pt x="604" y="184"/>
                </a:lnTo>
                <a:lnTo>
                  <a:pt x="604" y="184"/>
                </a:lnTo>
                <a:lnTo>
                  <a:pt x="608" y="177"/>
                </a:lnTo>
                <a:lnTo>
                  <a:pt x="614" y="173"/>
                </a:lnTo>
                <a:lnTo>
                  <a:pt x="619" y="169"/>
                </a:lnTo>
                <a:lnTo>
                  <a:pt x="626" y="166"/>
                </a:lnTo>
                <a:lnTo>
                  <a:pt x="634" y="165"/>
                </a:lnTo>
                <a:lnTo>
                  <a:pt x="641" y="165"/>
                </a:lnTo>
                <a:lnTo>
                  <a:pt x="651" y="166"/>
                </a:lnTo>
                <a:lnTo>
                  <a:pt x="660" y="167"/>
                </a:lnTo>
                <a:lnTo>
                  <a:pt x="660" y="167"/>
                </a:lnTo>
                <a:lnTo>
                  <a:pt x="671" y="184"/>
                </a:lnTo>
                <a:lnTo>
                  <a:pt x="682" y="204"/>
                </a:lnTo>
                <a:lnTo>
                  <a:pt x="693" y="225"/>
                </a:lnTo>
                <a:lnTo>
                  <a:pt x="704" y="248"/>
                </a:lnTo>
                <a:lnTo>
                  <a:pt x="724" y="295"/>
                </a:lnTo>
                <a:lnTo>
                  <a:pt x="740" y="340"/>
                </a:lnTo>
                <a:lnTo>
                  <a:pt x="740" y="340"/>
                </a:lnTo>
                <a:lnTo>
                  <a:pt x="754" y="376"/>
                </a:lnTo>
                <a:lnTo>
                  <a:pt x="761" y="395"/>
                </a:lnTo>
                <a:lnTo>
                  <a:pt x="768" y="415"/>
                </a:lnTo>
                <a:lnTo>
                  <a:pt x="772" y="434"/>
                </a:lnTo>
                <a:lnTo>
                  <a:pt x="772" y="444"/>
                </a:lnTo>
                <a:lnTo>
                  <a:pt x="772" y="453"/>
                </a:lnTo>
                <a:lnTo>
                  <a:pt x="772" y="461"/>
                </a:lnTo>
                <a:lnTo>
                  <a:pt x="769" y="470"/>
                </a:lnTo>
                <a:lnTo>
                  <a:pt x="766" y="476"/>
                </a:lnTo>
                <a:lnTo>
                  <a:pt x="761" y="483"/>
                </a:lnTo>
                <a:lnTo>
                  <a:pt x="761" y="483"/>
                </a:lnTo>
                <a:lnTo>
                  <a:pt x="749" y="494"/>
                </a:lnTo>
                <a:lnTo>
                  <a:pt x="739" y="499"/>
                </a:lnTo>
                <a:lnTo>
                  <a:pt x="735" y="502"/>
                </a:lnTo>
                <a:lnTo>
                  <a:pt x="731" y="504"/>
                </a:lnTo>
                <a:lnTo>
                  <a:pt x="731" y="504"/>
                </a:lnTo>
                <a:lnTo>
                  <a:pt x="721" y="504"/>
                </a:lnTo>
                <a:lnTo>
                  <a:pt x="709" y="502"/>
                </a:lnTo>
                <a:lnTo>
                  <a:pt x="697" y="499"/>
                </a:lnTo>
                <a:lnTo>
                  <a:pt x="689" y="495"/>
                </a:lnTo>
                <a:lnTo>
                  <a:pt x="689" y="495"/>
                </a:lnTo>
                <a:lnTo>
                  <a:pt x="685" y="490"/>
                </a:lnTo>
                <a:lnTo>
                  <a:pt x="681" y="483"/>
                </a:lnTo>
                <a:lnTo>
                  <a:pt x="678" y="478"/>
                </a:lnTo>
                <a:lnTo>
                  <a:pt x="675" y="475"/>
                </a:lnTo>
                <a:lnTo>
                  <a:pt x="674" y="472"/>
                </a:lnTo>
                <a:lnTo>
                  <a:pt x="674" y="472"/>
                </a:lnTo>
                <a:lnTo>
                  <a:pt x="632" y="382"/>
                </a:lnTo>
                <a:lnTo>
                  <a:pt x="611" y="338"/>
                </a:lnTo>
                <a:lnTo>
                  <a:pt x="592" y="291"/>
                </a:lnTo>
                <a:lnTo>
                  <a:pt x="574" y="244"/>
                </a:lnTo>
                <a:lnTo>
                  <a:pt x="558" y="195"/>
                </a:lnTo>
                <a:lnTo>
                  <a:pt x="551" y="169"/>
                </a:lnTo>
                <a:lnTo>
                  <a:pt x="546" y="142"/>
                </a:lnTo>
                <a:lnTo>
                  <a:pt x="540" y="114"/>
                </a:lnTo>
                <a:lnTo>
                  <a:pt x="536" y="84"/>
                </a:lnTo>
                <a:lnTo>
                  <a:pt x="536" y="84"/>
                </a:lnTo>
                <a:lnTo>
                  <a:pt x="540" y="78"/>
                </a:lnTo>
                <a:lnTo>
                  <a:pt x="546" y="71"/>
                </a:lnTo>
                <a:lnTo>
                  <a:pt x="558" y="60"/>
                </a:lnTo>
                <a:lnTo>
                  <a:pt x="573" y="50"/>
                </a:lnTo>
                <a:lnTo>
                  <a:pt x="588" y="42"/>
                </a:lnTo>
                <a:lnTo>
                  <a:pt x="588" y="42"/>
                </a:lnTo>
                <a:lnTo>
                  <a:pt x="598" y="42"/>
                </a:lnTo>
                <a:lnTo>
                  <a:pt x="607" y="42"/>
                </a:lnTo>
                <a:lnTo>
                  <a:pt x="625" y="46"/>
                </a:lnTo>
                <a:lnTo>
                  <a:pt x="641" y="52"/>
                </a:lnTo>
                <a:lnTo>
                  <a:pt x="656" y="57"/>
                </a:lnTo>
                <a:lnTo>
                  <a:pt x="656" y="57"/>
                </a:lnTo>
                <a:lnTo>
                  <a:pt x="666" y="71"/>
                </a:lnTo>
                <a:lnTo>
                  <a:pt x="677" y="84"/>
                </a:lnTo>
                <a:lnTo>
                  <a:pt x="686" y="98"/>
                </a:lnTo>
                <a:lnTo>
                  <a:pt x="696" y="112"/>
                </a:lnTo>
                <a:lnTo>
                  <a:pt x="696" y="112"/>
                </a:lnTo>
                <a:lnTo>
                  <a:pt x="700" y="123"/>
                </a:lnTo>
                <a:lnTo>
                  <a:pt x="704" y="133"/>
                </a:lnTo>
                <a:lnTo>
                  <a:pt x="708" y="144"/>
                </a:lnTo>
                <a:lnTo>
                  <a:pt x="712" y="148"/>
                </a:lnTo>
                <a:lnTo>
                  <a:pt x="716" y="152"/>
                </a:lnTo>
                <a:lnTo>
                  <a:pt x="716" y="152"/>
                </a:lnTo>
                <a:lnTo>
                  <a:pt x="717" y="150"/>
                </a:lnTo>
                <a:lnTo>
                  <a:pt x="719" y="150"/>
                </a:lnTo>
                <a:lnTo>
                  <a:pt x="720" y="150"/>
                </a:lnTo>
                <a:lnTo>
                  <a:pt x="723" y="150"/>
                </a:lnTo>
                <a:lnTo>
                  <a:pt x="723" y="150"/>
                </a:lnTo>
                <a:lnTo>
                  <a:pt x="720" y="135"/>
                </a:lnTo>
                <a:lnTo>
                  <a:pt x="716" y="123"/>
                </a:lnTo>
                <a:lnTo>
                  <a:pt x="711" y="110"/>
                </a:lnTo>
                <a:lnTo>
                  <a:pt x="705" y="98"/>
                </a:lnTo>
                <a:lnTo>
                  <a:pt x="693" y="75"/>
                </a:lnTo>
                <a:lnTo>
                  <a:pt x="678" y="50"/>
                </a:lnTo>
                <a:lnTo>
                  <a:pt x="678" y="50"/>
                </a:lnTo>
                <a:lnTo>
                  <a:pt x="666" y="42"/>
                </a:lnTo>
                <a:lnTo>
                  <a:pt x="662" y="37"/>
                </a:lnTo>
                <a:lnTo>
                  <a:pt x="656" y="30"/>
                </a:lnTo>
                <a:lnTo>
                  <a:pt x="656" y="30"/>
                </a:lnTo>
                <a:lnTo>
                  <a:pt x="645" y="26"/>
                </a:lnTo>
                <a:lnTo>
                  <a:pt x="632" y="20"/>
                </a:lnTo>
                <a:lnTo>
                  <a:pt x="623" y="18"/>
                </a:lnTo>
                <a:lnTo>
                  <a:pt x="615" y="16"/>
                </a:lnTo>
                <a:lnTo>
                  <a:pt x="607" y="16"/>
                </a:lnTo>
                <a:lnTo>
                  <a:pt x="599" y="16"/>
                </a:lnTo>
                <a:lnTo>
                  <a:pt x="599" y="16"/>
                </a:lnTo>
                <a:lnTo>
                  <a:pt x="585" y="20"/>
                </a:lnTo>
                <a:lnTo>
                  <a:pt x="570" y="25"/>
                </a:lnTo>
                <a:lnTo>
                  <a:pt x="540" y="35"/>
                </a:lnTo>
                <a:lnTo>
                  <a:pt x="540" y="35"/>
                </a:lnTo>
                <a:lnTo>
                  <a:pt x="535" y="42"/>
                </a:lnTo>
                <a:lnTo>
                  <a:pt x="528" y="49"/>
                </a:lnTo>
                <a:lnTo>
                  <a:pt x="523" y="57"/>
                </a:lnTo>
                <a:lnTo>
                  <a:pt x="519" y="67"/>
                </a:lnTo>
                <a:lnTo>
                  <a:pt x="516" y="76"/>
                </a:lnTo>
                <a:lnTo>
                  <a:pt x="515" y="86"/>
                </a:lnTo>
                <a:lnTo>
                  <a:pt x="515" y="97"/>
                </a:lnTo>
                <a:lnTo>
                  <a:pt x="516" y="109"/>
                </a:lnTo>
                <a:lnTo>
                  <a:pt x="516" y="109"/>
                </a:lnTo>
                <a:lnTo>
                  <a:pt x="524" y="131"/>
                </a:lnTo>
                <a:lnTo>
                  <a:pt x="531" y="154"/>
                </a:lnTo>
                <a:lnTo>
                  <a:pt x="538" y="177"/>
                </a:lnTo>
                <a:lnTo>
                  <a:pt x="546" y="199"/>
                </a:lnTo>
                <a:lnTo>
                  <a:pt x="546" y="199"/>
                </a:lnTo>
                <a:lnTo>
                  <a:pt x="547" y="210"/>
                </a:lnTo>
                <a:lnTo>
                  <a:pt x="550" y="219"/>
                </a:lnTo>
                <a:lnTo>
                  <a:pt x="555" y="237"/>
                </a:lnTo>
                <a:lnTo>
                  <a:pt x="561" y="253"/>
                </a:lnTo>
                <a:lnTo>
                  <a:pt x="562" y="263"/>
                </a:lnTo>
                <a:lnTo>
                  <a:pt x="564" y="271"/>
                </a:lnTo>
                <a:lnTo>
                  <a:pt x="564" y="271"/>
                </a:lnTo>
                <a:lnTo>
                  <a:pt x="577" y="308"/>
                </a:lnTo>
                <a:lnTo>
                  <a:pt x="589" y="344"/>
                </a:lnTo>
                <a:lnTo>
                  <a:pt x="602" y="381"/>
                </a:lnTo>
                <a:lnTo>
                  <a:pt x="608" y="399"/>
                </a:lnTo>
                <a:lnTo>
                  <a:pt x="615" y="415"/>
                </a:lnTo>
                <a:lnTo>
                  <a:pt x="615" y="415"/>
                </a:lnTo>
                <a:lnTo>
                  <a:pt x="629" y="444"/>
                </a:lnTo>
                <a:lnTo>
                  <a:pt x="645" y="471"/>
                </a:lnTo>
                <a:lnTo>
                  <a:pt x="655" y="485"/>
                </a:lnTo>
                <a:lnTo>
                  <a:pt x="663" y="497"/>
                </a:lnTo>
                <a:lnTo>
                  <a:pt x="674" y="508"/>
                </a:lnTo>
                <a:lnTo>
                  <a:pt x="683" y="517"/>
                </a:lnTo>
                <a:lnTo>
                  <a:pt x="683" y="517"/>
                </a:lnTo>
                <a:lnTo>
                  <a:pt x="693" y="519"/>
                </a:lnTo>
                <a:lnTo>
                  <a:pt x="701" y="521"/>
                </a:lnTo>
                <a:lnTo>
                  <a:pt x="708" y="524"/>
                </a:lnTo>
                <a:lnTo>
                  <a:pt x="717" y="525"/>
                </a:lnTo>
                <a:lnTo>
                  <a:pt x="717" y="525"/>
                </a:lnTo>
                <a:lnTo>
                  <a:pt x="721" y="524"/>
                </a:lnTo>
                <a:lnTo>
                  <a:pt x="727" y="523"/>
                </a:lnTo>
                <a:lnTo>
                  <a:pt x="739" y="521"/>
                </a:lnTo>
                <a:lnTo>
                  <a:pt x="750" y="520"/>
                </a:lnTo>
                <a:lnTo>
                  <a:pt x="760" y="519"/>
                </a:lnTo>
                <a:lnTo>
                  <a:pt x="760" y="519"/>
                </a:lnTo>
                <a:lnTo>
                  <a:pt x="761" y="516"/>
                </a:lnTo>
                <a:lnTo>
                  <a:pt x="762" y="514"/>
                </a:lnTo>
                <a:lnTo>
                  <a:pt x="766" y="510"/>
                </a:lnTo>
                <a:lnTo>
                  <a:pt x="779" y="505"/>
                </a:lnTo>
                <a:lnTo>
                  <a:pt x="779" y="505"/>
                </a:lnTo>
                <a:lnTo>
                  <a:pt x="785" y="493"/>
                </a:lnTo>
                <a:lnTo>
                  <a:pt x="789" y="480"/>
                </a:lnTo>
                <a:lnTo>
                  <a:pt x="791" y="467"/>
                </a:lnTo>
                <a:lnTo>
                  <a:pt x="791" y="453"/>
                </a:lnTo>
                <a:lnTo>
                  <a:pt x="789" y="440"/>
                </a:lnTo>
                <a:lnTo>
                  <a:pt x="787" y="425"/>
                </a:lnTo>
                <a:lnTo>
                  <a:pt x="780" y="396"/>
                </a:lnTo>
                <a:lnTo>
                  <a:pt x="780" y="396"/>
                </a:lnTo>
                <a:lnTo>
                  <a:pt x="777" y="380"/>
                </a:lnTo>
                <a:lnTo>
                  <a:pt x="777" y="373"/>
                </a:lnTo>
                <a:lnTo>
                  <a:pt x="775" y="366"/>
                </a:lnTo>
                <a:lnTo>
                  <a:pt x="775" y="366"/>
                </a:lnTo>
                <a:lnTo>
                  <a:pt x="764" y="333"/>
                </a:lnTo>
                <a:lnTo>
                  <a:pt x="750" y="302"/>
                </a:lnTo>
                <a:lnTo>
                  <a:pt x="726" y="244"/>
                </a:lnTo>
                <a:lnTo>
                  <a:pt x="726" y="244"/>
                </a:lnTo>
                <a:lnTo>
                  <a:pt x="717" y="226"/>
                </a:lnTo>
                <a:lnTo>
                  <a:pt x="709" y="208"/>
                </a:lnTo>
                <a:lnTo>
                  <a:pt x="692" y="177"/>
                </a:lnTo>
                <a:lnTo>
                  <a:pt x="692" y="177"/>
                </a:lnTo>
                <a:lnTo>
                  <a:pt x="685" y="163"/>
                </a:lnTo>
                <a:lnTo>
                  <a:pt x="678" y="152"/>
                </a:lnTo>
                <a:lnTo>
                  <a:pt x="678" y="152"/>
                </a:lnTo>
                <a:lnTo>
                  <a:pt x="674" y="148"/>
                </a:lnTo>
                <a:lnTo>
                  <a:pt x="668" y="144"/>
                </a:lnTo>
                <a:lnTo>
                  <a:pt x="662" y="142"/>
                </a:lnTo>
                <a:lnTo>
                  <a:pt x="656" y="139"/>
                </a:lnTo>
                <a:lnTo>
                  <a:pt x="651" y="139"/>
                </a:lnTo>
                <a:lnTo>
                  <a:pt x="644" y="139"/>
                </a:lnTo>
                <a:lnTo>
                  <a:pt x="632" y="140"/>
                </a:lnTo>
                <a:lnTo>
                  <a:pt x="618" y="144"/>
                </a:lnTo>
                <a:lnTo>
                  <a:pt x="607" y="151"/>
                </a:lnTo>
                <a:lnTo>
                  <a:pt x="596" y="159"/>
                </a:lnTo>
                <a:lnTo>
                  <a:pt x="587" y="167"/>
                </a:lnTo>
                <a:lnTo>
                  <a:pt x="587" y="167"/>
                </a:lnTo>
                <a:lnTo>
                  <a:pt x="584" y="185"/>
                </a:lnTo>
                <a:lnTo>
                  <a:pt x="584" y="201"/>
                </a:lnTo>
                <a:lnTo>
                  <a:pt x="585" y="219"/>
                </a:lnTo>
                <a:lnTo>
                  <a:pt x="588" y="234"/>
                </a:lnTo>
                <a:lnTo>
                  <a:pt x="594" y="250"/>
                </a:lnTo>
                <a:lnTo>
                  <a:pt x="599" y="265"/>
                </a:lnTo>
                <a:lnTo>
                  <a:pt x="611" y="297"/>
                </a:lnTo>
                <a:lnTo>
                  <a:pt x="611" y="297"/>
                </a:lnTo>
                <a:lnTo>
                  <a:pt x="617" y="309"/>
                </a:lnTo>
                <a:lnTo>
                  <a:pt x="622" y="321"/>
                </a:lnTo>
                <a:lnTo>
                  <a:pt x="636" y="346"/>
                </a:lnTo>
                <a:lnTo>
                  <a:pt x="636" y="346"/>
                </a:lnTo>
                <a:lnTo>
                  <a:pt x="643" y="358"/>
                </a:lnTo>
                <a:lnTo>
                  <a:pt x="649" y="370"/>
                </a:lnTo>
                <a:lnTo>
                  <a:pt x="653" y="376"/>
                </a:lnTo>
                <a:lnTo>
                  <a:pt x="657" y="380"/>
                </a:lnTo>
                <a:lnTo>
                  <a:pt x="663" y="382"/>
                </a:lnTo>
                <a:lnTo>
                  <a:pt x="668" y="382"/>
                </a:lnTo>
                <a:lnTo>
                  <a:pt x="668" y="382"/>
                </a:lnTo>
                <a:lnTo>
                  <a:pt x="670" y="378"/>
                </a:lnTo>
                <a:lnTo>
                  <a:pt x="670" y="373"/>
                </a:lnTo>
                <a:lnTo>
                  <a:pt x="668" y="369"/>
                </a:lnTo>
                <a:lnTo>
                  <a:pt x="666" y="363"/>
                </a:lnTo>
                <a:lnTo>
                  <a:pt x="653" y="343"/>
                </a:lnTo>
                <a:lnTo>
                  <a:pt x="653" y="343"/>
                </a:lnTo>
                <a:close/>
                <a:moveTo>
                  <a:pt x="678" y="110"/>
                </a:moveTo>
                <a:lnTo>
                  <a:pt x="678" y="110"/>
                </a:lnTo>
                <a:lnTo>
                  <a:pt x="671" y="99"/>
                </a:lnTo>
                <a:lnTo>
                  <a:pt x="663" y="87"/>
                </a:lnTo>
                <a:lnTo>
                  <a:pt x="653" y="76"/>
                </a:lnTo>
                <a:lnTo>
                  <a:pt x="647" y="69"/>
                </a:lnTo>
                <a:lnTo>
                  <a:pt x="647" y="69"/>
                </a:lnTo>
                <a:lnTo>
                  <a:pt x="634" y="64"/>
                </a:lnTo>
                <a:lnTo>
                  <a:pt x="619" y="59"/>
                </a:lnTo>
                <a:lnTo>
                  <a:pt x="604" y="56"/>
                </a:lnTo>
                <a:lnTo>
                  <a:pt x="598" y="56"/>
                </a:lnTo>
                <a:lnTo>
                  <a:pt x="592" y="57"/>
                </a:lnTo>
                <a:lnTo>
                  <a:pt x="592" y="57"/>
                </a:lnTo>
                <a:lnTo>
                  <a:pt x="587" y="60"/>
                </a:lnTo>
                <a:lnTo>
                  <a:pt x="581" y="64"/>
                </a:lnTo>
                <a:lnTo>
                  <a:pt x="577" y="69"/>
                </a:lnTo>
                <a:lnTo>
                  <a:pt x="572" y="74"/>
                </a:lnTo>
                <a:lnTo>
                  <a:pt x="572" y="74"/>
                </a:lnTo>
                <a:lnTo>
                  <a:pt x="560" y="79"/>
                </a:lnTo>
                <a:lnTo>
                  <a:pt x="553" y="83"/>
                </a:lnTo>
                <a:lnTo>
                  <a:pt x="551" y="86"/>
                </a:lnTo>
                <a:lnTo>
                  <a:pt x="550" y="90"/>
                </a:lnTo>
                <a:lnTo>
                  <a:pt x="550" y="90"/>
                </a:lnTo>
                <a:lnTo>
                  <a:pt x="549" y="98"/>
                </a:lnTo>
                <a:lnTo>
                  <a:pt x="549" y="108"/>
                </a:lnTo>
                <a:lnTo>
                  <a:pt x="551" y="125"/>
                </a:lnTo>
                <a:lnTo>
                  <a:pt x="551" y="125"/>
                </a:lnTo>
                <a:lnTo>
                  <a:pt x="555" y="143"/>
                </a:lnTo>
                <a:lnTo>
                  <a:pt x="561" y="161"/>
                </a:lnTo>
                <a:lnTo>
                  <a:pt x="573" y="192"/>
                </a:lnTo>
                <a:lnTo>
                  <a:pt x="573" y="192"/>
                </a:lnTo>
                <a:lnTo>
                  <a:pt x="573" y="184"/>
                </a:lnTo>
                <a:lnTo>
                  <a:pt x="574" y="177"/>
                </a:lnTo>
                <a:lnTo>
                  <a:pt x="576" y="170"/>
                </a:lnTo>
                <a:lnTo>
                  <a:pt x="579" y="165"/>
                </a:lnTo>
                <a:lnTo>
                  <a:pt x="585" y="154"/>
                </a:lnTo>
                <a:lnTo>
                  <a:pt x="595" y="144"/>
                </a:lnTo>
                <a:lnTo>
                  <a:pt x="606" y="138"/>
                </a:lnTo>
                <a:lnTo>
                  <a:pt x="618" y="132"/>
                </a:lnTo>
                <a:lnTo>
                  <a:pt x="630" y="128"/>
                </a:lnTo>
                <a:lnTo>
                  <a:pt x="643" y="127"/>
                </a:lnTo>
                <a:lnTo>
                  <a:pt x="643" y="127"/>
                </a:lnTo>
                <a:lnTo>
                  <a:pt x="651" y="128"/>
                </a:lnTo>
                <a:lnTo>
                  <a:pt x="659" y="129"/>
                </a:lnTo>
                <a:lnTo>
                  <a:pt x="666" y="132"/>
                </a:lnTo>
                <a:lnTo>
                  <a:pt x="671" y="136"/>
                </a:lnTo>
                <a:lnTo>
                  <a:pt x="683" y="144"/>
                </a:lnTo>
                <a:lnTo>
                  <a:pt x="694" y="152"/>
                </a:lnTo>
                <a:lnTo>
                  <a:pt x="694" y="152"/>
                </a:lnTo>
                <a:lnTo>
                  <a:pt x="687" y="131"/>
                </a:lnTo>
                <a:lnTo>
                  <a:pt x="685" y="121"/>
                </a:lnTo>
                <a:lnTo>
                  <a:pt x="678" y="110"/>
                </a:lnTo>
                <a:lnTo>
                  <a:pt x="678" y="110"/>
                </a:lnTo>
                <a:close/>
                <a:moveTo>
                  <a:pt x="981" y="110"/>
                </a:moveTo>
                <a:lnTo>
                  <a:pt x="981" y="110"/>
                </a:lnTo>
                <a:lnTo>
                  <a:pt x="976" y="113"/>
                </a:lnTo>
                <a:lnTo>
                  <a:pt x="968" y="114"/>
                </a:lnTo>
                <a:lnTo>
                  <a:pt x="953" y="116"/>
                </a:lnTo>
                <a:lnTo>
                  <a:pt x="936" y="116"/>
                </a:lnTo>
                <a:lnTo>
                  <a:pt x="920" y="117"/>
                </a:lnTo>
                <a:lnTo>
                  <a:pt x="920" y="117"/>
                </a:lnTo>
                <a:lnTo>
                  <a:pt x="905" y="120"/>
                </a:lnTo>
                <a:lnTo>
                  <a:pt x="890" y="124"/>
                </a:lnTo>
                <a:lnTo>
                  <a:pt x="877" y="128"/>
                </a:lnTo>
                <a:lnTo>
                  <a:pt x="863" y="131"/>
                </a:lnTo>
                <a:lnTo>
                  <a:pt x="863" y="131"/>
                </a:lnTo>
                <a:lnTo>
                  <a:pt x="856" y="131"/>
                </a:lnTo>
                <a:lnTo>
                  <a:pt x="849" y="131"/>
                </a:lnTo>
                <a:lnTo>
                  <a:pt x="843" y="129"/>
                </a:lnTo>
                <a:lnTo>
                  <a:pt x="836" y="131"/>
                </a:lnTo>
                <a:lnTo>
                  <a:pt x="836" y="131"/>
                </a:lnTo>
                <a:lnTo>
                  <a:pt x="819" y="133"/>
                </a:lnTo>
                <a:lnTo>
                  <a:pt x="802" y="139"/>
                </a:lnTo>
                <a:lnTo>
                  <a:pt x="770" y="148"/>
                </a:lnTo>
                <a:lnTo>
                  <a:pt x="738" y="159"/>
                </a:lnTo>
                <a:lnTo>
                  <a:pt x="704" y="170"/>
                </a:lnTo>
                <a:lnTo>
                  <a:pt x="704" y="170"/>
                </a:lnTo>
                <a:lnTo>
                  <a:pt x="712" y="182"/>
                </a:lnTo>
                <a:lnTo>
                  <a:pt x="720" y="197"/>
                </a:lnTo>
                <a:lnTo>
                  <a:pt x="736" y="231"/>
                </a:lnTo>
                <a:lnTo>
                  <a:pt x="766" y="304"/>
                </a:lnTo>
                <a:lnTo>
                  <a:pt x="766" y="304"/>
                </a:lnTo>
                <a:lnTo>
                  <a:pt x="773" y="329"/>
                </a:lnTo>
                <a:lnTo>
                  <a:pt x="781" y="357"/>
                </a:lnTo>
                <a:lnTo>
                  <a:pt x="791" y="384"/>
                </a:lnTo>
                <a:lnTo>
                  <a:pt x="798" y="411"/>
                </a:lnTo>
                <a:lnTo>
                  <a:pt x="804" y="438"/>
                </a:lnTo>
                <a:lnTo>
                  <a:pt x="806" y="452"/>
                </a:lnTo>
                <a:lnTo>
                  <a:pt x="807" y="464"/>
                </a:lnTo>
                <a:lnTo>
                  <a:pt x="807" y="478"/>
                </a:lnTo>
                <a:lnTo>
                  <a:pt x="806" y="490"/>
                </a:lnTo>
                <a:lnTo>
                  <a:pt x="803" y="504"/>
                </a:lnTo>
                <a:lnTo>
                  <a:pt x="799" y="516"/>
                </a:lnTo>
                <a:lnTo>
                  <a:pt x="799" y="516"/>
                </a:lnTo>
                <a:lnTo>
                  <a:pt x="791" y="521"/>
                </a:lnTo>
                <a:lnTo>
                  <a:pt x="781" y="525"/>
                </a:lnTo>
                <a:lnTo>
                  <a:pt x="772" y="529"/>
                </a:lnTo>
                <a:lnTo>
                  <a:pt x="762" y="532"/>
                </a:lnTo>
                <a:lnTo>
                  <a:pt x="740" y="536"/>
                </a:lnTo>
                <a:lnTo>
                  <a:pt x="719" y="543"/>
                </a:lnTo>
                <a:lnTo>
                  <a:pt x="719" y="543"/>
                </a:lnTo>
                <a:lnTo>
                  <a:pt x="711" y="539"/>
                </a:lnTo>
                <a:lnTo>
                  <a:pt x="704" y="536"/>
                </a:lnTo>
                <a:lnTo>
                  <a:pt x="704" y="536"/>
                </a:lnTo>
                <a:lnTo>
                  <a:pt x="690" y="534"/>
                </a:lnTo>
                <a:lnTo>
                  <a:pt x="679" y="529"/>
                </a:lnTo>
                <a:lnTo>
                  <a:pt x="670" y="524"/>
                </a:lnTo>
                <a:lnTo>
                  <a:pt x="660" y="516"/>
                </a:lnTo>
                <a:lnTo>
                  <a:pt x="652" y="508"/>
                </a:lnTo>
                <a:lnTo>
                  <a:pt x="645" y="498"/>
                </a:lnTo>
                <a:lnTo>
                  <a:pt x="634" y="478"/>
                </a:lnTo>
                <a:lnTo>
                  <a:pt x="634" y="478"/>
                </a:lnTo>
                <a:lnTo>
                  <a:pt x="619" y="448"/>
                </a:lnTo>
                <a:lnTo>
                  <a:pt x="604" y="415"/>
                </a:lnTo>
                <a:lnTo>
                  <a:pt x="591" y="382"/>
                </a:lnTo>
                <a:lnTo>
                  <a:pt x="577" y="347"/>
                </a:lnTo>
                <a:lnTo>
                  <a:pt x="566" y="313"/>
                </a:lnTo>
                <a:lnTo>
                  <a:pt x="554" y="279"/>
                </a:lnTo>
                <a:lnTo>
                  <a:pt x="536" y="214"/>
                </a:lnTo>
                <a:lnTo>
                  <a:pt x="536" y="214"/>
                </a:lnTo>
                <a:lnTo>
                  <a:pt x="523" y="216"/>
                </a:lnTo>
                <a:lnTo>
                  <a:pt x="511" y="221"/>
                </a:lnTo>
                <a:lnTo>
                  <a:pt x="489" y="227"/>
                </a:lnTo>
                <a:lnTo>
                  <a:pt x="489" y="227"/>
                </a:lnTo>
                <a:lnTo>
                  <a:pt x="457" y="237"/>
                </a:lnTo>
                <a:lnTo>
                  <a:pt x="432" y="244"/>
                </a:lnTo>
                <a:lnTo>
                  <a:pt x="432" y="244"/>
                </a:lnTo>
                <a:lnTo>
                  <a:pt x="408" y="252"/>
                </a:lnTo>
                <a:lnTo>
                  <a:pt x="385" y="260"/>
                </a:lnTo>
                <a:lnTo>
                  <a:pt x="385" y="260"/>
                </a:lnTo>
                <a:lnTo>
                  <a:pt x="362" y="267"/>
                </a:lnTo>
                <a:lnTo>
                  <a:pt x="339" y="272"/>
                </a:lnTo>
                <a:lnTo>
                  <a:pt x="316" y="276"/>
                </a:lnTo>
                <a:lnTo>
                  <a:pt x="294" y="283"/>
                </a:lnTo>
                <a:lnTo>
                  <a:pt x="294" y="283"/>
                </a:lnTo>
                <a:lnTo>
                  <a:pt x="281" y="289"/>
                </a:lnTo>
                <a:lnTo>
                  <a:pt x="267" y="294"/>
                </a:lnTo>
                <a:lnTo>
                  <a:pt x="240" y="306"/>
                </a:lnTo>
                <a:lnTo>
                  <a:pt x="240" y="306"/>
                </a:lnTo>
                <a:lnTo>
                  <a:pt x="203" y="320"/>
                </a:lnTo>
                <a:lnTo>
                  <a:pt x="166" y="333"/>
                </a:lnTo>
                <a:lnTo>
                  <a:pt x="130" y="347"/>
                </a:lnTo>
                <a:lnTo>
                  <a:pt x="112" y="355"/>
                </a:lnTo>
                <a:lnTo>
                  <a:pt x="94" y="365"/>
                </a:lnTo>
                <a:lnTo>
                  <a:pt x="94" y="365"/>
                </a:lnTo>
                <a:lnTo>
                  <a:pt x="83" y="366"/>
                </a:lnTo>
                <a:lnTo>
                  <a:pt x="74" y="369"/>
                </a:lnTo>
                <a:lnTo>
                  <a:pt x="66" y="374"/>
                </a:lnTo>
                <a:lnTo>
                  <a:pt x="56" y="378"/>
                </a:lnTo>
                <a:lnTo>
                  <a:pt x="37" y="389"/>
                </a:lnTo>
                <a:lnTo>
                  <a:pt x="27" y="393"/>
                </a:lnTo>
                <a:lnTo>
                  <a:pt x="18" y="396"/>
                </a:lnTo>
                <a:lnTo>
                  <a:pt x="18" y="396"/>
                </a:lnTo>
                <a:lnTo>
                  <a:pt x="18" y="455"/>
                </a:lnTo>
                <a:lnTo>
                  <a:pt x="22" y="514"/>
                </a:lnTo>
                <a:lnTo>
                  <a:pt x="29" y="576"/>
                </a:lnTo>
                <a:lnTo>
                  <a:pt x="38" y="640"/>
                </a:lnTo>
                <a:lnTo>
                  <a:pt x="38" y="640"/>
                </a:lnTo>
                <a:lnTo>
                  <a:pt x="44" y="664"/>
                </a:lnTo>
                <a:lnTo>
                  <a:pt x="51" y="689"/>
                </a:lnTo>
                <a:lnTo>
                  <a:pt x="59" y="713"/>
                </a:lnTo>
                <a:lnTo>
                  <a:pt x="61" y="725"/>
                </a:lnTo>
                <a:lnTo>
                  <a:pt x="63" y="739"/>
                </a:lnTo>
                <a:lnTo>
                  <a:pt x="63" y="739"/>
                </a:lnTo>
                <a:lnTo>
                  <a:pt x="68" y="777"/>
                </a:lnTo>
                <a:lnTo>
                  <a:pt x="75" y="815"/>
                </a:lnTo>
                <a:lnTo>
                  <a:pt x="83" y="853"/>
                </a:lnTo>
                <a:lnTo>
                  <a:pt x="94" y="891"/>
                </a:lnTo>
                <a:lnTo>
                  <a:pt x="94" y="891"/>
                </a:lnTo>
                <a:lnTo>
                  <a:pt x="105" y="931"/>
                </a:lnTo>
                <a:lnTo>
                  <a:pt x="115" y="969"/>
                </a:lnTo>
                <a:lnTo>
                  <a:pt x="124" y="1007"/>
                </a:lnTo>
                <a:lnTo>
                  <a:pt x="135" y="1044"/>
                </a:lnTo>
                <a:lnTo>
                  <a:pt x="135" y="1044"/>
                </a:lnTo>
                <a:lnTo>
                  <a:pt x="144" y="1074"/>
                </a:lnTo>
                <a:lnTo>
                  <a:pt x="155" y="1102"/>
                </a:lnTo>
                <a:lnTo>
                  <a:pt x="178" y="1158"/>
                </a:lnTo>
                <a:lnTo>
                  <a:pt x="178" y="1158"/>
                </a:lnTo>
                <a:lnTo>
                  <a:pt x="198" y="1204"/>
                </a:lnTo>
                <a:lnTo>
                  <a:pt x="215" y="1249"/>
                </a:lnTo>
                <a:lnTo>
                  <a:pt x="215" y="1249"/>
                </a:lnTo>
                <a:lnTo>
                  <a:pt x="232" y="1290"/>
                </a:lnTo>
                <a:lnTo>
                  <a:pt x="248" y="1330"/>
                </a:lnTo>
                <a:lnTo>
                  <a:pt x="266" y="1368"/>
                </a:lnTo>
                <a:lnTo>
                  <a:pt x="275" y="1385"/>
                </a:lnTo>
                <a:lnTo>
                  <a:pt x="285" y="1403"/>
                </a:lnTo>
                <a:lnTo>
                  <a:pt x="285" y="1403"/>
                </a:lnTo>
                <a:lnTo>
                  <a:pt x="300" y="1391"/>
                </a:lnTo>
                <a:lnTo>
                  <a:pt x="315" y="1380"/>
                </a:lnTo>
                <a:lnTo>
                  <a:pt x="346" y="1358"/>
                </a:lnTo>
                <a:lnTo>
                  <a:pt x="380" y="1340"/>
                </a:lnTo>
                <a:lnTo>
                  <a:pt x="414" y="1323"/>
                </a:lnTo>
                <a:lnTo>
                  <a:pt x="448" y="1306"/>
                </a:lnTo>
                <a:lnTo>
                  <a:pt x="483" y="1291"/>
                </a:lnTo>
                <a:lnTo>
                  <a:pt x="553" y="1263"/>
                </a:lnTo>
                <a:lnTo>
                  <a:pt x="553" y="1263"/>
                </a:lnTo>
                <a:lnTo>
                  <a:pt x="589" y="1248"/>
                </a:lnTo>
                <a:lnTo>
                  <a:pt x="629" y="1236"/>
                </a:lnTo>
                <a:lnTo>
                  <a:pt x="668" y="1225"/>
                </a:lnTo>
                <a:lnTo>
                  <a:pt x="708" y="1215"/>
                </a:lnTo>
                <a:lnTo>
                  <a:pt x="789" y="1199"/>
                </a:lnTo>
                <a:lnTo>
                  <a:pt x="830" y="1191"/>
                </a:lnTo>
                <a:lnTo>
                  <a:pt x="870" y="1181"/>
                </a:lnTo>
                <a:lnTo>
                  <a:pt x="870" y="1181"/>
                </a:lnTo>
                <a:lnTo>
                  <a:pt x="905" y="1172"/>
                </a:lnTo>
                <a:lnTo>
                  <a:pt x="936" y="1164"/>
                </a:lnTo>
                <a:lnTo>
                  <a:pt x="996" y="1144"/>
                </a:lnTo>
                <a:lnTo>
                  <a:pt x="996" y="1144"/>
                </a:lnTo>
                <a:lnTo>
                  <a:pt x="1062" y="1125"/>
                </a:lnTo>
                <a:lnTo>
                  <a:pt x="1094" y="1116"/>
                </a:lnTo>
                <a:lnTo>
                  <a:pt x="1126" y="1105"/>
                </a:lnTo>
                <a:lnTo>
                  <a:pt x="1126" y="1105"/>
                </a:lnTo>
                <a:lnTo>
                  <a:pt x="1156" y="1093"/>
                </a:lnTo>
                <a:lnTo>
                  <a:pt x="1184" y="1081"/>
                </a:lnTo>
                <a:lnTo>
                  <a:pt x="1214" y="1068"/>
                </a:lnTo>
                <a:lnTo>
                  <a:pt x="1243" y="1059"/>
                </a:lnTo>
                <a:lnTo>
                  <a:pt x="1243" y="1059"/>
                </a:lnTo>
                <a:lnTo>
                  <a:pt x="1249" y="1053"/>
                </a:lnTo>
                <a:lnTo>
                  <a:pt x="1256" y="1048"/>
                </a:lnTo>
                <a:lnTo>
                  <a:pt x="1266" y="1044"/>
                </a:lnTo>
                <a:lnTo>
                  <a:pt x="1274" y="1041"/>
                </a:lnTo>
                <a:lnTo>
                  <a:pt x="1293" y="1034"/>
                </a:lnTo>
                <a:lnTo>
                  <a:pt x="1309" y="1027"/>
                </a:lnTo>
                <a:lnTo>
                  <a:pt x="1309" y="1027"/>
                </a:lnTo>
                <a:lnTo>
                  <a:pt x="1305" y="1017"/>
                </a:lnTo>
                <a:lnTo>
                  <a:pt x="1301" y="1007"/>
                </a:lnTo>
                <a:lnTo>
                  <a:pt x="1296" y="998"/>
                </a:lnTo>
                <a:lnTo>
                  <a:pt x="1290" y="988"/>
                </a:lnTo>
                <a:lnTo>
                  <a:pt x="1278" y="970"/>
                </a:lnTo>
                <a:lnTo>
                  <a:pt x="1266" y="953"/>
                </a:lnTo>
                <a:lnTo>
                  <a:pt x="1266" y="953"/>
                </a:lnTo>
                <a:lnTo>
                  <a:pt x="1240" y="906"/>
                </a:lnTo>
                <a:lnTo>
                  <a:pt x="1228" y="883"/>
                </a:lnTo>
                <a:lnTo>
                  <a:pt x="1217" y="861"/>
                </a:lnTo>
                <a:lnTo>
                  <a:pt x="1217" y="861"/>
                </a:lnTo>
                <a:lnTo>
                  <a:pt x="1195" y="810"/>
                </a:lnTo>
                <a:lnTo>
                  <a:pt x="1173" y="758"/>
                </a:lnTo>
                <a:lnTo>
                  <a:pt x="1154" y="706"/>
                </a:lnTo>
                <a:lnTo>
                  <a:pt x="1136" y="655"/>
                </a:lnTo>
                <a:lnTo>
                  <a:pt x="1136" y="655"/>
                </a:lnTo>
                <a:lnTo>
                  <a:pt x="1119" y="606"/>
                </a:lnTo>
                <a:lnTo>
                  <a:pt x="1111" y="582"/>
                </a:lnTo>
                <a:lnTo>
                  <a:pt x="1104" y="558"/>
                </a:lnTo>
                <a:lnTo>
                  <a:pt x="1104" y="558"/>
                </a:lnTo>
                <a:lnTo>
                  <a:pt x="1097" y="529"/>
                </a:lnTo>
                <a:lnTo>
                  <a:pt x="1093" y="501"/>
                </a:lnTo>
                <a:lnTo>
                  <a:pt x="1083" y="442"/>
                </a:lnTo>
                <a:lnTo>
                  <a:pt x="1083" y="442"/>
                </a:lnTo>
                <a:lnTo>
                  <a:pt x="1073" y="388"/>
                </a:lnTo>
                <a:lnTo>
                  <a:pt x="1062" y="332"/>
                </a:lnTo>
                <a:lnTo>
                  <a:pt x="1062" y="332"/>
                </a:lnTo>
                <a:lnTo>
                  <a:pt x="1058" y="304"/>
                </a:lnTo>
                <a:lnTo>
                  <a:pt x="1055" y="275"/>
                </a:lnTo>
                <a:lnTo>
                  <a:pt x="1051" y="218"/>
                </a:lnTo>
                <a:lnTo>
                  <a:pt x="1049" y="189"/>
                </a:lnTo>
                <a:lnTo>
                  <a:pt x="1045" y="161"/>
                </a:lnTo>
                <a:lnTo>
                  <a:pt x="1040" y="133"/>
                </a:lnTo>
                <a:lnTo>
                  <a:pt x="1033" y="105"/>
                </a:lnTo>
                <a:lnTo>
                  <a:pt x="1033" y="105"/>
                </a:lnTo>
                <a:lnTo>
                  <a:pt x="1029" y="105"/>
                </a:lnTo>
                <a:lnTo>
                  <a:pt x="1029" y="105"/>
                </a:lnTo>
                <a:lnTo>
                  <a:pt x="1014" y="108"/>
                </a:lnTo>
                <a:lnTo>
                  <a:pt x="1003" y="110"/>
                </a:lnTo>
                <a:lnTo>
                  <a:pt x="994" y="112"/>
                </a:lnTo>
                <a:lnTo>
                  <a:pt x="981" y="110"/>
                </a:lnTo>
                <a:lnTo>
                  <a:pt x="981" y="110"/>
                </a:lnTo>
                <a:close/>
                <a:moveTo>
                  <a:pt x="713" y="490"/>
                </a:moveTo>
                <a:lnTo>
                  <a:pt x="713" y="490"/>
                </a:lnTo>
                <a:lnTo>
                  <a:pt x="721" y="489"/>
                </a:lnTo>
                <a:lnTo>
                  <a:pt x="731" y="486"/>
                </a:lnTo>
                <a:lnTo>
                  <a:pt x="738" y="483"/>
                </a:lnTo>
                <a:lnTo>
                  <a:pt x="739" y="480"/>
                </a:lnTo>
                <a:lnTo>
                  <a:pt x="739" y="479"/>
                </a:lnTo>
                <a:lnTo>
                  <a:pt x="739" y="479"/>
                </a:lnTo>
                <a:lnTo>
                  <a:pt x="745" y="475"/>
                </a:lnTo>
                <a:lnTo>
                  <a:pt x="749" y="470"/>
                </a:lnTo>
                <a:lnTo>
                  <a:pt x="753" y="463"/>
                </a:lnTo>
                <a:lnTo>
                  <a:pt x="754" y="456"/>
                </a:lnTo>
                <a:lnTo>
                  <a:pt x="757" y="441"/>
                </a:lnTo>
                <a:lnTo>
                  <a:pt x="757" y="426"/>
                </a:lnTo>
                <a:lnTo>
                  <a:pt x="757" y="426"/>
                </a:lnTo>
                <a:lnTo>
                  <a:pt x="743" y="393"/>
                </a:lnTo>
                <a:lnTo>
                  <a:pt x="732" y="362"/>
                </a:lnTo>
                <a:lnTo>
                  <a:pt x="709" y="298"/>
                </a:lnTo>
                <a:lnTo>
                  <a:pt x="697" y="267"/>
                </a:lnTo>
                <a:lnTo>
                  <a:pt x="683" y="237"/>
                </a:lnTo>
                <a:lnTo>
                  <a:pt x="668" y="210"/>
                </a:lnTo>
                <a:lnTo>
                  <a:pt x="660" y="196"/>
                </a:lnTo>
                <a:lnTo>
                  <a:pt x="651" y="184"/>
                </a:lnTo>
                <a:lnTo>
                  <a:pt x="651" y="184"/>
                </a:lnTo>
                <a:lnTo>
                  <a:pt x="640" y="182"/>
                </a:lnTo>
                <a:lnTo>
                  <a:pt x="632" y="181"/>
                </a:lnTo>
                <a:lnTo>
                  <a:pt x="628" y="181"/>
                </a:lnTo>
                <a:lnTo>
                  <a:pt x="623" y="182"/>
                </a:lnTo>
                <a:lnTo>
                  <a:pt x="621" y="185"/>
                </a:lnTo>
                <a:lnTo>
                  <a:pt x="619" y="188"/>
                </a:lnTo>
                <a:lnTo>
                  <a:pt x="619" y="188"/>
                </a:lnTo>
                <a:lnTo>
                  <a:pt x="622" y="188"/>
                </a:lnTo>
                <a:lnTo>
                  <a:pt x="621" y="189"/>
                </a:lnTo>
                <a:lnTo>
                  <a:pt x="619" y="189"/>
                </a:lnTo>
                <a:lnTo>
                  <a:pt x="619" y="189"/>
                </a:lnTo>
                <a:lnTo>
                  <a:pt x="618" y="206"/>
                </a:lnTo>
                <a:lnTo>
                  <a:pt x="619" y="221"/>
                </a:lnTo>
                <a:lnTo>
                  <a:pt x="623" y="234"/>
                </a:lnTo>
                <a:lnTo>
                  <a:pt x="628" y="246"/>
                </a:lnTo>
                <a:lnTo>
                  <a:pt x="638" y="270"/>
                </a:lnTo>
                <a:lnTo>
                  <a:pt x="644" y="282"/>
                </a:lnTo>
                <a:lnTo>
                  <a:pt x="648" y="295"/>
                </a:lnTo>
                <a:lnTo>
                  <a:pt x="648" y="295"/>
                </a:lnTo>
                <a:lnTo>
                  <a:pt x="653" y="310"/>
                </a:lnTo>
                <a:lnTo>
                  <a:pt x="660" y="324"/>
                </a:lnTo>
                <a:lnTo>
                  <a:pt x="660" y="324"/>
                </a:lnTo>
                <a:lnTo>
                  <a:pt x="662" y="331"/>
                </a:lnTo>
                <a:lnTo>
                  <a:pt x="663" y="338"/>
                </a:lnTo>
                <a:lnTo>
                  <a:pt x="663" y="338"/>
                </a:lnTo>
                <a:lnTo>
                  <a:pt x="668" y="346"/>
                </a:lnTo>
                <a:lnTo>
                  <a:pt x="674" y="353"/>
                </a:lnTo>
                <a:lnTo>
                  <a:pt x="679" y="361"/>
                </a:lnTo>
                <a:lnTo>
                  <a:pt x="685" y="367"/>
                </a:lnTo>
                <a:lnTo>
                  <a:pt x="689" y="376"/>
                </a:lnTo>
                <a:lnTo>
                  <a:pt x="689" y="382"/>
                </a:lnTo>
                <a:lnTo>
                  <a:pt x="689" y="387"/>
                </a:lnTo>
                <a:lnTo>
                  <a:pt x="687" y="391"/>
                </a:lnTo>
                <a:lnTo>
                  <a:pt x="685" y="395"/>
                </a:lnTo>
                <a:lnTo>
                  <a:pt x="681" y="399"/>
                </a:lnTo>
                <a:lnTo>
                  <a:pt x="681" y="399"/>
                </a:lnTo>
                <a:lnTo>
                  <a:pt x="674" y="399"/>
                </a:lnTo>
                <a:lnTo>
                  <a:pt x="668" y="400"/>
                </a:lnTo>
                <a:lnTo>
                  <a:pt x="655" y="403"/>
                </a:lnTo>
                <a:lnTo>
                  <a:pt x="655" y="403"/>
                </a:lnTo>
                <a:lnTo>
                  <a:pt x="660" y="414"/>
                </a:lnTo>
                <a:lnTo>
                  <a:pt x="667" y="426"/>
                </a:lnTo>
                <a:lnTo>
                  <a:pt x="679" y="453"/>
                </a:lnTo>
                <a:lnTo>
                  <a:pt x="686" y="467"/>
                </a:lnTo>
                <a:lnTo>
                  <a:pt x="694" y="478"/>
                </a:lnTo>
                <a:lnTo>
                  <a:pt x="698" y="482"/>
                </a:lnTo>
                <a:lnTo>
                  <a:pt x="704" y="486"/>
                </a:lnTo>
                <a:lnTo>
                  <a:pt x="708" y="489"/>
                </a:lnTo>
                <a:lnTo>
                  <a:pt x="713" y="490"/>
                </a:lnTo>
                <a:lnTo>
                  <a:pt x="713" y="490"/>
                </a:lnTo>
                <a:close/>
              </a:path>
            </a:pathLst>
          </a:custGeom>
          <a:solidFill>
            <a:schemeClr val="tx1">
              <a:lumMod val="75000"/>
              <a:lumOff val="25000"/>
            </a:schemeClr>
          </a:solidFill>
          <a:ln>
            <a:solidFill>
              <a:schemeClr val="tx1">
                <a:lumMod val="75000"/>
                <a:lumOff val="25000"/>
              </a:schemeClr>
            </a:solid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solidFill>
                <a:schemeClr val="bg1"/>
              </a:solidFill>
              <a:latin typeface="方正静蕾简体" panose="02000000000000000000" pitchFamily="2" charset="-122"/>
              <a:ea typeface="方正静蕾简体" panose="02000000000000000000" pitchFamily="2" charset="-122"/>
            </a:endParaRPr>
          </a:p>
        </p:txBody>
      </p:sp>
      <p:sp>
        <p:nvSpPr>
          <p:cNvPr id="75" name="Text Placeholder 32">
            <a:extLst>
              <a:ext uri="{FF2B5EF4-FFF2-40B4-BE49-F238E27FC236}">
                <a16:creationId xmlns:a16="http://schemas.microsoft.com/office/drawing/2014/main" id="{8B59CA58-4617-45D0-A1C7-9328CA94439F}"/>
              </a:ext>
            </a:extLst>
          </p:cNvPr>
          <p:cNvSpPr txBox="1">
            <a:spLocks/>
          </p:cNvSpPr>
          <p:nvPr/>
        </p:nvSpPr>
        <p:spPr>
          <a:xfrm>
            <a:off x="9714292" y="1566384"/>
            <a:ext cx="2048027" cy="667308"/>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支持</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人同时发起请求获取课表或读取成绩信息</a:t>
            </a: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6" name="文本框 36">
            <a:extLst>
              <a:ext uri="{FF2B5EF4-FFF2-40B4-BE49-F238E27FC236}">
                <a16:creationId xmlns:a16="http://schemas.microsoft.com/office/drawing/2014/main" id="{5CBA57D8-95D2-40C6-BBBD-30C0C1CFFF30}"/>
              </a:ext>
            </a:extLst>
          </p:cNvPr>
          <p:cNvSpPr txBox="1"/>
          <p:nvPr/>
        </p:nvSpPr>
        <p:spPr>
          <a:xfrm>
            <a:off x="9762252" y="1194897"/>
            <a:ext cx="1786595"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性能需求</a:t>
            </a:r>
            <a:endParaRPr lang="en-US" altLang="zh-CN" sz="2000" b="1"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pic>
        <p:nvPicPr>
          <p:cNvPr id="77" name="图片 76" descr="1585395690551-227ef6d9f16239fa">
            <a:extLst>
              <a:ext uri="{FF2B5EF4-FFF2-40B4-BE49-F238E27FC236}">
                <a16:creationId xmlns:a16="http://schemas.microsoft.com/office/drawing/2014/main" id="{0C4CCCCC-66B3-4EA3-8EB4-0ECDCF0A9646}"/>
              </a:ext>
            </a:extLst>
          </p:cNvPr>
          <p:cNvPicPr>
            <a:picLocks noChangeAspect="1"/>
          </p:cNvPicPr>
          <p:nvPr/>
        </p:nvPicPr>
        <p:blipFill>
          <a:blip r:embed="rId4"/>
          <a:stretch>
            <a:fillRect/>
          </a:stretch>
        </p:blipFill>
        <p:spPr>
          <a:xfrm>
            <a:off x="11198168" y="5653949"/>
            <a:ext cx="984885" cy="1198880"/>
          </a:xfrm>
          <a:prstGeom prst="rect">
            <a:avLst/>
          </a:prstGeom>
        </p:spPr>
      </p:pic>
    </p:spTree>
    <p:extLst>
      <p:ext uri="{BB962C8B-B14F-4D97-AF65-F5344CB8AC3E}">
        <p14:creationId xmlns:p14="http://schemas.microsoft.com/office/powerpoint/2010/main" val="1134451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4" name="组合 33"/>
          <p:cNvGrpSpPr/>
          <p:nvPr/>
        </p:nvGrpSpPr>
        <p:grpSpPr>
          <a:xfrm>
            <a:off x="1673478" y="448799"/>
            <a:ext cx="9060072" cy="5977154"/>
            <a:chOff x="1673478" y="448799"/>
            <a:chExt cx="9060072" cy="5977154"/>
          </a:xfrm>
        </p:grpSpPr>
        <p:pic>
          <p:nvPicPr>
            <p:cNvPr id="7" name="图片 6"/>
            <p:cNvPicPr>
              <a:picLocks noChangeAspect="1"/>
            </p:cNvPicPr>
            <p:nvPr/>
          </p:nvPicPr>
          <p:blipFill>
            <a:blip r:embed="rId3"/>
            <a:stretch>
              <a:fillRect/>
            </a:stretch>
          </p:blipFill>
          <p:spPr>
            <a:xfrm>
              <a:off x="2895600" y="984497"/>
              <a:ext cx="1752600" cy="1650506"/>
            </a:xfrm>
            <a:prstGeom prst="rect">
              <a:avLst/>
            </a:prstGeom>
          </p:spPr>
        </p:pic>
        <p:pic>
          <p:nvPicPr>
            <p:cNvPr id="10" name="图片 9"/>
            <p:cNvPicPr>
              <a:picLocks noChangeAspect="1"/>
            </p:cNvPicPr>
            <p:nvPr/>
          </p:nvPicPr>
          <p:blipFill>
            <a:blip r:embed="rId4"/>
            <a:stretch>
              <a:fillRect/>
            </a:stretch>
          </p:blipFill>
          <p:spPr>
            <a:xfrm>
              <a:off x="4648200" y="1187203"/>
              <a:ext cx="353724" cy="1447800"/>
            </a:xfrm>
            <a:prstGeom prst="rect">
              <a:avLst/>
            </a:prstGeom>
          </p:spPr>
        </p:pic>
        <p:pic>
          <p:nvPicPr>
            <p:cNvPr id="11" name="图片 10"/>
            <p:cNvPicPr>
              <a:picLocks noChangeAspect="1"/>
            </p:cNvPicPr>
            <p:nvPr/>
          </p:nvPicPr>
          <p:blipFill>
            <a:blip r:embed="rId5"/>
            <a:stretch>
              <a:fillRect/>
            </a:stretch>
          </p:blipFill>
          <p:spPr>
            <a:xfrm>
              <a:off x="5163174" y="1187203"/>
              <a:ext cx="932826" cy="1104900"/>
            </a:xfrm>
            <a:prstGeom prst="rect">
              <a:avLst/>
            </a:prstGeom>
          </p:spPr>
        </p:pic>
        <p:pic>
          <p:nvPicPr>
            <p:cNvPr id="12" name="图片 11"/>
            <p:cNvPicPr>
              <a:picLocks noChangeAspect="1"/>
            </p:cNvPicPr>
            <p:nvPr/>
          </p:nvPicPr>
          <p:blipFill>
            <a:blip r:embed="rId6"/>
            <a:stretch>
              <a:fillRect/>
            </a:stretch>
          </p:blipFill>
          <p:spPr>
            <a:xfrm>
              <a:off x="4443717" y="463303"/>
              <a:ext cx="1101522" cy="635494"/>
            </a:xfrm>
            <a:prstGeom prst="rect">
              <a:avLst/>
            </a:prstGeom>
          </p:spPr>
        </p:pic>
        <p:pic>
          <p:nvPicPr>
            <p:cNvPr id="13" name="图片 12"/>
            <p:cNvPicPr>
              <a:picLocks noChangeAspect="1"/>
            </p:cNvPicPr>
            <p:nvPr/>
          </p:nvPicPr>
          <p:blipFill>
            <a:blip r:embed="rId7"/>
            <a:stretch>
              <a:fillRect/>
            </a:stretch>
          </p:blipFill>
          <p:spPr>
            <a:xfrm>
              <a:off x="6167613" y="984496"/>
              <a:ext cx="1195600" cy="1292803"/>
            </a:xfrm>
            <a:prstGeom prst="rect">
              <a:avLst/>
            </a:prstGeom>
          </p:spPr>
        </p:pic>
        <p:pic>
          <p:nvPicPr>
            <p:cNvPr id="14" name="图片 13"/>
            <p:cNvPicPr>
              <a:picLocks noChangeAspect="1"/>
            </p:cNvPicPr>
            <p:nvPr/>
          </p:nvPicPr>
          <p:blipFill>
            <a:blip r:embed="rId8"/>
            <a:stretch>
              <a:fillRect/>
            </a:stretch>
          </p:blipFill>
          <p:spPr>
            <a:xfrm>
              <a:off x="6167613" y="448799"/>
              <a:ext cx="810000" cy="427500"/>
            </a:xfrm>
            <a:prstGeom prst="rect">
              <a:avLst/>
            </a:prstGeom>
          </p:spPr>
        </p:pic>
        <p:pic>
          <p:nvPicPr>
            <p:cNvPr id="15" name="图片 14"/>
            <p:cNvPicPr>
              <a:picLocks noChangeAspect="1"/>
            </p:cNvPicPr>
            <p:nvPr/>
          </p:nvPicPr>
          <p:blipFill>
            <a:blip r:embed="rId9"/>
            <a:stretch>
              <a:fillRect/>
            </a:stretch>
          </p:blipFill>
          <p:spPr>
            <a:xfrm>
              <a:off x="7414906" y="876299"/>
              <a:ext cx="1337061" cy="1550991"/>
            </a:xfrm>
            <a:prstGeom prst="rect">
              <a:avLst/>
            </a:prstGeom>
          </p:spPr>
        </p:pic>
        <p:pic>
          <p:nvPicPr>
            <p:cNvPr id="16" name="图片 15"/>
            <p:cNvPicPr>
              <a:picLocks noChangeAspect="1"/>
            </p:cNvPicPr>
            <p:nvPr/>
          </p:nvPicPr>
          <p:blipFill>
            <a:blip r:embed="rId10"/>
            <a:stretch>
              <a:fillRect/>
            </a:stretch>
          </p:blipFill>
          <p:spPr>
            <a:xfrm>
              <a:off x="8917960" y="630121"/>
              <a:ext cx="810000" cy="708750"/>
            </a:xfrm>
            <a:prstGeom prst="rect">
              <a:avLst/>
            </a:prstGeom>
          </p:spPr>
        </p:pic>
        <p:pic>
          <p:nvPicPr>
            <p:cNvPr id="17" name="图片 16"/>
            <p:cNvPicPr>
              <a:picLocks noChangeAspect="1"/>
            </p:cNvPicPr>
            <p:nvPr/>
          </p:nvPicPr>
          <p:blipFill>
            <a:blip r:embed="rId11"/>
            <a:stretch>
              <a:fillRect/>
            </a:stretch>
          </p:blipFill>
          <p:spPr>
            <a:xfrm>
              <a:off x="8787170" y="2143501"/>
              <a:ext cx="1140305" cy="809249"/>
            </a:xfrm>
            <a:prstGeom prst="rect">
              <a:avLst/>
            </a:prstGeom>
          </p:spPr>
        </p:pic>
        <p:pic>
          <p:nvPicPr>
            <p:cNvPr id="18" name="图片 17"/>
            <p:cNvPicPr>
              <a:picLocks noChangeAspect="1"/>
            </p:cNvPicPr>
            <p:nvPr/>
          </p:nvPicPr>
          <p:blipFill>
            <a:blip r:embed="rId12"/>
            <a:stretch>
              <a:fillRect/>
            </a:stretch>
          </p:blipFill>
          <p:spPr>
            <a:xfrm>
              <a:off x="8968585" y="2894381"/>
              <a:ext cx="1337465" cy="931272"/>
            </a:xfrm>
            <a:prstGeom prst="rect">
              <a:avLst/>
            </a:prstGeom>
          </p:spPr>
        </p:pic>
        <p:pic>
          <p:nvPicPr>
            <p:cNvPr id="19" name="图片 18"/>
            <p:cNvPicPr>
              <a:picLocks noChangeAspect="1"/>
            </p:cNvPicPr>
            <p:nvPr/>
          </p:nvPicPr>
          <p:blipFill>
            <a:blip r:embed="rId13"/>
            <a:stretch>
              <a:fillRect/>
            </a:stretch>
          </p:blipFill>
          <p:spPr>
            <a:xfrm>
              <a:off x="9064210" y="3939572"/>
              <a:ext cx="1089440" cy="775534"/>
            </a:xfrm>
            <a:prstGeom prst="rect">
              <a:avLst/>
            </a:prstGeom>
          </p:spPr>
        </p:pic>
        <p:pic>
          <p:nvPicPr>
            <p:cNvPr id="20" name="图片 19"/>
            <p:cNvPicPr>
              <a:picLocks noChangeAspect="1"/>
            </p:cNvPicPr>
            <p:nvPr/>
          </p:nvPicPr>
          <p:blipFill>
            <a:blip r:embed="rId14"/>
            <a:stretch>
              <a:fillRect/>
            </a:stretch>
          </p:blipFill>
          <p:spPr>
            <a:xfrm>
              <a:off x="10306050" y="3749453"/>
              <a:ext cx="427500" cy="393750"/>
            </a:xfrm>
            <a:prstGeom prst="rect">
              <a:avLst/>
            </a:prstGeom>
          </p:spPr>
        </p:pic>
        <p:pic>
          <p:nvPicPr>
            <p:cNvPr id="21" name="图片 20"/>
            <p:cNvPicPr>
              <a:picLocks noChangeAspect="1"/>
            </p:cNvPicPr>
            <p:nvPr/>
          </p:nvPicPr>
          <p:blipFill>
            <a:blip r:embed="rId15"/>
            <a:stretch>
              <a:fillRect/>
            </a:stretch>
          </p:blipFill>
          <p:spPr>
            <a:xfrm>
              <a:off x="8787170" y="4327339"/>
              <a:ext cx="1043492" cy="1019412"/>
            </a:xfrm>
            <a:prstGeom prst="rect">
              <a:avLst/>
            </a:prstGeom>
          </p:spPr>
        </p:pic>
        <p:pic>
          <p:nvPicPr>
            <p:cNvPr id="22" name="图片 21"/>
            <p:cNvPicPr>
              <a:picLocks noChangeAspect="1"/>
            </p:cNvPicPr>
            <p:nvPr/>
          </p:nvPicPr>
          <p:blipFill>
            <a:blip r:embed="rId16"/>
            <a:stretch>
              <a:fillRect/>
            </a:stretch>
          </p:blipFill>
          <p:spPr>
            <a:xfrm>
              <a:off x="8361775" y="4485338"/>
              <a:ext cx="355453" cy="703414"/>
            </a:xfrm>
            <a:prstGeom prst="rect">
              <a:avLst/>
            </a:prstGeom>
          </p:spPr>
        </p:pic>
        <p:pic>
          <p:nvPicPr>
            <p:cNvPr id="23" name="图片 22"/>
            <p:cNvPicPr>
              <a:picLocks noChangeAspect="1"/>
            </p:cNvPicPr>
            <p:nvPr/>
          </p:nvPicPr>
          <p:blipFill>
            <a:blip r:embed="rId17"/>
            <a:stretch>
              <a:fillRect/>
            </a:stretch>
          </p:blipFill>
          <p:spPr>
            <a:xfrm>
              <a:off x="7794319" y="4654586"/>
              <a:ext cx="666073" cy="1160014"/>
            </a:xfrm>
            <a:prstGeom prst="rect">
              <a:avLst/>
            </a:prstGeom>
          </p:spPr>
        </p:pic>
        <p:pic>
          <p:nvPicPr>
            <p:cNvPr id="24" name="图片 23"/>
            <p:cNvPicPr>
              <a:picLocks noChangeAspect="1"/>
            </p:cNvPicPr>
            <p:nvPr/>
          </p:nvPicPr>
          <p:blipFill>
            <a:blip r:embed="rId18"/>
            <a:stretch>
              <a:fillRect/>
            </a:stretch>
          </p:blipFill>
          <p:spPr>
            <a:xfrm>
              <a:off x="6814348" y="5240850"/>
              <a:ext cx="945000" cy="573750"/>
            </a:xfrm>
            <a:prstGeom prst="rect">
              <a:avLst/>
            </a:prstGeom>
          </p:spPr>
        </p:pic>
        <p:pic>
          <p:nvPicPr>
            <p:cNvPr id="25" name="图片 24"/>
            <p:cNvPicPr>
              <a:picLocks noChangeAspect="1"/>
            </p:cNvPicPr>
            <p:nvPr/>
          </p:nvPicPr>
          <p:blipFill>
            <a:blip r:embed="rId19"/>
            <a:stretch>
              <a:fillRect/>
            </a:stretch>
          </p:blipFill>
          <p:spPr>
            <a:xfrm>
              <a:off x="5775856" y="4994201"/>
              <a:ext cx="968550" cy="1067047"/>
            </a:xfrm>
            <a:prstGeom prst="rect">
              <a:avLst/>
            </a:prstGeom>
          </p:spPr>
        </p:pic>
        <p:pic>
          <p:nvPicPr>
            <p:cNvPr id="26" name="图片 25"/>
            <p:cNvPicPr>
              <a:picLocks noChangeAspect="1"/>
            </p:cNvPicPr>
            <p:nvPr/>
          </p:nvPicPr>
          <p:blipFill>
            <a:blip r:embed="rId20"/>
            <a:stretch>
              <a:fillRect/>
            </a:stretch>
          </p:blipFill>
          <p:spPr>
            <a:xfrm>
              <a:off x="5182224" y="4994201"/>
              <a:ext cx="330977" cy="897122"/>
            </a:xfrm>
            <a:prstGeom prst="rect">
              <a:avLst/>
            </a:prstGeom>
          </p:spPr>
        </p:pic>
        <p:pic>
          <p:nvPicPr>
            <p:cNvPr id="27" name="图片 26"/>
            <p:cNvPicPr>
              <a:picLocks noChangeAspect="1"/>
            </p:cNvPicPr>
            <p:nvPr/>
          </p:nvPicPr>
          <p:blipFill>
            <a:blip r:embed="rId21"/>
            <a:stretch>
              <a:fillRect/>
            </a:stretch>
          </p:blipFill>
          <p:spPr>
            <a:xfrm>
              <a:off x="4648200" y="4994201"/>
              <a:ext cx="265803" cy="1128045"/>
            </a:xfrm>
            <a:prstGeom prst="rect">
              <a:avLst/>
            </a:prstGeom>
          </p:spPr>
        </p:pic>
        <p:pic>
          <p:nvPicPr>
            <p:cNvPr id="28" name="图片 27"/>
            <p:cNvPicPr>
              <a:picLocks noChangeAspect="1"/>
            </p:cNvPicPr>
            <p:nvPr/>
          </p:nvPicPr>
          <p:blipFill>
            <a:blip r:embed="rId22"/>
            <a:stretch>
              <a:fillRect/>
            </a:stretch>
          </p:blipFill>
          <p:spPr>
            <a:xfrm>
              <a:off x="5025047" y="5908453"/>
              <a:ext cx="348750" cy="517500"/>
            </a:xfrm>
            <a:prstGeom prst="rect">
              <a:avLst/>
            </a:prstGeom>
          </p:spPr>
        </p:pic>
        <p:pic>
          <p:nvPicPr>
            <p:cNvPr id="29" name="图片 28"/>
            <p:cNvPicPr>
              <a:picLocks noChangeAspect="1"/>
            </p:cNvPicPr>
            <p:nvPr/>
          </p:nvPicPr>
          <p:blipFill>
            <a:blip r:embed="rId23"/>
            <a:stretch>
              <a:fillRect/>
            </a:stretch>
          </p:blipFill>
          <p:spPr>
            <a:xfrm>
              <a:off x="3889791" y="4919898"/>
              <a:ext cx="483872" cy="1202348"/>
            </a:xfrm>
            <a:prstGeom prst="rect">
              <a:avLst/>
            </a:prstGeom>
          </p:spPr>
        </p:pic>
        <p:pic>
          <p:nvPicPr>
            <p:cNvPr id="30" name="图片 29"/>
            <p:cNvPicPr>
              <a:picLocks noChangeAspect="1"/>
            </p:cNvPicPr>
            <p:nvPr/>
          </p:nvPicPr>
          <p:blipFill>
            <a:blip r:embed="rId24"/>
            <a:stretch>
              <a:fillRect/>
            </a:stretch>
          </p:blipFill>
          <p:spPr>
            <a:xfrm>
              <a:off x="2811954" y="4550248"/>
              <a:ext cx="1036146" cy="1286250"/>
            </a:xfrm>
            <a:prstGeom prst="rect">
              <a:avLst/>
            </a:prstGeom>
          </p:spPr>
        </p:pic>
        <p:pic>
          <p:nvPicPr>
            <p:cNvPr id="31" name="图片 30"/>
            <p:cNvPicPr>
              <a:picLocks noChangeAspect="1"/>
            </p:cNvPicPr>
            <p:nvPr/>
          </p:nvPicPr>
          <p:blipFill>
            <a:blip r:embed="rId25"/>
            <a:stretch>
              <a:fillRect/>
            </a:stretch>
          </p:blipFill>
          <p:spPr>
            <a:xfrm>
              <a:off x="2290488" y="4179862"/>
              <a:ext cx="701613" cy="714142"/>
            </a:xfrm>
            <a:prstGeom prst="rect">
              <a:avLst/>
            </a:prstGeom>
          </p:spPr>
        </p:pic>
        <p:pic>
          <p:nvPicPr>
            <p:cNvPr id="32" name="图片 31"/>
            <p:cNvPicPr>
              <a:picLocks noChangeAspect="1"/>
            </p:cNvPicPr>
            <p:nvPr/>
          </p:nvPicPr>
          <p:blipFill>
            <a:blip r:embed="rId26"/>
            <a:stretch>
              <a:fillRect/>
            </a:stretch>
          </p:blipFill>
          <p:spPr>
            <a:xfrm>
              <a:off x="2076738" y="3906953"/>
              <a:ext cx="427500" cy="472500"/>
            </a:xfrm>
            <a:prstGeom prst="rect">
              <a:avLst/>
            </a:prstGeom>
          </p:spPr>
        </p:pic>
        <p:pic>
          <p:nvPicPr>
            <p:cNvPr id="33" name="图片 32"/>
            <p:cNvPicPr>
              <a:picLocks noChangeAspect="1"/>
            </p:cNvPicPr>
            <p:nvPr/>
          </p:nvPicPr>
          <p:blipFill>
            <a:blip r:embed="rId27"/>
            <a:stretch>
              <a:fillRect/>
            </a:stretch>
          </p:blipFill>
          <p:spPr>
            <a:xfrm>
              <a:off x="1673478" y="1987303"/>
              <a:ext cx="1823047" cy="1918997"/>
            </a:xfrm>
            <a:prstGeom prst="rect">
              <a:avLst/>
            </a:prstGeom>
          </p:spPr>
        </p:pic>
        <p:pic>
          <p:nvPicPr>
            <p:cNvPr id="9" name="图片 8"/>
            <p:cNvPicPr>
              <a:picLocks noChangeAspect="1"/>
            </p:cNvPicPr>
            <p:nvPr/>
          </p:nvPicPr>
          <p:blipFill>
            <a:blip r:embed="rId28"/>
            <a:stretch>
              <a:fillRect/>
            </a:stretch>
          </p:blipFill>
          <p:spPr>
            <a:xfrm>
              <a:off x="2777318" y="1941167"/>
              <a:ext cx="6405657" cy="3916304"/>
            </a:xfrm>
            <a:prstGeom prst="rect">
              <a:avLst/>
            </a:prstGeom>
          </p:spPr>
        </p:pic>
      </p:grpSp>
      <p:sp>
        <p:nvSpPr>
          <p:cNvPr id="38" name="原创设计师QQ598969553      _12">
            <a:extLst>
              <a:ext uri="{FF2B5EF4-FFF2-40B4-BE49-F238E27FC236}">
                <a16:creationId xmlns:a16="http://schemas.microsoft.com/office/drawing/2014/main" id="{94E16AE6-2037-4FF2-8A64-B53258AD9AC3}"/>
              </a:ext>
            </a:extLst>
          </p:cNvPr>
          <p:cNvSpPr>
            <a:spLocks noChangeArrowheads="1"/>
          </p:cNvSpPr>
          <p:nvPr/>
        </p:nvSpPr>
        <p:spPr bwMode="auto">
          <a:xfrm>
            <a:off x="4408776" y="2824187"/>
            <a:ext cx="338554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6600" dirty="0">
                <a:solidFill>
                  <a:schemeClr val="tx1">
                    <a:lumMod val="75000"/>
                    <a:lumOff val="25000"/>
                  </a:schemeClr>
                </a:solidFill>
                <a:latin typeface="幼圆" panose="02010509060101010101" pitchFamily="49" charset="-122"/>
                <a:ea typeface="幼圆" panose="02010509060101010101" pitchFamily="49" charset="-122"/>
                <a:cs typeface="宋体" panose="02010600030101010101" pitchFamily="2" charset="-122"/>
              </a:rPr>
              <a:t>THANKS!!</a:t>
            </a:r>
          </a:p>
        </p:txBody>
      </p:sp>
      <p:pic>
        <p:nvPicPr>
          <p:cNvPr id="35" name="图片 34" descr="1585395690551-227ef6d9f16239fa">
            <a:extLst>
              <a:ext uri="{FF2B5EF4-FFF2-40B4-BE49-F238E27FC236}">
                <a16:creationId xmlns:a16="http://schemas.microsoft.com/office/drawing/2014/main" id="{AD26C662-0303-416E-A155-1B85F0273B21}"/>
              </a:ext>
            </a:extLst>
          </p:cNvPr>
          <p:cNvPicPr>
            <a:picLocks noChangeAspect="1"/>
          </p:cNvPicPr>
          <p:nvPr/>
        </p:nvPicPr>
        <p:blipFill>
          <a:blip r:embed="rId29"/>
          <a:stretch>
            <a:fillRect/>
          </a:stretch>
        </p:blipFill>
        <p:spPr>
          <a:xfrm>
            <a:off x="11198168" y="5653949"/>
            <a:ext cx="984885" cy="1198880"/>
          </a:xfrm>
          <a:prstGeom prst="rect">
            <a:avLst/>
          </a:prstGeom>
        </p:spPr>
      </p:pic>
    </p:spTree>
    <p:extLst>
      <p:ext uri="{BB962C8B-B14F-4D97-AF65-F5344CB8AC3E}">
        <p14:creationId xmlns:p14="http://schemas.microsoft.com/office/powerpoint/2010/main" val="3046660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 name="组合 2"/>
          <p:cNvGrpSpPr/>
          <p:nvPr/>
        </p:nvGrpSpPr>
        <p:grpSpPr>
          <a:xfrm>
            <a:off x="3994466" y="1060129"/>
            <a:ext cx="4203065" cy="3651893"/>
            <a:chOff x="3994466" y="1522087"/>
            <a:chExt cx="4203065" cy="3651893"/>
          </a:xfrm>
        </p:grpSpPr>
        <p:pic>
          <p:nvPicPr>
            <p:cNvPr id="2" name="图片 1"/>
            <p:cNvPicPr>
              <a:picLocks noChangeAspect="1"/>
            </p:cNvPicPr>
            <p:nvPr/>
          </p:nvPicPr>
          <p:blipFill>
            <a:blip r:embed="rId3"/>
            <a:stretch>
              <a:fillRect/>
            </a:stretch>
          </p:blipFill>
          <p:spPr>
            <a:xfrm rot="1589745" flipV="1">
              <a:off x="5219745" y="1522087"/>
              <a:ext cx="1752508" cy="2175526"/>
            </a:xfrm>
            <a:prstGeom prst="rect">
              <a:avLst/>
            </a:prstGeom>
          </p:spPr>
        </p:pic>
        <p:grpSp>
          <p:nvGrpSpPr>
            <p:cNvPr id="18" name="组合 17"/>
            <p:cNvGrpSpPr/>
            <p:nvPr/>
          </p:nvGrpSpPr>
          <p:grpSpPr>
            <a:xfrm>
              <a:off x="3994466" y="3760470"/>
              <a:ext cx="4203065" cy="1413510"/>
              <a:chOff x="3819020" y="2239101"/>
              <a:chExt cx="4203065" cy="1413510"/>
            </a:xfrm>
            <a:effectLst/>
          </p:grpSpPr>
          <p:sp>
            <p:nvSpPr>
              <p:cNvPr id="19" name="文本框 18">
                <a:extLst>
                  <a:ext uri="{FF2B5EF4-FFF2-40B4-BE49-F238E27FC236}">
                    <a16:creationId xmlns:a16="http://schemas.microsoft.com/office/drawing/2014/main" id="{1C441E93-18E9-4CC0-ABB9-0C5029F48ECB}"/>
                  </a:ext>
                </a:extLst>
              </p:cNvPr>
              <p:cNvSpPr txBox="1"/>
              <p:nvPr/>
            </p:nvSpPr>
            <p:spPr>
              <a:xfrm>
                <a:off x="4491486" y="2239101"/>
                <a:ext cx="2858135" cy="768350"/>
              </a:xfrm>
              <a:prstGeom prst="rect">
                <a:avLst/>
              </a:prstGeom>
              <a:noFill/>
            </p:spPr>
            <p:txBody>
              <a:bodyPr wrap="square" rtlCol="0">
                <a:spAutoFit/>
              </a:bodyPr>
              <a:lstStyle/>
              <a:p>
                <a:pPr algn="dist"/>
                <a:r>
                  <a:rPr lang="en-US" altLang="zh-CN" sz="4400" dirty="0">
                    <a:solidFill>
                      <a:schemeClr val="bg2">
                        <a:lumMod val="50000"/>
                      </a:schemeClr>
                    </a:solidFill>
                    <a:latin typeface="微软雅黑" panose="020B0503020204020204" charset="-122"/>
                    <a:ea typeface="微软雅黑" panose="020B0503020204020204" charset="-122"/>
                  </a:rPr>
                  <a:t>PART 01</a:t>
                </a:r>
              </a:p>
            </p:txBody>
          </p:sp>
          <p:sp>
            <p:nvSpPr>
              <p:cNvPr id="20" name="文本框 19">
                <a:extLst>
                  <a:ext uri="{FF2B5EF4-FFF2-40B4-BE49-F238E27FC236}">
                    <a16:creationId xmlns:a16="http://schemas.microsoft.com/office/drawing/2014/main" id="{6D67EF44-75E1-4956-BC7C-5E4E9BF9E5F5}"/>
                  </a:ext>
                </a:extLst>
              </p:cNvPr>
              <p:cNvSpPr txBox="1"/>
              <p:nvPr/>
            </p:nvSpPr>
            <p:spPr>
              <a:xfrm>
                <a:off x="3819020" y="3007451"/>
                <a:ext cx="4203065" cy="645160"/>
              </a:xfrm>
              <a:prstGeom prst="rect">
                <a:avLst/>
              </a:prstGeom>
              <a:noFill/>
            </p:spPr>
            <p:txBody>
              <a:bodyPr wrap="square" rtlCol="0">
                <a:spAutoFit/>
              </a:bodyPr>
              <a:lstStyle/>
              <a:p>
                <a:pPr algn="dist"/>
                <a:r>
                  <a:rPr lang="zh-CN" altLang="en-US" sz="3600" dirty="0">
                    <a:solidFill>
                      <a:schemeClr val="bg2">
                        <a:lumMod val="50000"/>
                      </a:schemeClr>
                    </a:solidFill>
                    <a:latin typeface="微软雅黑" panose="020B0503020204020204" pitchFamily="34" charset="-122"/>
                    <a:ea typeface="微软雅黑" panose="020B0503020204020204" pitchFamily="34" charset="-122"/>
                  </a:rPr>
                  <a:t>项目背景</a:t>
                </a:r>
              </a:p>
            </p:txBody>
          </p:sp>
        </p:grpSp>
      </p:grpSp>
      <p:pic>
        <p:nvPicPr>
          <p:cNvPr id="9" name="图片 8" descr="1585395690551-227ef6d9f16239fa">
            <a:extLst>
              <a:ext uri="{FF2B5EF4-FFF2-40B4-BE49-F238E27FC236}">
                <a16:creationId xmlns:a16="http://schemas.microsoft.com/office/drawing/2014/main" id="{38B7ACA1-4542-41CF-8F79-448936F7BEEC}"/>
              </a:ext>
            </a:extLst>
          </p:cNvPr>
          <p:cNvPicPr>
            <a:picLocks noChangeAspect="1"/>
          </p:cNvPicPr>
          <p:nvPr/>
        </p:nvPicPr>
        <p:blipFill>
          <a:blip r:embed="rId4"/>
          <a:stretch>
            <a:fillRect/>
          </a:stretch>
        </p:blipFill>
        <p:spPr>
          <a:xfrm>
            <a:off x="11198168" y="5653949"/>
            <a:ext cx="984885" cy="1198880"/>
          </a:xfrm>
          <a:prstGeom prst="rect">
            <a:avLst/>
          </a:prstGeom>
        </p:spPr>
      </p:pic>
    </p:spTree>
    <p:extLst>
      <p:ext uri="{BB962C8B-B14F-4D97-AF65-F5344CB8AC3E}">
        <p14:creationId xmlns:p14="http://schemas.microsoft.com/office/powerpoint/2010/main" val="2624250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组合 9"/>
          <p:cNvGrpSpPr/>
          <p:nvPr/>
        </p:nvGrpSpPr>
        <p:grpSpPr>
          <a:xfrm>
            <a:off x="190482" y="352678"/>
            <a:ext cx="1552593" cy="523220"/>
            <a:chOff x="361932" y="543178"/>
            <a:chExt cx="1552593" cy="523220"/>
          </a:xfrm>
        </p:grpSpPr>
        <p:sp>
          <p:nvSpPr>
            <p:cNvPr id="11" name="Freeform 104"/>
            <p:cNvSpPr>
              <a:spLocks noEditPoints="1"/>
            </p:cNvSpPr>
            <p:nvPr/>
          </p:nvSpPr>
          <p:spPr bwMode="auto">
            <a:xfrm>
              <a:off x="361932" y="543178"/>
              <a:ext cx="1504968" cy="523220"/>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rgbClr val="A0AD83"/>
            </a:solidFill>
            <a:ln>
              <a:solidFill>
                <a:schemeClr val="tx1">
                  <a:lumMod val="75000"/>
                  <a:lumOff val="25000"/>
                </a:schemeClr>
              </a:solid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文本框 11"/>
            <p:cNvSpPr txBox="1"/>
            <p:nvPr/>
          </p:nvSpPr>
          <p:spPr>
            <a:xfrm>
              <a:off x="504825" y="543178"/>
              <a:ext cx="1409700" cy="523220"/>
            </a:xfrm>
            <a:prstGeom prst="rect">
              <a:avLst/>
            </a:prstGeom>
            <a:noFill/>
          </p:spPr>
          <p:txBody>
            <a:bodyPr wrap="square" rtlCol="0">
              <a:spAutoFit/>
            </a:bodyPr>
            <a:lstStyle/>
            <a:p>
              <a:r>
                <a:rPr lang="en-US" altLang="zh-CN" sz="2400" dirty="0">
                  <a:solidFill>
                    <a:schemeClr val="tx1">
                      <a:lumMod val="75000"/>
                      <a:lumOff val="25000"/>
                    </a:schemeClr>
                  </a:solidFill>
                </a:rPr>
                <a:t>PART </a:t>
              </a:r>
              <a:r>
                <a:rPr lang="en-US" altLang="zh-CN" sz="2800" dirty="0">
                  <a:solidFill>
                    <a:schemeClr val="tx1">
                      <a:lumMod val="75000"/>
                      <a:lumOff val="25000"/>
                    </a:schemeClr>
                  </a:solidFill>
                </a:rPr>
                <a:t>01</a:t>
              </a:r>
              <a:endParaRPr lang="zh-CN" altLang="en-US" sz="2400" dirty="0">
                <a:solidFill>
                  <a:schemeClr val="tx1">
                    <a:lumMod val="75000"/>
                    <a:lumOff val="25000"/>
                  </a:schemeClr>
                </a:solidFill>
              </a:endParaRPr>
            </a:p>
          </p:txBody>
        </p:sp>
      </p:grpSp>
      <p:sp>
        <p:nvSpPr>
          <p:cNvPr id="15" name="文本框 14">
            <a:extLst>
              <a:ext uri="{FF2B5EF4-FFF2-40B4-BE49-F238E27FC236}">
                <a16:creationId xmlns:a16="http://schemas.microsoft.com/office/drawing/2014/main" id="{E525CE55-C134-48D2-ABCA-2BD876B32C70}"/>
              </a:ext>
            </a:extLst>
          </p:cNvPr>
          <p:cNvSpPr txBox="1"/>
          <p:nvPr/>
        </p:nvSpPr>
        <p:spPr>
          <a:xfrm>
            <a:off x="1743075" y="383455"/>
            <a:ext cx="3505200" cy="461665"/>
          </a:xfrm>
          <a:prstGeom prst="rect">
            <a:avLst/>
          </a:prstGeom>
          <a:noFill/>
        </p:spPr>
        <p:txBody>
          <a:bodyPr wrap="squar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rPr>
              <a:t>项目背景</a:t>
            </a:r>
          </a:p>
        </p:txBody>
      </p:sp>
      <p:grpSp>
        <p:nvGrpSpPr>
          <p:cNvPr id="22" name="组合 21"/>
          <p:cNvGrpSpPr/>
          <p:nvPr/>
        </p:nvGrpSpPr>
        <p:grpSpPr>
          <a:xfrm>
            <a:off x="1225086" y="981500"/>
            <a:ext cx="10010572" cy="2289599"/>
            <a:chOff x="950759" y="2377977"/>
            <a:chExt cx="3909840" cy="1714670"/>
          </a:xfrm>
        </p:grpSpPr>
        <p:sp>
          <p:nvSpPr>
            <p:cNvPr id="34" name="Text Placeholder 32">
              <a:extLst>
                <a:ext uri="{FF2B5EF4-FFF2-40B4-BE49-F238E27FC236}">
                  <a16:creationId xmlns:a16="http://schemas.microsoft.com/office/drawing/2014/main" id="{BD9997BD-FF24-4177-9E39-E04957E90C43}"/>
                </a:ext>
              </a:extLst>
            </p:cNvPr>
            <p:cNvSpPr txBox="1">
              <a:spLocks/>
            </p:cNvSpPr>
            <p:nvPr/>
          </p:nvSpPr>
          <p:spPr>
            <a:xfrm>
              <a:off x="2885559" y="2377977"/>
              <a:ext cx="1975040" cy="171467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2400" u="sng" dirty="0">
                  <a:solidFill>
                    <a:sysClr val="windowText" lastClr="000000"/>
                  </a:solidFill>
                  <a:latin typeface="华康少女文字W5(P)" panose="040F0500000000000000" pitchFamily="82" charset="-122"/>
                  <a:ea typeface="华康少女文字W5(P)" panose="040F0500000000000000" pitchFamily="82" charset="-122"/>
                </a:rPr>
                <a:t>软件名称：橙汁</a:t>
              </a:r>
              <a:endParaRPr lang="en-US" altLang="zh-CN" sz="2400" u="sng" dirty="0">
                <a:solidFill>
                  <a:sysClr val="windowText" lastClr="000000"/>
                </a:solidFill>
                <a:latin typeface="华康少女文字W5(P)" panose="040F0500000000000000" pitchFamily="82" charset="-122"/>
                <a:ea typeface="华康少女文字W5(P)" panose="040F0500000000000000" pitchFamily="82" charset="-122"/>
              </a:endParaRPr>
            </a:p>
            <a:p>
              <a:pPr marL="0" indent="0">
                <a:lnSpc>
                  <a:spcPct val="100000"/>
                </a:lnSpc>
                <a:buNone/>
              </a:pPr>
              <a:r>
                <a:rPr lang="zh-CN" altLang="en-US" sz="2400" u="sng" dirty="0">
                  <a:solidFill>
                    <a:sysClr val="windowText" lastClr="000000"/>
                  </a:solidFill>
                  <a:latin typeface="华康少女文字W5(P)" panose="040F0500000000000000" pitchFamily="82" charset="-122"/>
                  <a:ea typeface="华康少女文字W5(P)" panose="040F0500000000000000" pitchFamily="82" charset="-122"/>
                </a:rPr>
                <a:t>所属学校：福州大学至诚学院 </a:t>
              </a:r>
              <a:endParaRPr lang="en-US" altLang="zh-CN" sz="2400" u="sng" dirty="0">
                <a:solidFill>
                  <a:sysClr val="windowText" lastClr="000000"/>
                </a:solidFill>
                <a:latin typeface="华康少女文字W5(P)" panose="040F0500000000000000" pitchFamily="82" charset="-122"/>
                <a:ea typeface="华康少女文字W5(P)" panose="040F0500000000000000" pitchFamily="82" charset="-122"/>
              </a:endParaRPr>
            </a:p>
            <a:p>
              <a:pPr marL="0" indent="0">
                <a:lnSpc>
                  <a:spcPct val="100000"/>
                </a:lnSpc>
                <a:buNone/>
              </a:pPr>
              <a:r>
                <a:rPr lang="zh-CN" altLang="en-US" sz="2400" u="sng" dirty="0">
                  <a:solidFill>
                    <a:sysClr val="windowText" lastClr="000000"/>
                  </a:solidFill>
                  <a:latin typeface="华康少女文字W5(P)" panose="040F0500000000000000" pitchFamily="82" charset="-122"/>
                  <a:ea typeface="华康少女文字W5(P)" panose="040F0500000000000000" pitchFamily="82" charset="-122"/>
                </a:rPr>
                <a:t>开发团队：</a:t>
              </a:r>
              <a:r>
                <a:rPr lang="en-US" altLang="zh-CN" sz="2400" u="sng" dirty="0">
                  <a:solidFill>
                    <a:sysClr val="windowText" lastClr="000000"/>
                  </a:solidFill>
                  <a:latin typeface="华康少女文字W5(P)" panose="040F0500000000000000" pitchFamily="82" charset="-122"/>
                  <a:ea typeface="华康少女文字W5(P)" panose="040F0500000000000000" pitchFamily="82" charset="-122"/>
                </a:rPr>
                <a:t>“Happy tree friends</a:t>
              </a:r>
              <a:r>
                <a:rPr lang="zh-CN" altLang="en-US" sz="2400" u="sng" dirty="0">
                  <a:solidFill>
                    <a:sysClr val="windowText" lastClr="000000"/>
                  </a:solidFill>
                  <a:latin typeface="华康少女文字W5(P)" panose="040F0500000000000000" pitchFamily="82" charset="-122"/>
                  <a:ea typeface="华康少女文字W5(P)" panose="040F0500000000000000" pitchFamily="82" charset="-122"/>
                </a:rPr>
                <a:t>”</a:t>
              </a:r>
              <a:endParaRPr lang="en-US" altLang="zh-CN" sz="2400" u="sng" dirty="0">
                <a:solidFill>
                  <a:sysClr val="windowText" lastClr="000000"/>
                </a:solidFill>
                <a:latin typeface="华康少女文字W5(P)" panose="040F0500000000000000" pitchFamily="82" charset="-122"/>
                <a:ea typeface="华康少女文字W5(P)" panose="040F0500000000000000" pitchFamily="82" charset="-122"/>
              </a:endParaRPr>
            </a:p>
            <a:p>
              <a:pPr marL="0" indent="0">
                <a:lnSpc>
                  <a:spcPct val="100000"/>
                </a:lnSpc>
                <a:buNone/>
              </a:pPr>
              <a:r>
                <a:rPr lang="zh-CN" altLang="en-US" sz="2400" u="sng" dirty="0">
                  <a:solidFill>
                    <a:sysClr val="windowText" lastClr="000000"/>
                  </a:solidFill>
                  <a:latin typeface="华康少女文字W5(P)" panose="040F0500000000000000" pitchFamily="82" charset="-122"/>
                  <a:ea typeface="华康少女文字W5(P)" panose="040F0500000000000000" pitchFamily="82" charset="-122"/>
                </a:rPr>
                <a:t>接手团队：“</a:t>
              </a:r>
              <a:r>
                <a:rPr lang="en-US" altLang="zh-CN" sz="2400" u="sng" dirty="0">
                  <a:solidFill>
                    <a:sysClr val="windowText" lastClr="000000"/>
                  </a:solidFill>
                  <a:latin typeface="华康少女文字W5(P)" panose="040F0500000000000000" pitchFamily="82" charset="-122"/>
                  <a:ea typeface="华康少女文字W5(P)" panose="040F0500000000000000" pitchFamily="82" charset="-122"/>
                </a:rPr>
                <a:t>PlanB</a:t>
              </a:r>
              <a:r>
                <a:rPr lang="zh-CN" altLang="en-US" sz="2400" u="sng" dirty="0">
                  <a:solidFill>
                    <a:sysClr val="windowText" lastClr="000000"/>
                  </a:solidFill>
                  <a:latin typeface="华康少女文字W5(P)" panose="040F0500000000000000" pitchFamily="82" charset="-122"/>
                  <a:ea typeface="华康少女文字W5(P)" panose="040F0500000000000000" pitchFamily="82" charset="-122"/>
                </a:rPr>
                <a:t>”团队</a:t>
              </a:r>
            </a:p>
            <a:p>
              <a:pPr marL="0" indent="0">
                <a:lnSpc>
                  <a:spcPct val="100000"/>
                </a:lnSpc>
                <a:buNone/>
              </a:pPr>
              <a:r>
                <a:rPr lang="zh-CN" altLang="en-US" sz="2400" u="sng" dirty="0">
                  <a:solidFill>
                    <a:sysClr val="windowText" lastClr="000000"/>
                  </a:solidFill>
                  <a:latin typeface="华康少女文字W5(P)" panose="040F0500000000000000" pitchFamily="82" charset="-122"/>
                  <a:ea typeface="华康少女文字W5(P)" panose="040F0500000000000000" pitchFamily="82" charset="-122"/>
                </a:rPr>
                <a:t>指导老师：张栋 </a:t>
              </a:r>
            </a:p>
          </p:txBody>
        </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759" y="2445419"/>
              <a:ext cx="1137418" cy="1647228"/>
            </a:xfrm>
            <a:prstGeom prst="rect">
              <a:avLst/>
            </a:prstGeom>
          </p:spPr>
        </p:pic>
      </p:grpSp>
      <p:pic>
        <p:nvPicPr>
          <p:cNvPr id="36" name="图片 35" descr="1585395690551-227ef6d9f16239fa">
            <a:extLst>
              <a:ext uri="{FF2B5EF4-FFF2-40B4-BE49-F238E27FC236}">
                <a16:creationId xmlns:a16="http://schemas.microsoft.com/office/drawing/2014/main" id="{F1FBD187-1112-4423-B80F-B7314FA224B6}"/>
              </a:ext>
            </a:extLst>
          </p:cNvPr>
          <p:cNvPicPr>
            <a:picLocks noChangeAspect="1"/>
          </p:cNvPicPr>
          <p:nvPr/>
        </p:nvPicPr>
        <p:blipFill>
          <a:blip r:embed="rId4"/>
          <a:stretch>
            <a:fillRect/>
          </a:stretch>
        </p:blipFill>
        <p:spPr>
          <a:xfrm>
            <a:off x="11198168" y="5653949"/>
            <a:ext cx="984885" cy="1198880"/>
          </a:xfrm>
          <a:prstGeom prst="rect">
            <a:avLst/>
          </a:prstGeom>
        </p:spPr>
      </p:pic>
      <p:sp>
        <p:nvSpPr>
          <p:cNvPr id="37" name="Text Placeholder 32">
            <a:extLst>
              <a:ext uri="{FF2B5EF4-FFF2-40B4-BE49-F238E27FC236}">
                <a16:creationId xmlns:a16="http://schemas.microsoft.com/office/drawing/2014/main" id="{9BE58444-58AB-4F86-A3FF-39708C0E8389}"/>
              </a:ext>
            </a:extLst>
          </p:cNvPr>
          <p:cNvSpPr txBox="1">
            <a:spLocks/>
          </p:cNvSpPr>
          <p:nvPr/>
        </p:nvSpPr>
        <p:spPr>
          <a:xfrm>
            <a:off x="891452" y="3679493"/>
            <a:ext cx="10626326" cy="262605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altLang="zh-CN" sz="2000" dirty="0">
                <a:solidFill>
                  <a:sysClr val="windowText" lastClr="000000"/>
                </a:solidFill>
                <a:latin typeface="微软雅黑" panose="020B0503020204020204" pitchFamily="34" charset="-122"/>
                <a:ea typeface="微软雅黑" panose="020B0503020204020204" pitchFamily="34" charset="-122"/>
              </a:rPr>
              <a:t>PlanB</a:t>
            </a:r>
            <a:r>
              <a:rPr lang="zh-CN" altLang="en-US" sz="2000" dirty="0">
                <a:solidFill>
                  <a:sysClr val="windowText" lastClr="000000"/>
                </a:solidFill>
                <a:latin typeface="微软雅黑" panose="020B0503020204020204" pitchFamily="34" charset="-122"/>
                <a:ea typeface="微软雅黑" panose="020B0503020204020204" pitchFamily="34" charset="-122"/>
              </a:rPr>
              <a:t>团队接手“橙汁”开发橙汁</a:t>
            </a:r>
            <a:r>
              <a:rPr lang="en-US" altLang="zh-CN" sz="2000" dirty="0">
                <a:solidFill>
                  <a:sysClr val="windowText" lastClr="000000"/>
                </a:solidFill>
                <a:latin typeface="微软雅黑" panose="020B0503020204020204" pitchFamily="34" charset="-122"/>
                <a:ea typeface="微软雅黑" panose="020B0503020204020204" pitchFamily="34" charset="-122"/>
              </a:rPr>
              <a:t>2.0</a:t>
            </a:r>
            <a:r>
              <a:rPr lang="zh-CN" altLang="en-US" sz="2000" dirty="0">
                <a:solidFill>
                  <a:sysClr val="windowText" lastClr="000000"/>
                </a:solidFill>
                <a:latin typeface="微软雅黑" panose="020B0503020204020204" pitchFamily="34" charset="-122"/>
                <a:ea typeface="微软雅黑" panose="020B0503020204020204" pitchFamily="34" charset="-122"/>
              </a:rPr>
              <a:t>版本。</a:t>
            </a:r>
          </a:p>
          <a:p>
            <a:pPr marL="0" indent="0">
              <a:lnSpc>
                <a:spcPct val="150000"/>
              </a:lnSpc>
              <a:buNone/>
            </a:pPr>
            <a:r>
              <a:rPr lang="zh-CN" altLang="en-US" sz="2000" dirty="0">
                <a:solidFill>
                  <a:sysClr val="windowText" lastClr="000000"/>
                </a:solidFill>
                <a:latin typeface="微软雅黑" panose="020B0503020204020204" pitchFamily="34" charset="-122"/>
                <a:ea typeface="微软雅黑" panose="020B0503020204020204" pitchFamily="34" charset="-122"/>
              </a:rPr>
              <a:t>基于林涛学长的“橙汁”</a:t>
            </a:r>
            <a:r>
              <a:rPr lang="en-US" altLang="zh-CN" sz="2000" dirty="0">
                <a:solidFill>
                  <a:sysClr val="windowText" lastClr="000000"/>
                </a:solidFill>
                <a:latin typeface="微软雅黑" panose="020B0503020204020204" pitchFamily="34" charset="-122"/>
                <a:ea typeface="微软雅黑" panose="020B0503020204020204" pitchFamily="34" charset="-122"/>
              </a:rPr>
              <a:t>APP</a:t>
            </a:r>
            <a:r>
              <a:rPr lang="zh-CN" altLang="en-US" sz="2000" dirty="0">
                <a:solidFill>
                  <a:sysClr val="windowText" lastClr="000000"/>
                </a:solidFill>
                <a:latin typeface="微软雅黑" panose="020B0503020204020204" pitchFamily="34" charset="-122"/>
                <a:ea typeface="微软雅黑" panose="020B0503020204020204" pitchFamily="34" charset="-122"/>
              </a:rPr>
              <a:t>对部分功能进行修改和优化。</a:t>
            </a:r>
          </a:p>
          <a:p>
            <a:pPr marL="0" indent="0">
              <a:lnSpc>
                <a:spcPct val="150000"/>
              </a:lnSpc>
              <a:buNone/>
            </a:pPr>
            <a:r>
              <a:rPr lang="zh-CN" altLang="en-US" sz="2000" dirty="0">
                <a:solidFill>
                  <a:sysClr val="windowText" lastClr="000000"/>
                </a:solidFill>
                <a:latin typeface="微软雅黑" panose="020B0503020204020204" pitchFamily="34" charset="-122"/>
                <a:ea typeface="微软雅黑" panose="020B0503020204020204" pitchFamily="34" charset="-122"/>
              </a:rPr>
              <a:t>福州大学至诚学院的学生课程表需要在至诚微信公众号经过多次点击来查看，并且课程信息的查看也有些繁琐，为了使公众号查询操作更加便利，界面更加美观，我们想开发一款至诚学生专用的课程表</a:t>
            </a:r>
            <a:r>
              <a:rPr lang="en-US" altLang="zh-CN" sz="2000" dirty="0">
                <a:solidFill>
                  <a:sysClr val="windowText" lastClr="000000"/>
                </a:solidFill>
                <a:latin typeface="微软雅黑" panose="020B0503020204020204" pitchFamily="34" charset="-122"/>
                <a:ea typeface="微软雅黑" panose="020B0503020204020204" pitchFamily="34" charset="-122"/>
              </a:rPr>
              <a:t>APP</a:t>
            </a:r>
            <a:r>
              <a:rPr lang="zh-CN" altLang="en-US" sz="2000" dirty="0">
                <a:solidFill>
                  <a:sysClr val="windowText" lastClr="000000"/>
                </a:solidFill>
                <a:latin typeface="微软雅黑" panose="020B0503020204020204" pitchFamily="34" charset="-122"/>
                <a:ea typeface="微软雅黑" panose="020B0503020204020204" pitchFamily="34" charset="-122"/>
              </a:rPr>
              <a:t>，代替微信公众号的课表并添加成绩查询、课前提醒、界面自定义等功能</a:t>
            </a:r>
            <a:r>
              <a:rPr lang="zh-CN" altLang="en-US" sz="2400" dirty="0">
                <a:solidFill>
                  <a:sysClr val="windowText" lastClr="000000"/>
                </a:solidFill>
                <a:latin typeface="微软雅黑" panose="020B0503020204020204" pitchFamily="34" charset="-122"/>
                <a:ea typeface="微软雅黑" panose="020B0503020204020204" pitchFamily="34" charset="-122"/>
              </a:rPr>
              <a:t>。</a:t>
            </a:r>
          </a:p>
        </p:txBody>
      </p:sp>
      <p:sp>
        <p:nvSpPr>
          <p:cNvPr id="38" name="矩形 1">
            <a:extLst>
              <a:ext uri="{FF2B5EF4-FFF2-40B4-BE49-F238E27FC236}">
                <a16:creationId xmlns:a16="http://schemas.microsoft.com/office/drawing/2014/main" id="{853D5D56-4673-4399-BD92-8665D1563BE0}"/>
              </a:ext>
            </a:extLst>
          </p:cNvPr>
          <p:cNvSpPr/>
          <p:nvPr/>
        </p:nvSpPr>
        <p:spPr>
          <a:xfrm>
            <a:off x="5463508" y="734773"/>
            <a:ext cx="6054270" cy="2743602"/>
          </a:xfrm>
          <a:custGeom>
            <a:avLst/>
            <a:gdLst>
              <a:gd name="connsiteX0" fmla="*/ 0 w 1584176"/>
              <a:gd name="connsiteY0" fmla="*/ 0 h 1584176"/>
              <a:gd name="connsiteX1" fmla="*/ 1584176 w 1584176"/>
              <a:gd name="connsiteY1" fmla="*/ 0 h 1584176"/>
              <a:gd name="connsiteX2" fmla="*/ 1584176 w 1584176"/>
              <a:gd name="connsiteY2" fmla="*/ 1584176 h 1584176"/>
              <a:gd name="connsiteX3" fmla="*/ 0 w 1584176"/>
              <a:gd name="connsiteY3" fmla="*/ 1584176 h 1584176"/>
              <a:gd name="connsiteX4" fmla="*/ 0 w 1584176"/>
              <a:gd name="connsiteY4" fmla="*/ 0 h 1584176"/>
              <a:gd name="connsiteX0-1" fmla="*/ 0 w 1584176"/>
              <a:gd name="connsiteY0-2" fmla="*/ 0 h 1584176"/>
              <a:gd name="connsiteX1-3" fmla="*/ 1584176 w 1584176"/>
              <a:gd name="connsiteY1-4" fmla="*/ 0 h 1584176"/>
              <a:gd name="connsiteX2-5" fmla="*/ 1584176 w 1584176"/>
              <a:gd name="connsiteY2-6" fmla="*/ 1584176 h 1584176"/>
              <a:gd name="connsiteX3-7" fmla="*/ 0 w 1584176"/>
              <a:gd name="connsiteY3-8" fmla="*/ 1584176 h 1584176"/>
              <a:gd name="connsiteX4-9" fmla="*/ 91440 w 1584176"/>
              <a:gd name="connsiteY4-10" fmla="*/ 91440 h 1584176"/>
              <a:gd name="connsiteX0-11" fmla="*/ 55756 w 1584176"/>
              <a:gd name="connsiteY0-12" fmla="*/ 0 h 1651083"/>
              <a:gd name="connsiteX1-13" fmla="*/ 1584176 w 1584176"/>
              <a:gd name="connsiteY1-14" fmla="*/ 66907 h 1651083"/>
              <a:gd name="connsiteX2-15" fmla="*/ 1584176 w 1584176"/>
              <a:gd name="connsiteY2-16" fmla="*/ 1651083 h 1651083"/>
              <a:gd name="connsiteX3-17" fmla="*/ 0 w 1584176"/>
              <a:gd name="connsiteY3-18" fmla="*/ 1651083 h 1651083"/>
              <a:gd name="connsiteX4-19" fmla="*/ 91440 w 1584176"/>
              <a:gd name="connsiteY4-20" fmla="*/ 158347 h 165108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584176" h="1651083">
                <a:moveTo>
                  <a:pt x="55756" y="0"/>
                </a:moveTo>
                <a:lnTo>
                  <a:pt x="1584176" y="66907"/>
                </a:lnTo>
                <a:lnTo>
                  <a:pt x="1584176" y="1651083"/>
                </a:lnTo>
                <a:lnTo>
                  <a:pt x="0" y="1651083"/>
                </a:lnTo>
                <a:cubicBezTo>
                  <a:pt x="0" y="1123024"/>
                  <a:pt x="91440" y="158347"/>
                  <a:pt x="91440" y="158347"/>
                </a:cubicBezTo>
              </a:path>
            </a:pathLst>
          </a:cu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5838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 name="组合 2"/>
          <p:cNvGrpSpPr/>
          <p:nvPr/>
        </p:nvGrpSpPr>
        <p:grpSpPr>
          <a:xfrm>
            <a:off x="3994466" y="1060129"/>
            <a:ext cx="4203065" cy="3651893"/>
            <a:chOff x="3994466" y="1522087"/>
            <a:chExt cx="4203065" cy="3651893"/>
          </a:xfrm>
        </p:grpSpPr>
        <p:pic>
          <p:nvPicPr>
            <p:cNvPr id="2" name="图片 1"/>
            <p:cNvPicPr>
              <a:picLocks noChangeAspect="1"/>
            </p:cNvPicPr>
            <p:nvPr/>
          </p:nvPicPr>
          <p:blipFill>
            <a:blip r:embed="rId3"/>
            <a:stretch>
              <a:fillRect/>
            </a:stretch>
          </p:blipFill>
          <p:spPr>
            <a:xfrm rot="1589745" flipV="1">
              <a:off x="5219745" y="1522087"/>
              <a:ext cx="1752508" cy="2175526"/>
            </a:xfrm>
            <a:prstGeom prst="rect">
              <a:avLst/>
            </a:prstGeom>
          </p:spPr>
        </p:pic>
        <p:grpSp>
          <p:nvGrpSpPr>
            <p:cNvPr id="18" name="组合 17"/>
            <p:cNvGrpSpPr/>
            <p:nvPr/>
          </p:nvGrpSpPr>
          <p:grpSpPr>
            <a:xfrm>
              <a:off x="3994466" y="3760470"/>
              <a:ext cx="4203065" cy="1413510"/>
              <a:chOff x="3819020" y="2239101"/>
              <a:chExt cx="4203065" cy="1413510"/>
            </a:xfrm>
            <a:effectLst/>
          </p:grpSpPr>
          <p:sp>
            <p:nvSpPr>
              <p:cNvPr id="19" name="文本框 18">
                <a:extLst>
                  <a:ext uri="{FF2B5EF4-FFF2-40B4-BE49-F238E27FC236}">
                    <a16:creationId xmlns:a16="http://schemas.microsoft.com/office/drawing/2014/main" id="{1C441E93-18E9-4CC0-ABB9-0C5029F48ECB}"/>
                  </a:ext>
                </a:extLst>
              </p:cNvPr>
              <p:cNvSpPr txBox="1"/>
              <p:nvPr/>
            </p:nvSpPr>
            <p:spPr>
              <a:xfrm>
                <a:off x="4491486" y="2239101"/>
                <a:ext cx="2858135" cy="768350"/>
              </a:xfrm>
              <a:prstGeom prst="rect">
                <a:avLst/>
              </a:prstGeom>
              <a:noFill/>
            </p:spPr>
            <p:txBody>
              <a:bodyPr wrap="square" rtlCol="0">
                <a:spAutoFit/>
              </a:bodyPr>
              <a:lstStyle/>
              <a:p>
                <a:pPr algn="dist"/>
                <a:r>
                  <a:rPr lang="en-US" altLang="zh-CN" sz="4400" dirty="0">
                    <a:solidFill>
                      <a:schemeClr val="bg2">
                        <a:lumMod val="50000"/>
                      </a:schemeClr>
                    </a:solidFill>
                    <a:latin typeface="微软雅黑" panose="020B0503020204020204" charset="-122"/>
                    <a:ea typeface="微软雅黑" panose="020B0503020204020204" charset="-122"/>
                  </a:rPr>
                  <a:t>PART 02</a:t>
                </a:r>
              </a:p>
            </p:txBody>
          </p:sp>
          <p:sp>
            <p:nvSpPr>
              <p:cNvPr id="20" name="文本框 19">
                <a:extLst>
                  <a:ext uri="{FF2B5EF4-FFF2-40B4-BE49-F238E27FC236}">
                    <a16:creationId xmlns:a16="http://schemas.microsoft.com/office/drawing/2014/main" id="{6D67EF44-75E1-4956-BC7C-5E4E9BF9E5F5}"/>
                  </a:ext>
                </a:extLst>
              </p:cNvPr>
              <p:cNvSpPr txBox="1"/>
              <p:nvPr/>
            </p:nvSpPr>
            <p:spPr>
              <a:xfrm>
                <a:off x="3819020" y="3007451"/>
                <a:ext cx="4203065" cy="645160"/>
              </a:xfrm>
              <a:prstGeom prst="rect">
                <a:avLst/>
              </a:prstGeom>
              <a:noFill/>
            </p:spPr>
            <p:txBody>
              <a:bodyPr wrap="square" rtlCol="0">
                <a:spAutoFit/>
              </a:bodyPr>
              <a:lstStyle/>
              <a:p>
                <a:pPr algn="dist"/>
                <a:r>
                  <a:rPr lang="zh-CN" altLang="en-US" sz="3600" dirty="0">
                    <a:solidFill>
                      <a:schemeClr val="bg2">
                        <a:lumMod val="50000"/>
                      </a:schemeClr>
                    </a:solidFill>
                    <a:latin typeface="微软雅黑" panose="020B0503020204020204" pitchFamily="34" charset="-122"/>
                    <a:ea typeface="微软雅黑" panose="020B0503020204020204" pitchFamily="34" charset="-122"/>
                  </a:rPr>
                  <a:t>项目说明</a:t>
                </a:r>
              </a:p>
            </p:txBody>
          </p:sp>
        </p:grpSp>
      </p:grpSp>
      <p:pic>
        <p:nvPicPr>
          <p:cNvPr id="9" name="图片 8" descr="1585395690551-227ef6d9f16239fa">
            <a:extLst>
              <a:ext uri="{FF2B5EF4-FFF2-40B4-BE49-F238E27FC236}">
                <a16:creationId xmlns:a16="http://schemas.microsoft.com/office/drawing/2014/main" id="{38B7ACA1-4542-41CF-8F79-448936F7BEEC}"/>
              </a:ext>
            </a:extLst>
          </p:cNvPr>
          <p:cNvPicPr>
            <a:picLocks noChangeAspect="1"/>
          </p:cNvPicPr>
          <p:nvPr/>
        </p:nvPicPr>
        <p:blipFill>
          <a:blip r:embed="rId4"/>
          <a:stretch>
            <a:fillRect/>
          </a:stretch>
        </p:blipFill>
        <p:spPr>
          <a:xfrm>
            <a:off x="11198168" y="5653949"/>
            <a:ext cx="984885" cy="1198880"/>
          </a:xfrm>
          <a:prstGeom prst="rect">
            <a:avLst/>
          </a:prstGeom>
        </p:spPr>
      </p:pic>
    </p:spTree>
    <p:extLst>
      <p:ext uri="{BB962C8B-B14F-4D97-AF65-F5344CB8AC3E}">
        <p14:creationId xmlns:p14="http://schemas.microsoft.com/office/powerpoint/2010/main" val="2363070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50" name="组合 49">
            <a:extLst>
              <a:ext uri="{FF2B5EF4-FFF2-40B4-BE49-F238E27FC236}">
                <a16:creationId xmlns:a16="http://schemas.microsoft.com/office/drawing/2014/main" id="{FA2F4A3E-D766-4798-B012-D2A2633B7C50}"/>
              </a:ext>
            </a:extLst>
          </p:cNvPr>
          <p:cNvGrpSpPr/>
          <p:nvPr/>
        </p:nvGrpSpPr>
        <p:grpSpPr>
          <a:xfrm>
            <a:off x="190482" y="352678"/>
            <a:ext cx="1552593" cy="523220"/>
            <a:chOff x="361932" y="543178"/>
            <a:chExt cx="1552593" cy="523220"/>
          </a:xfrm>
        </p:grpSpPr>
        <p:sp>
          <p:nvSpPr>
            <p:cNvPr id="51" name="Freeform 104">
              <a:extLst>
                <a:ext uri="{FF2B5EF4-FFF2-40B4-BE49-F238E27FC236}">
                  <a16:creationId xmlns:a16="http://schemas.microsoft.com/office/drawing/2014/main" id="{C3542B52-4A1D-45C2-B7A0-9F5445968FA3}"/>
                </a:ext>
              </a:extLst>
            </p:cNvPr>
            <p:cNvSpPr>
              <a:spLocks noEditPoints="1"/>
            </p:cNvSpPr>
            <p:nvPr/>
          </p:nvSpPr>
          <p:spPr bwMode="auto">
            <a:xfrm>
              <a:off x="361932" y="543178"/>
              <a:ext cx="1504968" cy="523220"/>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rgbClr val="A0AD83"/>
            </a:solidFill>
            <a:ln>
              <a:solidFill>
                <a:schemeClr val="tx1">
                  <a:lumMod val="75000"/>
                  <a:lumOff val="25000"/>
                </a:schemeClr>
              </a:solid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 name="文本框 51">
              <a:extLst>
                <a:ext uri="{FF2B5EF4-FFF2-40B4-BE49-F238E27FC236}">
                  <a16:creationId xmlns:a16="http://schemas.microsoft.com/office/drawing/2014/main" id="{B0C4A7B0-242A-4F90-A288-4298EDEA936F}"/>
                </a:ext>
              </a:extLst>
            </p:cNvPr>
            <p:cNvSpPr txBox="1"/>
            <p:nvPr/>
          </p:nvSpPr>
          <p:spPr>
            <a:xfrm>
              <a:off x="504825" y="543178"/>
              <a:ext cx="1409700" cy="523220"/>
            </a:xfrm>
            <a:prstGeom prst="rect">
              <a:avLst/>
            </a:prstGeom>
            <a:noFill/>
          </p:spPr>
          <p:txBody>
            <a:bodyPr wrap="square" rtlCol="0">
              <a:spAutoFit/>
            </a:bodyPr>
            <a:lstStyle/>
            <a:p>
              <a:r>
                <a:rPr lang="en-US" altLang="zh-CN" sz="2400" dirty="0">
                  <a:solidFill>
                    <a:schemeClr val="tx1">
                      <a:lumMod val="75000"/>
                      <a:lumOff val="25000"/>
                    </a:schemeClr>
                  </a:solidFill>
                </a:rPr>
                <a:t>PART </a:t>
              </a:r>
              <a:r>
                <a:rPr lang="en-US" altLang="zh-CN" sz="2800" dirty="0">
                  <a:solidFill>
                    <a:schemeClr val="tx1">
                      <a:lumMod val="75000"/>
                      <a:lumOff val="25000"/>
                    </a:schemeClr>
                  </a:solidFill>
                </a:rPr>
                <a:t>02</a:t>
              </a:r>
              <a:endParaRPr lang="zh-CN" altLang="en-US" sz="2400" dirty="0">
                <a:solidFill>
                  <a:schemeClr val="tx1">
                    <a:lumMod val="75000"/>
                    <a:lumOff val="25000"/>
                  </a:schemeClr>
                </a:solidFill>
              </a:endParaRPr>
            </a:p>
          </p:txBody>
        </p:sp>
      </p:grpSp>
      <p:grpSp>
        <p:nvGrpSpPr>
          <p:cNvPr id="53" name="组合 52">
            <a:extLst>
              <a:ext uri="{FF2B5EF4-FFF2-40B4-BE49-F238E27FC236}">
                <a16:creationId xmlns:a16="http://schemas.microsoft.com/office/drawing/2014/main" id="{ECBDBB17-5D08-4927-B08A-0B0FF77B7557}"/>
              </a:ext>
            </a:extLst>
          </p:cNvPr>
          <p:cNvGrpSpPr/>
          <p:nvPr/>
        </p:nvGrpSpPr>
        <p:grpSpPr>
          <a:xfrm>
            <a:off x="1743075" y="295528"/>
            <a:ext cx="5553075" cy="697647"/>
            <a:chOff x="644064" y="371700"/>
            <a:chExt cx="5553075" cy="697647"/>
          </a:xfrm>
        </p:grpSpPr>
        <p:sp>
          <p:nvSpPr>
            <p:cNvPr id="54" name="文本框 49">
              <a:extLst>
                <a:ext uri="{FF2B5EF4-FFF2-40B4-BE49-F238E27FC236}">
                  <a16:creationId xmlns:a16="http://schemas.microsoft.com/office/drawing/2014/main" id="{738EF7E5-FFF3-49E0-B534-B12696FC6EB1}"/>
                </a:ext>
              </a:extLst>
            </p:cNvPr>
            <p:cNvSpPr txBox="1">
              <a:spLocks noChangeArrowheads="1"/>
            </p:cNvSpPr>
            <p:nvPr/>
          </p:nvSpPr>
          <p:spPr bwMode="auto">
            <a:xfrm>
              <a:off x="644064" y="761570"/>
              <a:ext cx="55530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产品描述</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54">
              <a:extLst>
                <a:ext uri="{FF2B5EF4-FFF2-40B4-BE49-F238E27FC236}">
                  <a16:creationId xmlns:a16="http://schemas.microsoft.com/office/drawing/2014/main" id="{F62DAC8D-1B56-4F01-8CA1-D54018AE94DE}"/>
                </a:ext>
              </a:extLst>
            </p:cNvPr>
            <p:cNvSpPr txBox="1"/>
            <p:nvPr/>
          </p:nvSpPr>
          <p:spPr>
            <a:xfrm>
              <a:off x="678757" y="371700"/>
              <a:ext cx="3505200" cy="461665"/>
            </a:xfrm>
            <a:prstGeom prst="rect">
              <a:avLst/>
            </a:prstGeom>
            <a:noFill/>
          </p:spPr>
          <p:txBody>
            <a:bodyPr wrap="squar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项目说明</a:t>
              </a:r>
            </a:p>
          </p:txBody>
        </p:sp>
      </p:grpSp>
      <p:sp>
        <p:nvSpPr>
          <p:cNvPr id="71" name="矩形 1">
            <a:extLst>
              <a:ext uri="{FF2B5EF4-FFF2-40B4-BE49-F238E27FC236}">
                <a16:creationId xmlns:a16="http://schemas.microsoft.com/office/drawing/2014/main" id="{4BF59E32-D960-462F-96AA-1E00FD9BDC2A}"/>
              </a:ext>
            </a:extLst>
          </p:cNvPr>
          <p:cNvSpPr/>
          <p:nvPr/>
        </p:nvSpPr>
        <p:spPr>
          <a:xfrm>
            <a:off x="2170818" y="1259783"/>
            <a:ext cx="7850363" cy="4912819"/>
          </a:xfrm>
          <a:custGeom>
            <a:avLst/>
            <a:gdLst>
              <a:gd name="connsiteX0" fmla="*/ 0 w 1584176"/>
              <a:gd name="connsiteY0" fmla="*/ 0 h 1584176"/>
              <a:gd name="connsiteX1" fmla="*/ 1584176 w 1584176"/>
              <a:gd name="connsiteY1" fmla="*/ 0 h 1584176"/>
              <a:gd name="connsiteX2" fmla="*/ 1584176 w 1584176"/>
              <a:gd name="connsiteY2" fmla="*/ 1584176 h 1584176"/>
              <a:gd name="connsiteX3" fmla="*/ 0 w 1584176"/>
              <a:gd name="connsiteY3" fmla="*/ 1584176 h 1584176"/>
              <a:gd name="connsiteX4" fmla="*/ 0 w 1584176"/>
              <a:gd name="connsiteY4" fmla="*/ 0 h 1584176"/>
              <a:gd name="connsiteX0-1" fmla="*/ 0 w 1584176"/>
              <a:gd name="connsiteY0-2" fmla="*/ 0 h 1584176"/>
              <a:gd name="connsiteX1-3" fmla="*/ 1584176 w 1584176"/>
              <a:gd name="connsiteY1-4" fmla="*/ 0 h 1584176"/>
              <a:gd name="connsiteX2-5" fmla="*/ 1584176 w 1584176"/>
              <a:gd name="connsiteY2-6" fmla="*/ 1584176 h 1584176"/>
              <a:gd name="connsiteX3-7" fmla="*/ 0 w 1584176"/>
              <a:gd name="connsiteY3-8" fmla="*/ 1584176 h 1584176"/>
              <a:gd name="connsiteX4-9" fmla="*/ 91440 w 1584176"/>
              <a:gd name="connsiteY4-10" fmla="*/ 91440 h 1584176"/>
              <a:gd name="connsiteX0-11" fmla="*/ 55756 w 1584176"/>
              <a:gd name="connsiteY0-12" fmla="*/ 0 h 1651083"/>
              <a:gd name="connsiteX1-13" fmla="*/ 1584176 w 1584176"/>
              <a:gd name="connsiteY1-14" fmla="*/ 66907 h 1651083"/>
              <a:gd name="connsiteX2-15" fmla="*/ 1584176 w 1584176"/>
              <a:gd name="connsiteY2-16" fmla="*/ 1651083 h 1651083"/>
              <a:gd name="connsiteX3-17" fmla="*/ 0 w 1584176"/>
              <a:gd name="connsiteY3-18" fmla="*/ 1651083 h 1651083"/>
              <a:gd name="connsiteX4-19" fmla="*/ 91440 w 1584176"/>
              <a:gd name="connsiteY4-20" fmla="*/ 158347 h 165108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584176" h="1651083">
                <a:moveTo>
                  <a:pt x="55756" y="0"/>
                </a:moveTo>
                <a:lnTo>
                  <a:pt x="1584176" y="66907"/>
                </a:lnTo>
                <a:lnTo>
                  <a:pt x="1584176" y="1651083"/>
                </a:lnTo>
                <a:lnTo>
                  <a:pt x="0" y="1651083"/>
                </a:lnTo>
                <a:cubicBezTo>
                  <a:pt x="0" y="1123024"/>
                  <a:pt x="91440" y="158347"/>
                  <a:pt x="91440" y="158347"/>
                </a:cubicBezTo>
              </a:path>
            </a:pathLst>
          </a:cu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72" name="Text Placeholder 32">
            <a:extLst>
              <a:ext uri="{FF2B5EF4-FFF2-40B4-BE49-F238E27FC236}">
                <a16:creationId xmlns:a16="http://schemas.microsoft.com/office/drawing/2014/main" id="{D07C7499-43A1-4E3A-A59D-0B559C26F385}"/>
              </a:ext>
            </a:extLst>
          </p:cNvPr>
          <p:cNvSpPr txBox="1">
            <a:spLocks/>
          </p:cNvSpPr>
          <p:nvPr/>
        </p:nvSpPr>
        <p:spPr>
          <a:xfrm>
            <a:off x="2875175" y="2137007"/>
            <a:ext cx="6865257" cy="222760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产品使用</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Android Studio</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开发，课表界面展示和数据获取是其核心功能，主要满足用户及时查看课表的需求，且用户可以根据自己的喜好自定义课表界面。其次是成绩查询功能，用户可以很方便的查看到自己的成绩。我们还添加了课前提醒功能，以免同学们忘记上课或者走错教室。我们的</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APP</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实现了部分至诚教务助手的功能，用户使用我们产品可以极大简化查询课表信息和查询成绩的流程。</a:t>
            </a:r>
            <a:endParaRPr 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3" name="文本框 36">
            <a:extLst>
              <a:ext uri="{FF2B5EF4-FFF2-40B4-BE49-F238E27FC236}">
                <a16:creationId xmlns:a16="http://schemas.microsoft.com/office/drawing/2014/main" id="{C1A6DB13-7052-4672-A76D-132FABED2031}"/>
              </a:ext>
            </a:extLst>
          </p:cNvPr>
          <p:cNvSpPr txBox="1"/>
          <p:nvPr/>
        </p:nvSpPr>
        <p:spPr>
          <a:xfrm>
            <a:off x="2988897" y="1520524"/>
            <a:ext cx="621420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产品描述</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74" name="文本框 36">
            <a:extLst>
              <a:ext uri="{FF2B5EF4-FFF2-40B4-BE49-F238E27FC236}">
                <a16:creationId xmlns:a16="http://schemas.microsoft.com/office/drawing/2014/main" id="{FCFAA1C1-2189-4D9C-9FCE-2E8F2B6A00B3}"/>
              </a:ext>
            </a:extLst>
          </p:cNvPr>
          <p:cNvSpPr txBox="1"/>
          <p:nvPr/>
        </p:nvSpPr>
        <p:spPr>
          <a:xfrm>
            <a:off x="2988897" y="5106643"/>
            <a:ext cx="621420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运行环境</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75" name="Text Placeholder 32">
            <a:extLst>
              <a:ext uri="{FF2B5EF4-FFF2-40B4-BE49-F238E27FC236}">
                <a16:creationId xmlns:a16="http://schemas.microsoft.com/office/drawing/2014/main" id="{B2F0D868-9535-46B1-B50D-49C7AE110A5A}"/>
              </a:ext>
            </a:extLst>
          </p:cNvPr>
          <p:cNvSpPr txBox="1">
            <a:spLocks/>
          </p:cNvSpPr>
          <p:nvPr/>
        </p:nvSpPr>
        <p:spPr>
          <a:xfrm>
            <a:off x="2663368" y="5637822"/>
            <a:ext cx="6865257" cy="35069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运行要求：</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Android5.0</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及以上</a:t>
            </a:r>
            <a:endParaRPr 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76" name="图片 75" descr="1585395690551-227ef6d9f16239fa">
            <a:extLst>
              <a:ext uri="{FF2B5EF4-FFF2-40B4-BE49-F238E27FC236}">
                <a16:creationId xmlns:a16="http://schemas.microsoft.com/office/drawing/2014/main" id="{606867C1-8DD6-4278-A463-C948C7CF8563}"/>
              </a:ext>
            </a:extLst>
          </p:cNvPr>
          <p:cNvPicPr>
            <a:picLocks noChangeAspect="1"/>
          </p:cNvPicPr>
          <p:nvPr/>
        </p:nvPicPr>
        <p:blipFill>
          <a:blip r:embed="rId3"/>
          <a:stretch>
            <a:fillRect/>
          </a:stretch>
        </p:blipFill>
        <p:spPr>
          <a:xfrm>
            <a:off x="11198168" y="5653949"/>
            <a:ext cx="984885" cy="1198880"/>
          </a:xfrm>
          <a:prstGeom prst="rect">
            <a:avLst/>
          </a:prstGeom>
        </p:spPr>
      </p:pic>
    </p:spTree>
    <p:extLst>
      <p:ext uri="{BB962C8B-B14F-4D97-AF65-F5344CB8AC3E}">
        <p14:creationId xmlns:p14="http://schemas.microsoft.com/office/powerpoint/2010/main" val="3689753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9" name="组合 8"/>
          <p:cNvGrpSpPr/>
          <p:nvPr/>
        </p:nvGrpSpPr>
        <p:grpSpPr>
          <a:xfrm>
            <a:off x="1777768" y="1786651"/>
            <a:ext cx="9021227" cy="3636226"/>
            <a:chOff x="1596030" y="2543914"/>
            <a:chExt cx="9021227" cy="3490317"/>
          </a:xfrm>
        </p:grpSpPr>
        <p:grpSp>
          <p:nvGrpSpPr>
            <p:cNvPr id="16" name="组合 15"/>
            <p:cNvGrpSpPr/>
            <p:nvPr/>
          </p:nvGrpSpPr>
          <p:grpSpPr>
            <a:xfrm>
              <a:off x="2047301" y="2543914"/>
              <a:ext cx="8097398" cy="1843198"/>
              <a:chOff x="1609098" y="2543914"/>
              <a:chExt cx="8097398" cy="1843198"/>
            </a:xfrm>
          </p:grpSpPr>
          <p:sp>
            <p:nvSpPr>
              <p:cNvPr id="30" name="任意多边形 29"/>
              <p:cNvSpPr/>
              <p:nvPr/>
            </p:nvSpPr>
            <p:spPr>
              <a:xfrm>
                <a:off x="1609098" y="2543914"/>
                <a:ext cx="1286696" cy="1119438"/>
              </a:xfrm>
              <a:custGeom>
                <a:avLst/>
                <a:gdLst>
                  <a:gd name="connsiteX0" fmla="*/ 209082 w 933576"/>
                  <a:gd name="connsiteY0" fmla="*/ 687089 h 836670"/>
                  <a:gd name="connsiteX1" fmla="*/ 17696 w 933576"/>
                  <a:gd name="connsiteY1" fmla="*/ 197991 h 836670"/>
                  <a:gd name="connsiteX2" fmla="*/ 602487 w 933576"/>
                  <a:gd name="connsiteY2" fmla="*/ 6605 h 836670"/>
                  <a:gd name="connsiteX3" fmla="*/ 932096 w 933576"/>
                  <a:gd name="connsiteY3" fmla="*/ 410642 h 836670"/>
                  <a:gd name="connsiteX4" fmla="*/ 708812 w 933576"/>
                  <a:gd name="connsiteY4" fmla="*/ 761517 h 836670"/>
                  <a:gd name="connsiteX5" fmla="*/ 357938 w 933576"/>
                  <a:gd name="connsiteY5" fmla="*/ 835944 h 836670"/>
                  <a:gd name="connsiteX6" fmla="*/ 336673 w 933576"/>
                  <a:gd name="connsiteY6" fmla="*/ 740251 h 836670"/>
                  <a:gd name="connsiteX0-1" fmla="*/ 209082 w 933576"/>
                  <a:gd name="connsiteY0-2" fmla="*/ 687089 h 836170"/>
                  <a:gd name="connsiteX1-3" fmla="*/ 17696 w 933576"/>
                  <a:gd name="connsiteY1-4" fmla="*/ 197991 h 836170"/>
                  <a:gd name="connsiteX2-5" fmla="*/ 602487 w 933576"/>
                  <a:gd name="connsiteY2-6" fmla="*/ 6605 h 836170"/>
                  <a:gd name="connsiteX3-7" fmla="*/ 932096 w 933576"/>
                  <a:gd name="connsiteY3-8" fmla="*/ 410642 h 836170"/>
                  <a:gd name="connsiteX4-9" fmla="*/ 708812 w 933576"/>
                  <a:gd name="connsiteY4-10" fmla="*/ 761517 h 836170"/>
                  <a:gd name="connsiteX5-11" fmla="*/ 357938 w 933576"/>
                  <a:gd name="connsiteY5-12" fmla="*/ 835944 h 836170"/>
                  <a:gd name="connsiteX6-13" fmla="*/ 240980 w 933576"/>
                  <a:gd name="connsiteY6-14" fmla="*/ 782782 h 836170"/>
                  <a:gd name="connsiteX0-15" fmla="*/ 225632 w 950126"/>
                  <a:gd name="connsiteY0-16" fmla="*/ 726114 h 875195"/>
                  <a:gd name="connsiteX1-17" fmla="*/ 34246 w 950126"/>
                  <a:gd name="connsiteY1-18" fmla="*/ 237016 h 875195"/>
                  <a:gd name="connsiteX2-19" fmla="*/ 619037 w 950126"/>
                  <a:gd name="connsiteY2-20" fmla="*/ 45630 h 875195"/>
                  <a:gd name="connsiteX3-21" fmla="*/ 948646 w 950126"/>
                  <a:gd name="connsiteY3-22" fmla="*/ 449667 h 875195"/>
                  <a:gd name="connsiteX4-23" fmla="*/ 725362 w 950126"/>
                  <a:gd name="connsiteY4-24" fmla="*/ 800542 h 875195"/>
                  <a:gd name="connsiteX5-25" fmla="*/ 374488 w 950126"/>
                  <a:gd name="connsiteY5-26" fmla="*/ 874969 h 875195"/>
                  <a:gd name="connsiteX6-27" fmla="*/ 257530 w 950126"/>
                  <a:gd name="connsiteY6-28" fmla="*/ 821807 h 875195"/>
                  <a:gd name="connsiteX0-29" fmla="*/ 234971 w 959465"/>
                  <a:gd name="connsiteY0-30" fmla="*/ 691213 h 840294"/>
                  <a:gd name="connsiteX1-31" fmla="*/ 32953 w 959465"/>
                  <a:gd name="connsiteY1-32" fmla="*/ 297808 h 840294"/>
                  <a:gd name="connsiteX2-33" fmla="*/ 628376 w 959465"/>
                  <a:gd name="connsiteY2-34" fmla="*/ 10729 h 840294"/>
                  <a:gd name="connsiteX3-35" fmla="*/ 957985 w 959465"/>
                  <a:gd name="connsiteY3-36" fmla="*/ 414766 h 840294"/>
                  <a:gd name="connsiteX4-37" fmla="*/ 734701 w 959465"/>
                  <a:gd name="connsiteY4-38" fmla="*/ 765641 h 840294"/>
                  <a:gd name="connsiteX5-39" fmla="*/ 383827 w 959465"/>
                  <a:gd name="connsiteY5-40" fmla="*/ 840068 h 840294"/>
                  <a:gd name="connsiteX6-41" fmla="*/ 266869 w 959465"/>
                  <a:gd name="connsiteY6-42" fmla="*/ 786906 h 840294"/>
                  <a:gd name="connsiteX0-43" fmla="*/ 166879 w 955168"/>
                  <a:gd name="connsiteY0-44" fmla="*/ 745722 h 831007"/>
                  <a:gd name="connsiteX1-45" fmla="*/ 28656 w 955168"/>
                  <a:gd name="connsiteY1-46" fmla="*/ 288521 h 831007"/>
                  <a:gd name="connsiteX2-47" fmla="*/ 624079 w 955168"/>
                  <a:gd name="connsiteY2-48" fmla="*/ 1442 h 831007"/>
                  <a:gd name="connsiteX3-49" fmla="*/ 953688 w 955168"/>
                  <a:gd name="connsiteY3-50" fmla="*/ 405479 h 831007"/>
                  <a:gd name="connsiteX4-51" fmla="*/ 730404 w 955168"/>
                  <a:gd name="connsiteY4-52" fmla="*/ 756354 h 831007"/>
                  <a:gd name="connsiteX5-53" fmla="*/ 379530 w 955168"/>
                  <a:gd name="connsiteY5-54" fmla="*/ 830781 h 831007"/>
                  <a:gd name="connsiteX6-55" fmla="*/ 262572 w 955168"/>
                  <a:gd name="connsiteY6-56" fmla="*/ 777619 h 83100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5168" h="831007">
                    <a:moveTo>
                      <a:pt x="166879" y="745722"/>
                    </a:moveTo>
                    <a:cubicBezTo>
                      <a:pt x="38402" y="557880"/>
                      <a:pt x="-47544" y="412568"/>
                      <a:pt x="28656" y="288521"/>
                    </a:cubicBezTo>
                    <a:cubicBezTo>
                      <a:pt x="104856" y="164474"/>
                      <a:pt x="469907" y="-18051"/>
                      <a:pt x="624079" y="1442"/>
                    </a:cubicBezTo>
                    <a:cubicBezTo>
                      <a:pt x="778251" y="20935"/>
                      <a:pt x="935967" y="279660"/>
                      <a:pt x="953688" y="405479"/>
                    </a:cubicBezTo>
                    <a:cubicBezTo>
                      <a:pt x="971409" y="531298"/>
                      <a:pt x="826097" y="685470"/>
                      <a:pt x="730404" y="756354"/>
                    </a:cubicBezTo>
                    <a:cubicBezTo>
                      <a:pt x="634711" y="827238"/>
                      <a:pt x="457502" y="827237"/>
                      <a:pt x="379530" y="830781"/>
                    </a:cubicBezTo>
                    <a:cubicBezTo>
                      <a:pt x="301558" y="834325"/>
                      <a:pt x="253712" y="795340"/>
                      <a:pt x="262572" y="777619"/>
                    </a:cubicBezTo>
                  </a:path>
                </a:pathLst>
              </a:cu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540385" algn="l" rtl="0" fontAlgn="base">
                  <a:spcBef>
                    <a:spcPct val="0"/>
                  </a:spcBef>
                  <a:spcAft>
                    <a:spcPct val="0"/>
                  </a:spcAft>
                  <a:defRPr kern="1200">
                    <a:solidFill>
                      <a:schemeClr val="lt1"/>
                    </a:solidFill>
                    <a:latin typeface="+mn-lt"/>
                    <a:ea typeface="+mn-ea"/>
                    <a:cs typeface="+mn-cs"/>
                  </a:defRPr>
                </a:lvl2pPr>
                <a:lvl3pPr marL="1080770" algn="l" rtl="0" fontAlgn="base">
                  <a:spcBef>
                    <a:spcPct val="0"/>
                  </a:spcBef>
                  <a:spcAft>
                    <a:spcPct val="0"/>
                  </a:spcAft>
                  <a:defRPr kern="1200">
                    <a:solidFill>
                      <a:schemeClr val="lt1"/>
                    </a:solidFill>
                    <a:latin typeface="+mn-lt"/>
                    <a:ea typeface="+mn-ea"/>
                    <a:cs typeface="+mn-cs"/>
                  </a:defRPr>
                </a:lvl3pPr>
                <a:lvl4pPr marL="1620520" algn="l" rtl="0" fontAlgn="base">
                  <a:spcBef>
                    <a:spcPct val="0"/>
                  </a:spcBef>
                  <a:spcAft>
                    <a:spcPct val="0"/>
                  </a:spcAft>
                  <a:defRPr kern="1200">
                    <a:solidFill>
                      <a:schemeClr val="lt1"/>
                    </a:solidFill>
                    <a:latin typeface="+mn-lt"/>
                    <a:ea typeface="+mn-ea"/>
                    <a:cs typeface="+mn-cs"/>
                  </a:defRPr>
                </a:lvl4pPr>
                <a:lvl5pPr marL="2160905" algn="l" rtl="0" fontAlgn="base">
                  <a:spcBef>
                    <a:spcPct val="0"/>
                  </a:spcBef>
                  <a:spcAft>
                    <a:spcPct val="0"/>
                  </a:spcAft>
                  <a:defRPr kern="1200">
                    <a:solidFill>
                      <a:schemeClr val="lt1"/>
                    </a:solidFill>
                    <a:latin typeface="+mn-lt"/>
                    <a:ea typeface="+mn-ea"/>
                    <a:cs typeface="+mn-cs"/>
                  </a:defRPr>
                </a:lvl5pPr>
                <a:lvl6pPr marL="2701290" algn="l" defTabSz="1080135" rtl="0" eaLnBrk="1" latinLnBrk="0" hangingPunct="1">
                  <a:defRPr kern="1200">
                    <a:solidFill>
                      <a:schemeClr val="lt1"/>
                    </a:solidFill>
                    <a:latin typeface="+mn-lt"/>
                    <a:ea typeface="+mn-ea"/>
                    <a:cs typeface="+mn-cs"/>
                  </a:defRPr>
                </a:lvl6pPr>
                <a:lvl7pPr marL="3241675" algn="l" defTabSz="1080135" rtl="0" eaLnBrk="1" latinLnBrk="0" hangingPunct="1">
                  <a:defRPr kern="1200">
                    <a:solidFill>
                      <a:schemeClr val="lt1"/>
                    </a:solidFill>
                    <a:latin typeface="+mn-lt"/>
                    <a:ea typeface="+mn-ea"/>
                    <a:cs typeface="+mn-cs"/>
                  </a:defRPr>
                </a:lvl7pPr>
                <a:lvl8pPr marL="3782060" algn="l" defTabSz="1080135" rtl="0" eaLnBrk="1" latinLnBrk="0" hangingPunct="1">
                  <a:defRPr kern="1200">
                    <a:solidFill>
                      <a:schemeClr val="lt1"/>
                    </a:solidFill>
                    <a:latin typeface="+mn-lt"/>
                    <a:ea typeface="+mn-ea"/>
                    <a:cs typeface="+mn-cs"/>
                  </a:defRPr>
                </a:lvl8pPr>
                <a:lvl9pPr marL="4322445" algn="l" defTabSz="1080135" rtl="0" eaLnBrk="1" latinLnBrk="0" hangingPunct="1">
                  <a:defRPr kern="1200">
                    <a:solidFill>
                      <a:schemeClr val="lt1"/>
                    </a:solidFill>
                    <a:latin typeface="+mn-lt"/>
                    <a:ea typeface="+mn-ea"/>
                    <a:cs typeface="+mn-cs"/>
                  </a:defRPr>
                </a:lvl9pPr>
              </a:lstStyle>
              <a:p>
                <a:pPr algn="ctr"/>
                <a:endParaRPr lang="zh-CN" altLang="en-US" dirty="0">
                  <a:solidFill>
                    <a:schemeClr val="bg1">
                      <a:lumMod val="95000"/>
                    </a:schemeClr>
                  </a:solidFill>
                  <a:cs typeface="+mn-ea"/>
                  <a:sym typeface="+mn-lt"/>
                </a:endParaRPr>
              </a:p>
            </p:txBody>
          </p:sp>
          <p:sp>
            <p:nvSpPr>
              <p:cNvPr id="31" name="任意多边形 30"/>
              <p:cNvSpPr/>
              <p:nvPr/>
            </p:nvSpPr>
            <p:spPr>
              <a:xfrm>
                <a:off x="3923782" y="2543914"/>
                <a:ext cx="1286696" cy="1119438"/>
              </a:xfrm>
              <a:custGeom>
                <a:avLst/>
                <a:gdLst>
                  <a:gd name="connsiteX0" fmla="*/ 209082 w 933576"/>
                  <a:gd name="connsiteY0" fmla="*/ 687089 h 836670"/>
                  <a:gd name="connsiteX1" fmla="*/ 17696 w 933576"/>
                  <a:gd name="connsiteY1" fmla="*/ 197991 h 836670"/>
                  <a:gd name="connsiteX2" fmla="*/ 602487 w 933576"/>
                  <a:gd name="connsiteY2" fmla="*/ 6605 h 836670"/>
                  <a:gd name="connsiteX3" fmla="*/ 932096 w 933576"/>
                  <a:gd name="connsiteY3" fmla="*/ 410642 h 836670"/>
                  <a:gd name="connsiteX4" fmla="*/ 708812 w 933576"/>
                  <a:gd name="connsiteY4" fmla="*/ 761517 h 836670"/>
                  <a:gd name="connsiteX5" fmla="*/ 357938 w 933576"/>
                  <a:gd name="connsiteY5" fmla="*/ 835944 h 836670"/>
                  <a:gd name="connsiteX6" fmla="*/ 336673 w 933576"/>
                  <a:gd name="connsiteY6" fmla="*/ 740251 h 836670"/>
                  <a:gd name="connsiteX0-1" fmla="*/ 209082 w 933576"/>
                  <a:gd name="connsiteY0-2" fmla="*/ 687089 h 836170"/>
                  <a:gd name="connsiteX1-3" fmla="*/ 17696 w 933576"/>
                  <a:gd name="connsiteY1-4" fmla="*/ 197991 h 836170"/>
                  <a:gd name="connsiteX2-5" fmla="*/ 602487 w 933576"/>
                  <a:gd name="connsiteY2-6" fmla="*/ 6605 h 836170"/>
                  <a:gd name="connsiteX3-7" fmla="*/ 932096 w 933576"/>
                  <a:gd name="connsiteY3-8" fmla="*/ 410642 h 836170"/>
                  <a:gd name="connsiteX4-9" fmla="*/ 708812 w 933576"/>
                  <a:gd name="connsiteY4-10" fmla="*/ 761517 h 836170"/>
                  <a:gd name="connsiteX5-11" fmla="*/ 357938 w 933576"/>
                  <a:gd name="connsiteY5-12" fmla="*/ 835944 h 836170"/>
                  <a:gd name="connsiteX6-13" fmla="*/ 240980 w 933576"/>
                  <a:gd name="connsiteY6-14" fmla="*/ 782782 h 836170"/>
                  <a:gd name="connsiteX0-15" fmla="*/ 225632 w 950126"/>
                  <a:gd name="connsiteY0-16" fmla="*/ 726114 h 875195"/>
                  <a:gd name="connsiteX1-17" fmla="*/ 34246 w 950126"/>
                  <a:gd name="connsiteY1-18" fmla="*/ 237016 h 875195"/>
                  <a:gd name="connsiteX2-19" fmla="*/ 619037 w 950126"/>
                  <a:gd name="connsiteY2-20" fmla="*/ 45630 h 875195"/>
                  <a:gd name="connsiteX3-21" fmla="*/ 948646 w 950126"/>
                  <a:gd name="connsiteY3-22" fmla="*/ 449667 h 875195"/>
                  <a:gd name="connsiteX4-23" fmla="*/ 725362 w 950126"/>
                  <a:gd name="connsiteY4-24" fmla="*/ 800542 h 875195"/>
                  <a:gd name="connsiteX5-25" fmla="*/ 374488 w 950126"/>
                  <a:gd name="connsiteY5-26" fmla="*/ 874969 h 875195"/>
                  <a:gd name="connsiteX6-27" fmla="*/ 257530 w 950126"/>
                  <a:gd name="connsiteY6-28" fmla="*/ 821807 h 875195"/>
                  <a:gd name="connsiteX0-29" fmla="*/ 234971 w 959465"/>
                  <a:gd name="connsiteY0-30" fmla="*/ 691213 h 840294"/>
                  <a:gd name="connsiteX1-31" fmla="*/ 32953 w 959465"/>
                  <a:gd name="connsiteY1-32" fmla="*/ 297808 h 840294"/>
                  <a:gd name="connsiteX2-33" fmla="*/ 628376 w 959465"/>
                  <a:gd name="connsiteY2-34" fmla="*/ 10729 h 840294"/>
                  <a:gd name="connsiteX3-35" fmla="*/ 957985 w 959465"/>
                  <a:gd name="connsiteY3-36" fmla="*/ 414766 h 840294"/>
                  <a:gd name="connsiteX4-37" fmla="*/ 734701 w 959465"/>
                  <a:gd name="connsiteY4-38" fmla="*/ 765641 h 840294"/>
                  <a:gd name="connsiteX5-39" fmla="*/ 383827 w 959465"/>
                  <a:gd name="connsiteY5-40" fmla="*/ 840068 h 840294"/>
                  <a:gd name="connsiteX6-41" fmla="*/ 266869 w 959465"/>
                  <a:gd name="connsiteY6-42" fmla="*/ 786906 h 840294"/>
                  <a:gd name="connsiteX0-43" fmla="*/ 166879 w 955168"/>
                  <a:gd name="connsiteY0-44" fmla="*/ 745722 h 831007"/>
                  <a:gd name="connsiteX1-45" fmla="*/ 28656 w 955168"/>
                  <a:gd name="connsiteY1-46" fmla="*/ 288521 h 831007"/>
                  <a:gd name="connsiteX2-47" fmla="*/ 624079 w 955168"/>
                  <a:gd name="connsiteY2-48" fmla="*/ 1442 h 831007"/>
                  <a:gd name="connsiteX3-49" fmla="*/ 953688 w 955168"/>
                  <a:gd name="connsiteY3-50" fmla="*/ 405479 h 831007"/>
                  <a:gd name="connsiteX4-51" fmla="*/ 730404 w 955168"/>
                  <a:gd name="connsiteY4-52" fmla="*/ 756354 h 831007"/>
                  <a:gd name="connsiteX5-53" fmla="*/ 379530 w 955168"/>
                  <a:gd name="connsiteY5-54" fmla="*/ 830781 h 831007"/>
                  <a:gd name="connsiteX6-55" fmla="*/ 262572 w 955168"/>
                  <a:gd name="connsiteY6-56" fmla="*/ 777619 h 83100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5168" h="831007">
                    <a:moveTo>
                      <a:pt x="166879" y="745722"/>
                    </a:moveTo>
                    <a:cubicBezTo>
                      <a:pt x="38402" y="557880"/>
                      <a:pt x="-47544" y="412568"/>
                      <a:pt x="28656" y="288521"/>
                    </a:cubicBezTo>
                    <a:cubicBezTo>
                      <a:pt x="104856" y="164474"/>
                      <a:pt x="469907" y="-18051"/>
                      <a:pt x="624079" y="1442"/>
                    </a:cubicBezTo>
                    <a:cubicBezTo>
                      <a:pt x="778251" y="20935"/>
                      <a:pt x="935967" y="279660"/>
                      <a:pt x="953688" y="405479"/>
                    </a:cubicBezTo>
                    <a:cubicBezTo>
                      <a:pt x="971409" y="531298"/>
                      <a:pt x="826097" y="685470"/>
                      <a:pt x="730404" y="756354"/>
                    </a:cubicBezTo>
                    <a:cubicBezTo>
                      <a:pt x="634711" y="827238"/>
                      <a:pt x="457502" y="827237"/>
                      <a:pt x="379530" y="830781"/>
                    </a:cubicBezTo>
                    <a:cubicBezTo>
                      <a:pt x="301558" y="834325"/>
                      <a:pt x="253712" y="795340"/>
                      <a:pt x="262572" y="777619"/>
                    </a:cubicBezTo>
                  </a:path>
                </a:pathLst>
              </a:cu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540385" algn="l" rtl="0" fontAlgn="base">
                  <a:spcBef>
                    <a:spcPct val="0"/>
                  </a:spcBef>
                  <a:spcAft>
                    <a:spcPct val="0"/>
                  </a:spcAft>
                  <a:defRPr kern="1200">
                    <a:solidFill>
                      <a:schemeClr val="lt1"/>
                    </a:solidFill>
                    <a:latin typeface="+mn-lt"/>
                    <a:ea typeface="+mn-ea"/>
                    <a:cs typeface="+mn-cs"/>
                  </a:defRPr>
                </a:lvl2pPr>
                <a:lvl3pPr marL="1080770" algn="l" rtl="0" fontAlgn="base">
                  <a:spcBef>
                    <a:spcPct val="0"/>
                  </a:spcBef>
                  <a:spcAft>
                    <a:spcPct val="0"/>
                  </a:spcAft>
                  <a:defRPr kern="1200">
                    <a:solidFill>
                      <a:schemeClr val="lt1"/>
                    </a:solidFill>
                    <a:latin typeface="+mn-lt"/>
                    <a:ea typeface="+mn-ea"/>
                    <a:cs typeface="+mn-cs"/>
                  </a:defRPr>
                </a:lvl3pPr>
                <a:lvl4pPr marL="1620520" algn="l" rtl="0" fontAlgn="base">
                  <a:spcBef>
                    <a:spcPct val="0"/>
                  </a:spcBef>
                  <a:spcAft>
                    <a:spcPct val="0"/>
                  </a:spcAft>
                  <a:defRPr kern="1200">
                    <a:solidFill>
                      <a:schemeClr val="lt1"/>
                    </a:solidFill>
                    <a:latin typeface="+mn-lt"/>
                    <a:ea typeface="+mn-ea"/>
                    <a:cs typeface="+mn-cs"/>
                  </a:defRPr>
                </a:lvl4pPr>
                <a:lvl5pPr marL="2160905" algn="l" rtl="0" fontAlgn="base">
                  <a:spcBef>
                    <a:spcPct val="0"/>
                  </a:spcBef>
                  <a:spcAft>
                    <a:spcPct val="0"/>
                  </a:spcAft>
                  <a:defRPr kern="1200">
                    <a:solidFill>
                      <a:schemeClr val="lt1"/>
                    </a:solidFill>
                    <a:latin typeface="+mn-lt"/>
                    <a:ea typeface="+mn-ea"/>
                    <a:cs typeface="+mn-cs"/>
                  </a:defRPr>
                </a:lvl5pPr>
                <a:lvl6pPr marL="2701290" algn="l" defTabSz="1080135" rtl="0" eaLnBrk="1" latinLnBrk="0" hangingPunct="1">
                  <a:defRPr kern="1200">
                    <a:solidFill>
                      <a:schemeClr val="lt1"/>
                    </a:solidFill>
                    <a:latin typeface="+mn-lt"/>
                    <a:ea typeface="+mn-ea"/>
                    <a:cs typeface="+mn-cs"/>
                  </a:defRPr>
                </a:lvl6pPr>
                <a:lvl7pPr marL="3241675" algn="l" defTabSz="1080135" rtl="0" eaLnBrk="1" latinLnBrk="0" hangingPunct="1">
                  <a:defRPr kern="1200">
                    <a:solidFill>
                      <a:schemeClr val="lt1"/>
                    </a:solidFill>
                    <a:latin typeface="+mn-lt"/>
                    <a:ea typeface="+mn-ea"/>
                    <a:cs typeface="+mn-cs"/>
                  </a:defRPr>
                </a:lvl7pPr>
                <a:lvl8pPr marL="3782060" algn="l" defTabSz="1080135" rtl="0" eaLnBrk="1" latinLnBrk="0" hangingPunct="1">
                  <a:defRPr kern="1200">
                    <a:solidFill>
                      <a:schemeClr val="lt1"/>
                    </a:solidFill>
                    <a:latin typeface="+mn-lt"/>
                    <a:ea typeface="+mn-ea"/>
                    <a:cs typeface="+mn-cs"/>
                  </a:defRPr>
                </a:lvl8pPr>
                <a:lvl9pPr marL="4322445" algn="l" defTabSz="1080135" rtl="0" eaLnBrk="1" latinLnBrk="0" hangingPunct="1">
                  <a:defRPr kern="1200">
                    <a:solidFill>
                      <a:schemeClr val="lt1"/>
                    </a:solidFill>
                    <a:latin typeface="+mn-lt"/>
                    <a:ea typeface="+mn-ea"/>
                    <a:cs typeface="+mn-cs"/>
                  </a:defRPr>
                </a:lvl9pPr>
              </a:lstStyle>
              <a:p>
                <a:pPr algn="ctr"/>
                <a:endParaRPr lang="zh-CN" altLang="en-US">
                  <a:solidFill>
                    <a:schemeClr val="bg1">
                      <a:lumMod val="95000"/>
                    </a:schemeClr>
                  </a:solidFill>
                  <a:cs typeface="+mn-ea"/>
                  <a:sym typeface="+mn-lt"/>
                </a:endParaRPr>
              </a:p>
            </p:txBody>
          </p:sp>
          <p:sp>
            <p:nvSpPr>
              <p:cNvPr id="32" name="任意多边形 31"/>
              <p:cNvSpPr/>
              <p:nvPr/>
            </p:nvSpPr>
            <p:spPr>
              <a:xfrm>
                <a:off x="6067016" y="2543914"/>
                <a:ext cx="1286696" cy="1119438"/>
              </a:xfrm>
              <a:custGeom>
                <a:avLst/>
                <a:gdLst>
                  <a:gd name="connsiteX0" fmla="*/ 209082 w 933576"/>
                  <a:gd name="connsiteY0" fmla="*/ 687089 h 836670"/>
                  <a:gd name="connsiteX1" fmla="*/ 17696 w 933576"/>
                  <a:gd name="connsiteY1" fmla="*/ 197991 h 836670"/>
                  <a:gd name="connsiteX2" fmla="*/ 602487 w 933576"/>
                  <a:gd name="connsiteY2" fmla="*/ 6605 h 836670"/>
                  <a:gd name="connsiteX3" fmla="*/ 932096 w 933576"/>
                  <a:gd name="connsiteY3" fmla="*/ 410642 h 836670"/>
                  <a:gd name="connsiteX4" fmla="*/ 708812 w 933576"/>
                  <a:gd name="connsiteY4" fmla="*/ 761517 h 836670"/>
                  <a:gd name="connsiteX5" fmla="*/ 357938 w 933576"/>
                  <a:gd name="connsiteY5" fmla="*/ 835944 h 836670"/>
                  <a:gd name="connsiteX6" fmla="*/ 336673 w 933576"/>
                  <a:gd name="connsiteY6" fmla="*/ 740251 h 836670"/>
                  <a:gd name="connsiteX0-1" fmla="*/ 209082 w 933576"/>
                  <a:gd name="connsiteY0-2" fmla="*/ 687089 h 836170"/>
                  <a:gd name="connsiteX1-3" fmla="*/ 17696 w 933576"/>
                  <a:gd name="connsiteY1-4" fmla="*/ 197991 h 836170"/>
                  <a:gd name="connsiteX2-5" fmla="*/ 602487 w 933576"/>
                  <a:gd name="connsiteY2-6" fmla="*/ 6605 h 836170"/>
                  <a:gd name="connsiteX3-7" fmla="*/ 932096 w 933576"/>
                  <a:gd name="connsiteY3-8" fmla="*/ 410642 h 836170"/>
                  <a:gd name="connsiteX4-9" fmla="*/ 708812 w 933576"/>
                  <a:gd name="connsiteY4-10" fmla="*/ 761517 h 836170"/>
                  <a:gd name="connsiteX5-11" fmla="*/ 357938 w 933576"/>
                  <a:gd name="connsiteY5-12" fmla="*/ 835944 h 836170"/>
                  <a:gd name="connsiteX6-13" fmla="*/ 240980 w 933576"/>
                  <a:gd name="connsiteY6-14" fmla="*/ 782782 h 836170"/>
                  <a:gd name="connsiteX0-15" fmla="*/ 225632 w 950126"/>
                  <a:gd name="connsiteY0-16" fmla="*/ 726114 h 875195"/>
                  <a:gd name="connsiteX1-17" fmla="*/ 34246 w 950126"/>
                  <a:gd name="connsiteY1-18" fmla="*/ 237016 h 875195"/>
                  <a:gd name="connsiteX2-19" fmla="*/ 619037 w 950126"/>
                  <a:gd name="connsiteY2-20" fmla="*/ 45630 h 875195"/>
                  <a:gd name="connsiteX3-21" fmla="*/ 948646 w 950126"/>
                  <a:gd name="connsiteY3-22" fmla="*/ 449667 h 875195"/>
                  <a:gd name="connsiteX4-23" fmla="*/ 725362 w 950126"/>
                  <a:gd name="connsiteY4-24" fmla="*/ 800542 h 875195"/>
                  <a:gd name="connsiteX5-25" fmla="*/ 374488 w 950126"/>
                  <a:gd name="connsiteY5-26" fmla="*/ 874969 h 875195"/>
                  <a:gd name="connsiteX6-27" fmla="*/ 257530 w 950126"/>
                  <a:gd name="connsiteY6-28" fmla="*/ 821807 h 875195"/>
                  <a:gd name="connsiteX0-29" fmla="*/ 234971 w 959465"/>
                  <a:gd name="connsiteY0-30" fmla="*/ 691213 h 840294"/>
                  <a:gd name="connsiteX1-31" fmla="*/ 32953 w 959465"/>
                  <a:gd name="connsiteY1-32" fmla="*/ 297808 h 840294"/>
                  <a:gd name="connsiteX2-33" fmla="*/ 628376 w 959465"/>
                  <a:gd name="connsiteY2-34" fmla="*/ 10729 h 840294"/>
                  <a:gd name="connsiteX3-35" fmla="*/ 957985 w 959465"/>
                  <a:gd name="connsiteY3-36" fmla="*/ 414766 h 840294"/>
                  <a:gd name="connsiteX4-37" fmla="*/ 734701 w 959465"/>
                  <a:gd name="connsiteY4-38" fmla="*/ 765641 h 840294"/>
                  <a:gd name="connsiteX5-39" fmla="*/ 383827 w 959465"/>
                  <a:gd name="connsiteY5-40" fmla="*/ 840068 h 840294"/>
                  <a:gd name="connsiteX6-41" fmla="*/ 266869 w 959465"/>
                  <a:gd name="connsiteY6-42" fmla="*/ 786906 h 840294"/>
                  <a:gd name="connsiteX0-43" fmla="*/ 166879 w 955168"/>
                  <a:gd name="connsiteY0-44" fmla="*/ 745722 h 831007"/>
                  <a:gd name="connsiteX1-45" fmla="*/ 28656 w 955168"/>
                  <a:gd name="connsiteY1-46" fmla="*/ 288521 h 831007"/>
                  <a:gd name="connsiteX2-47" fmla="*/ 624079 w 955168"/>
                  <a:gd name="connsiteY2-48" fmla="*/ 1442 h 831007"/>
                  <a:gd name="connsiteX3-49" fmla="*/ 953688 w 955168"/>
                  <a:gd name="connsiteY3-50" fmla="*/ 405479 h 831007"/>
                  <a:gd name="connsiteX4-51" fmla="*/ 730404 w 955168"/>
                  <a:gd name="connsiteY4-52" fmla="*/ 756354 h 831007"/>
                  <a:gd name="connsiteX5-53" fmla="*/ 379530 w 955168"/>
                  <a:gd name="connsiteY5-54" fmla="*/ 830781 h 831007"/>
                  <a:gd name="connsiteX6-55" fmla="*/ 262572 w 955168"/>
                  <a:gd name="connsiteY6-56" fmla="*/ 777619 h 83100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5168" h="831007">
                    <a:moveTo>
                      <a:pt x="166879" y="745722"/>
                    </a:moveTo>
                    <a:cubicBezTo>
                      <a:pt x="38402" y="557880"/>
                      <a:pt x="-47544" y="412568"/>
                      <a:pt x="28656" y="288521"/>
                    </a:cubicBezTo>
                    <a:cubicBezTo>
                      <a:pt x="104856" y="164474"/>
                      <a:pt x="469907" y="-18051"/>
                      <a:pt x="624079" y="1442"/>
                    </a:cubicBezTo>
                    <a:cubicBezTo>
                      <a:pt x="778251" y="20935"/>
                      <a:pt x="935967" y="279660"/>
                      <a:pt x="953688" y="405479"/>
                    </a:cubicBezTo>
                    <a:cubicBezTo>
                      <a:pt x="971409" y="531298"/>
                      <a:pt x="826097" y="685470"/>
                      <a:pt x="730404" y="756354"/>
                    </a:cubicBezTo>
                    <a:cubicBezTo>
                      <a:pt x="634711" y="827238"/>
                      <a:pt x="457502" y="827237"/>
                      <a:pt x="379530" y="830781"/>
                    </a:cubicBezTo>
                    <a:cubicBezTo>
                      <a:pt x="301558" y="834325"/>
                      <a:pt x="253712" y="795340"/>
                      <a:pt x="262572" y="777619"/>
                    </a:cubicBezTo>
                  </a:path>
                </a:pathLst>
              </a:cu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540385" algn="l" rtl="0" fontAlgn="base">
                  <a:spcBef>
                    <a:spcPct val="0"/>
                  </a:spcBef>
                  <a:spcAft>
                    <a:spcPct val="0"/>
                  </a:spcAft>
                  <a:defRPr kern="1200">
                    <a:solidFill>
                      <a:schemeClr val="lt1"/>
                    </a:solidFill>
                    <a:latin typeface="+mn-lt"/>
                    <a:ea typeface="+mn-ea"/>
                    <a:cs typeface="+mn-cs"/>
                  </a:defRPr>
                </a:lvl2pPr>
                <a:lvl3pPr marL="1080770" algn="l" rtl="0" fontAlgn="base">
                  <a:spcBef>
                    <a:spcPct val="0"/>
                  </a:spcBef>
                  <a:spcAft>
                    <a:spcPct val="0"/>
                  </a:spcAft>
                  <a:defRPr kern="1200">
                    <a:solidFill>
                      <a:schemeClr val="lt1"/>
                    </a:solidFill>
                    <a:latin typeface="+mn-lt"/>
                    <a:ea typeface="+mn-ea"/>
                    <a:cs typeface="+mn-cs"/>
                  </a:defRPr>
                </a:lvl3pPr>
                <a:lvl4pPr marL="1620520" algn="l" rtl="0" fontAlgn="base">
                  <a:spcBef>
                    <a:spcPct val="0"/>
                  </a:spcBef>
                  <a:spcAft>
                    <a:spcPct val="0"/>
                  </a:spcAft>
                  <a:defRPr kern="1200">
                    <a:solidFill>
                      <a:schemeClr val="lt1"/>
                    </a:solidFill>
                    <a:latin typeface="+mn-lt"/>
                    <a:ea typeface="+mn-ea"/>
                    <a:cs typeface="+mn-cs"/>
                  </a:defRPr>
                </a:lvl4pPr>
                <a:lvl5pPr marL="2160905" algn="l" rtl="0" fontAlgn="base">
                  <a:spcBef>
                    <a:spcPct val="0"/>
                  </a:spcBef>
                  <a:spcAft>
                    <a:spcPct val="0"/>
                  </a:spcAft>
                  <a:defRPr kern="1200">
                    <a:solidFill>
                      <a:schemeClr val="lt1"/>
                    </a:solidFill>
                    <a:latin typeface="+mn-lt"/>
                    <a:ea typeface="+mn-ea"/>
                    <a:cs typeface="+mn-cs"/>
                  </a:defRPr>
                </a:lvl5pPr>
                <a:lvl6pPr marL="2701290" algn="l" defTabSz="1080135" rtl="0" eaLnBrk="1" latinLnBrk="0" hangingPunct="1">
                  <a:defRPr kern="1200">
                    <a:solidFill>
                      <a:schemeClr val="lt1"/>
                    </a:solidFill>
                    <a:latin typeface="+mn-lt"/>
                    <a:ea typeface="+mn-ea"/>
                    <a:cs typeface="+mn-cs"/>
                  </a:defRPr>
                </a:lvl6pPr>
                <a:lvl7pPr marL="3241675" algn="l" defTabSz="1080135" rtl="0" eaLnBrk="1" latinLnBrk="0" hangingPunct="1">
                  <a:defRPr kern="1200">
                    <a:solidFill>
                      <a:schemeClr val="lt1"/>
                    </a:solidFill>
                    <a:latin typeface="+mn-lt"/>
                    <a:ea typeface="+mn-ea"/>
                    <a:cs typeface="+mn-cs"/>
                  </a:defRPr>
                </a:lvl7pPr>
                <a:lvl8pPr marL="3782060" algn="l" defTabSz="1080135" rtl="0" eaLnBrk="1" latinLnBrk="0" hangingPunct="1">
                  <a:defRPr kern="1200">
                    <a:solidFill>
                      <a:schemeClr val="lt1"/>
                    </a:solidFill>
                    <a:latin typeface="+mn-lt"/>
                    <a:ea typeface="+mn-ea"/>
                    <a:cs typeface="+mn-cs"/>
                  </a:defRPr>
                </a:lvl8pPr>
                <a:lvl9pPr marL="4322445" algn="l" defTabSz="1080135" rtl="0" eaLnBrk="1" latinLnBrk="0" hangingPunct="1">
                  <a:defRPr kern="1200">
                    <a:solidFill>
                      <a:schemeClr val="lt1"/>
                    </a:solidFill>
                    <a:latin typeface="+mn-lt"/>
                    <a:ea typeface="+mn-ea"/>
                    <a:cs typeface="+mn-cs"/>
                  </a:defRPr>
                </a:lvl9pPr>
              </a:lstStyle>
              <a:p>
                <a:pPr algn="ctr"/>
                <a:endParaRPr lang="zh-CN" altLang="en-US">
                  <a:solidFill>
                    <a:schemeClr val="bg1">
                      <a:lumMod val="95000"/>
                    </a:schemeClr>
                  </a:solidFill>
                  <a:cs typeface="+mn-ea"/>
                  <a:sym typeface="+mn-lt"/>
                </a:endParaRPr>
              </a:p>
            </p:txBody>
          </p:sp>
          <p:sp>
            <p:nvSpPr>
              <p:cNvPr id="33" name="任意多边形 32"/>
              <p:cNvSpPr/>
              <p:nvPr/>
            </p:nvSpPr>
            <p:spPr>
              <a:xfrm>
                <a:off x="8419800" y="2543914"/>
                <a:ext cx="1286696" cy="1119438"/>
              </a:xfrm>
              <a:custGeom>
                <a:avLst/>
                <a:gdLst>
                  <a:gd name="connsiteX0" fmla="*/ 209082 w 933576"/>
                  <a:gd name="connsiteY0" fmla="*/ 687089 h 836670"/>
                  <a:gd name="connsiteX1" fmla="*/ 17696 w 933576"/>
                  <a:gd name="connsiteY1" fmla="*/ 197991 h 836670"/>
                  <a:gd name="connsiteX2" fmla="*/ 602487 w 933576"/>
                  <a:gd name="connsiteY2" fmla="*/ 6605 h 836670"/>
                  <a:gd name="connsiteX3" fmla="*/ 932096 w 933576"/>
                  <a:gd name="connsiteY3" fmla="*/ 410642 h 836670"/>
                  <a:gd name="connsiteX4" fmla="*/ 708812 w 933576"/>
                  <a:gd name="connsiteY4" fmla="*/ 761517 h 836670"/>
                  <a:gd name="connsiteX5" fmla="*/ 357938 w 933576"/>
                  <a:gd name="connsiteY5" fmla="*/ 835944 h 836670"/>
                  <a:gd name="connsiteX6" fmla="*/ 336673 w 933576"/>
                  <a:gd name="connsiteY6" fmla="*/ 740251 h 836670"/>
                  <a:gd name="connsiteX0-1" fmla="*/ 209082 w 933576"/>
                  <a:gd name="connsiteY0-2" fmla="*/ 687089 h 836170"/>
                  <a:gd name="connsiteX1-3" fmla="*/ 17696 w 933576"/>
                  <a:gd name="connsiteY1-4" fmla="*/ 197991 h 836170"/>
                  <a:gd name="connsiteX2-5" fmla="*/ 602487 w 933576"/>
                  <a:gd name="connsiteY2-6" fmla="*/ 6605 h 836170"/>
                  <a:gd name="connsiteX3-7" fmla="*/ 932096 w 933576"/>
                  <a:gd name="connsiteY3-8" fmla="*/ 410642 h 836170"/>
                  <a:gd name="connsiteX4-9" fmla="*/ 708812 w 933576"/>
                  <a:gd name="connsiteY4-10" fmla="*/ 761517 h 836170"/>
                  <a:gd name="connsiteX5-11" fmla="*/ 357938 w 933576"/>
                  <a:gd name="connsiteY5-12" fmla="*/ 835944 h 836170"/>
                  <a:gd name="connsiteX6-13" fmla="*/ 240980 w 933576"/>
                  <a:gd name="connsiteY6-14" fmla="*/ 782782 h 836170"/>
                  <a:gd name="connsiteX0-15" fmla="*/ 225632 w 950126"/>
                  <a:gd name="connsiteY0-16" fmla="*/ 726114 h 875195"/>
                  <a:gd name="connsiteX1-17" fmla="*/ 34246 w 950126"/>
                  <a:gd name="connsiteY1-18" fmla="*/ 237016 h 875195"/>
                  <a:gd name="connsiteX2-19" fmla="*/ 619037 w 950126"/>
                  <a:gd name="connsiteY2-20" fmla="*/ 45630 h 875195"/>
                  <a:gd name="connsiteX3-21" fmla="*/ 948646 w 950126"/>
                  <a:gd name="connsiteY3-22" fmla="*/ 449667 h 875195"/>
                  <a:gd name="connsiteX4-23" fmla="*/ 725362 w 950126"/>
                  <a:gd name="connsiteY4-24" fmla="*/ 800542 h 875195"/>
                  <a:gd name="connsiteX5-25" fmla="*/ 374488 w 950126"/>
                  <a:gd name="connsiteY5-26" fmla="*/ 874969 h 875195"/>
                  <a:gd name="connsiteX6-27" fmla="*/ 257530 w 950126"/>
                  <a:gd name="connsiteY6-28" fmla="*/ 821807 h 875195"/>
                  <a:gd name="connsiteX0-29" fmla="*/ 234971 w 959465"/>
                  <a:gd name="connsiteY0-30" fmla="*/ 691213 h 840294"/>
                  <a:gd name="connsiteX1-31" fmla="*/ 32953 w 959465"/>
                  <a:gd name="connsiteY1-32" fmla="*/ 297808 h 840294"/>
                  <a:gd name="connsiteX2-33" fmla="*/ 628376 w 959465"/>
                  <a:gd name="connsiteY2-34" fmla="*/ 10729 h 840294"/>
                  <a:gd name="connsiteX3-35" fmla="*/ 957985 w 959465"/>
                  <a:gd name="connsiteY3-36" fmla="*/ 414766 h 840294"/>
                  <a:gd name="connsiteX4-37" fmla="*/ 734701 w 959465"/>
                  <a:gd name="connsiteY4-38" fmla="*/ 765641 h 840294"/>
                  <a:gd name="connsiteX5-39" fmla="*/ 383827 w 959465"/>
                  <a:gd name="connsiteY5-40" fmla="*/ 840068 h 840294"/>
                  <a:gd name="connsiteX6-41" fmla="*/ 266869 w 959465"/>
                  <a:gd name="connsiteY6-42" fmla="*/ 786906 h 840294"/>
                  <a:gd name="connsiteX0-43" fmla="*/ 166879 w 955168"/>
                  <a:gd name="connsiteY0-44" fmla="*/ 745722 h 831007"/>
                  <a:gd name="connsiteX1-45" fmla="*/ 28656 w 955168"/>
                  <a:gd name="connsiteY1-46" fmla="*/ 288521 h 831007"/>
                  <a:gd name="connsiteX2-47" fmla="*/ 624079 w 955168"/>
                  <a:gd name="connsiteY2-48" fmla="*/ 1442 h 831007"/>
                  <a:gd name="connsiteX3-49" fmla="*/ 953688 w 955168"/>
                  <a:gd name="connsiteY3-50" fmla="*/ 405479 h 831007"/>
                  <a:gd name="connsiteX4-51" fmla="*/ 730404 w 955168"/>
                  <a:gd name="connsiteY4-52" fmla="*/ 756354 h 831007"/>
                  <a:gd name="connsiteX5-53" fmla="*/ 379530 w 955168"/>
                  <a:gd name="connsiteY5-54" fmla="*/ 830781 h 831007"/>
                  <a:gd name="connsiteX6-55" fmla="*/ 262572 w 955168"/>
                  <a:gd name="connsiteY6-56" fmla="*/ 777619 h 83100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5168" h="831007">
                    <a:moveTo>
                      <a:pt x="166879" y="745722"/>
                    </a:moveTo>
                    <a:cubicBezTo>
                      <a:pt x="38402" y="557880"/>
                      <a:pt x="-47544" y="412568"/>
                      <a:pt x="28656" y="288521"/>
                    </a:cubicBezTo>
                    <a:cubicBezTo>
                      <a:pt x="104856" y="164474"/>
                      <a:pt x="469907" y="-18051"/>
                      <a:pt x="624079" y="1442"/>
                    </a:cubicBezTo>
                    <a:cubicBezTo>
                      <a:pt x="778251" y="20935"/>
                      <a:pt x="935967" y="279660"/>
                      <a:pt x="953688" y="405479"/>
                    </a:cubicBezTo>
                    <a:cubicBezTo>
                      <a:pt x="971409" y="531298"/>
                      <a:pt x="826097" y="685470"/>
                      <a:pt x="730404" y="756354"/>
                    </a:cubicBezTo>
                    <a:cubicBezTo>
                      <a:pt x="634711" y="827238"/>
                      <a:pt x="457502" y="827237"/>
                      <a:pt x="379530" y="830781"/>
                    </a:cubicBezTo>
                    <a:cubicBezTo>
                      <a:pt x="301558" y="834325"/>
                      <a:pt x="253712" y="795340"/>
                      <a:pt x="262572" y="777619"/>
                    </a:cubicBezTo>
                  </a:path>
                </a:pathLst>
              </a:cu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540385" algn="l" rtl="0" fontAlgn="base">
                  <a:spcBef>
                    <a:spcPct val="0"/>
                  </a:spcBef>
                  <a:spcAft>
                    <a:spcPct val="0"/>
                  </a:spcAft>
                  <a:defRPr kern="1200">
                    <a:solidFill>
                      <a:schemeClr val="lt1"/>
                    </a:solidFill>
                    <a:latin typeface="+mn-lt"/>
                    <a:ea typeface="+mn-ea"/>
                    <a:cs typeface="+mn-cs"/>
                  </a:defRPr>
                </a:lvl2pPr>
                <a:lvl3pPr marL="1080770" algn="l" rtl="0" fontAlgn="base">
                  <a:spcBef>
                    <a:spcPct val="0"/>
                  </a:spcBef>
                  <a:spcAft>
                    <a:spcPct val="0"/>
                  </a:spcAft>
                  <a:defRPr kern="1200">
                    <a:solidFill>
                      <a:schemeClr val="lt1"/>
                    </a:solidFill>
                    <a:latin typeface="+mn-lt"/>
                    <a:ea typeface="+mn-ea"/>
                    <a:cs typeface="+mn-cs"/>
                  </a:defRPr>
                </a:lvl3pPr>
                <a:lvl4pPr marL="1620520" algn="l" rtl="0" fontAlgn="base">
                  <a:spcBef>
                    <a:spcPct val="0"/>
                  </a:spcBef>
                  <a:spcAft>
                    <a:spcPct val="0"/>
                  </a:spcAft>
                  <a:defRPr kern="1200">
                    <a:solidFill>
                      <a:schemeClr val="lt1"/>
                    </a:solidFill>
                    <a:latin typeface="+mn-lt"/>
                    <a:ea typeface="+mn-ea"/>
                    <a:cs typeface="+mn-cs"/>
                  </a:defRPr>
                </a:lvl4pPr>
                <a:lvl5pPr marL="2160905" algn="l" rtl="0" fontAlgn="base">
                  <a:spcBef>
                    <a:spcPct val="0"/>
                  </a:spcBef>
                  <a:spcAft>
                    <a:spcPct val="0"/>
                  </a:spcAft>
                  <a:defRPr kern="1200">
                    <a:solidFill>
                      <a:schemeClr val="lt1"/>
                    </a:solidFill>
                    <a:latin typeface="+mn-lt"/>
                    <a:ea typeface="+mn-ea"/>
                    <a:cs typeface="+mn-cs"/>
                  </a:defRPr>
                </a:lvl5pPr>
                <a:lvl6pPr marL="2701290" algn="l" defTabSz="1080135" rtl="0" eaLnBrk="1" latinLnBrk="0" hangingPunct="1">
                  <a:defRPr kern="1200">
                    <a:solidFill>
                      <a:schemeClr val="lt1"/>
                    </a:solidFill>
                    <a:latin typeface="+mn-lt"/>
                    <a:ea typeface="+mn-ea"/>
                    <a:cs typeface="+mn-cs"/>
                  </a:defRPr>
                </a:lvl6pPr>
                <a:lvl7pPr marL="3241675" algn="l" defTabSz="1080135" rtl="0" eaLnBrk="1" latinLnBrk="0" hangingPunct="1">
                  <a:defRPr kern="1200">
                    <a:solidFill>
                      <a:schemeClr val="lt1"/>
                    </a:solidFill>
                    <a:latin typeface="+mn-lt"/>
                    <a:ea typeface="+mn-ea"/>
                    <a:cs typeface="+mn-cs"/>
                  </a:defRPr>
                </a:lvl7pPr>
                <a:lvl8pPr marL="3782060" algn="l" defTabSz="1080135" rtl="0" eaLnBrk="1" latinLnBrk="0" hangingPunct="1">
                  <a:defRPr kern="1200">
                    <a:solidFill>
                      <a:schemeClr val="lt1"/>
                    </a:solidFill>
                    <a:latin typeface="+mn-lt"/>
                    <a:ea typeface="+mn-ea"/>
                    <a:cs typeface="+mn-cs"/>
                  </a:defRPr>
                </a:lvl8pPr>
                <a:lvl9pPr marL="4322445" algn="l" defTabSz="1080135" rtl="0" eaLnBrk="1" latinLnBrk="0" hangingPunct="1">
                  <a:defRPr kern="1200">
                    <a:solidFill>
                      <a:schemeClr val="lt1"/>
                    </a:solidFill>
                    <a:latin typeface="+mn-lt"/>
                    <a:ea typeface="+mn-ea"/>
                    <a:cs typeface="+mn-cs"/>
                  </a:defRPr>
                </a:lvl9pPr>
              </a:lstStyle>
              <a:p>
                <a:pPr algn="ctr"/>
                <a:endParaRPr lang="zh-CN" altLang="en-US" dirty="0">
                  <a:solidFill>
                    <a:schemeClr val="bg1">
                      <a:lumMod val="95000"/>
                    </a:schemeClr>
                  </a:solidFill>
                  <a:cs typeface="+mn-ea"/>
                  <a:sym typeface="+mn-lt"/>
                </a:endParaRPr>
              </a:p>
            </p:txBody>
          </p:sp>
          <p:grpSp>
            <p:nvGrpSpPr>
              <p:cNvPr id="34" name="组合 33"/>
              <p:cNvGrpSpPr/>
              <p:nvPr/>
            </p:nvGrpSpPr>
            <p:grpSpPr>
              <a:xfrm>
                <a:off x="2191948" y="3887382"/>
                <a:ext cx="106325" cy="499730"/>
                <a:chOff x="1705386" y="3476847"/>
                <a:chExt cx="106325" cy="499730"/>
              </a:xfrm>
              <a:solidFill>
                <a:srgbClr val="8AC65A"/>
              </a:solidFill>
            </p:grpSpPr>
            <p:sp>
              <p:nvSpPr>
                <p:cNvPr id="47" name="椭圆 46"/>
                <p:cNvSpPr/>
                <p:nvPr/>
              </p:nvSpPr>
              <p:spPr>
                <a:xfrm>
                  <a:off x="1705386" y="3476847"/>
                  <a:ext cx="106325" cy="106325"/>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540385" algn="l" rtl="0" fontAlgn="base">
                    <a:spcBef>
                      <a:spcPct val="0"/>
                    </a:spcBef>
                    <a:spcAft>
                      <a:spcPct val="0"/>
                    </a:spcAft>
                    <a:defRPr kern="1200">
                      <a:solidFill>
                        <a:schemeClr val="lt1"/>
                      </a:solidFill>
                      <a:latin typeface="+mn-lt"/>
                      <a:ea typeface="+mn-ea"/>
                      <a:cs typeface="+mn-cs"/>
                    </a:defRPr>
                  </a:lvl2pPr>
                  <a:lvl3pPr marL="1080770" algn="l" rtl="0" fontAlgn="base">
                    <a:spcBef>
                      <a:spcPct val="0"/>
                    </a:spcBef>
                    <a:spcAft>
                      <a:spcPct val="0"/>
                    </a:spcAft>
                    <a:defRPr kern="1200">
                      <a:solidFill>
                        <a:schemeClr val="lt1"/>
                      </a:solidFill>
                      <a:latin typeface="+mn-lt"/>
                      <a:ea typeface="+mn-ea"/>
                      <a:cs typeface="+mn-cs"/>
                    </a:defRPr>
                  </a:lvl3pPr>
                  <a:lvl4pPr marL="1620520" algn="l" rtl="0" fontAlgn="base">
                    <a:spcBef>
                      <a:spcPct val="0"/>
                    </a:spcBef>
                    <a:spcAft>
                      <a:spcPct val="0"/>
                    </a:spcAft>
                    <a:defRPr kern="1200">
                      <a:solidFill>
                        <a:schemeClr val="lt1"/>
                      </a:solidFill>
                      <a:latin typeface="+mn-lt"/>
                      <a:ea typeface="+mn-ea"/>
                      <a:cs typeface="+mn-cs"/>
                    </a:defRPr>
                  </a:lvl4pPr>
                  <a:lvl5pPr marL="2160905" algn="l" rtl="0" fontAlgn="base">
                    <a:spcBef>
                      <a:spcPct val="0"/>
                    </a:spcBef>
                    <a:spcAft>
                      <a:spcPct val="0"/>
                    </a:spcAft>
                    <a:defRPr kern="1200">
                      <a:solidFill>
                        <a:schemeClr val="lt1"/>
                      </a:solidFill>
                      <a:latin typeface="+mn-lt"/>
                      <a:ea typeface="+mn-ea"/>
                      <a:cs typeface="+mn-cs"/>
                    </a:defRPr>
                  </a:lvl5pPr>
                  <a:lvl6pPr marL="2701290" algn="l" defTabSz="1080135" rtl="0" eaLnBrk="1" latinLnBrk="0" hangingPunct="1">
                    <a:defRPr kern="1200">
                      <a:solidFill>
                        <a:schemeClr val="lt1"/>
                      </a:solidFill>
                      <a:latin typeface="+mn-lt"/>
                      <a:ea typeface="+mn-ea"/>
                      <a:cs typeface="+mn-cs"/>
                    </a:defRPr>
                  </a:lvl6pPr>
                  <a:lvl7pPr marL="3241675" algn="l" defTabSz="1080135" rtl="0" eaLnBrk="1" latinLnBrk="0" hangingPunct="1">
                    <a:defRPr kern="1200">
                      <a:solidFill>
                        <a:schemeClr val="lt1"/>
                      </a:solidFill>
                      <a:latin typeface="+mn-lt"/>
                      <a:ea typeface="+mn-ea"/>
                      <a:cs typeface="+mn-cs"/>
                    </a:defRPr>
                  </a:lvl7pPr>
                  <a:lvl8pPr marL="3782060" algn="l" defTabSz="1080135" rtl="0" eaLnBrk="1" latinLnBrk="0" hangingPunct="1">
                    <a:defRPr kern="1200">
                      <a:solidFill>
                        <a:schemeClr val="lt1"/>
                      </a:solidFill>
                      <a:latin typeface="+mn-lt"/>
                      <a:ea typeface="+mn-ea"/>
                      <a:cs typeface="+mn-cs"/>
                    </a:defRPr>
                  </a:lvl8pPr>
                  <a:lvl9pPr marL="4322445" algn="l" defTabSz="1080135" rtl="0" eaLnBrk="1" latinLnBrk="0" hangingPunct="1">
                    <a:defRPr kern="1200">
                      <a:solidFill>
                        <a:schemeClr val="lt1"/>
                      </a:solidFill>
                      <a:latin typeface="+mn-lt"/>
                      <a:ea typeface="+mn-ea"/>
                      <a:cs typeface="+mn-cs"/>
                    </a:defRPr>
                  </a:lvl9pPr>
                </a:lstStyle>
                <a:p>
                  <a:pPr algn="ctr"/>
                  <a:endParaRPr lang="zh-CN" altLang="en-US">
                    <a:solidFill>
                      <a:schemeClr val="bg1">
                        <a:lumMod val="95000"/>
                      </a:schemeClr>
                    </a:solidFill>
                    <a:cs typeface="+mn-ea"/>
                    <a:sym typeface="+mn-lt"/>
                  </a:endParaRPr>
                </a:p>
              </p:txBody>
            </p:sp>
            <p:sp>
              <p:nvSpPr>
                <p:cNvPr id="48" name="椭圆 47"/>
                <p:cNvSpPr/>
                <p:nvPr/>
              </p:nvSpPr>
              <p:spPr>
                <a:xfrm>
                  <a:off x="1705386" y="3678866"/>
                  <a:ext cx="106325" cy="106325"/>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540385" algn="l" rtl="0" fontAlgn="base">
                    <a:spcBef>
                      <a:spcPct val="0"/>
                    </a:spcBef>
                    <a:spcAft>
                      <a:spcPct val="0"/>
                    </a:spcAft>
                    <a:defRPr kern="1200">
                      <a:solidFill>
                        <a:schemeClr val="lt1"/>
                      </a:solidFill>
                      <a:latin typeface="+mn-lt"/>
                      <a:ea typeface="+mn-ea"/>
                      <a:cs typeface="+mn-cs"/>
                    </a:defRPr>
                  </a:lvl2pPr>
                  <a:lvl3pPr marL="1080770" algn="l" rtl="0" fontAlgn="base">
                    <a:spcBef>
                      <a:spcPct val="0"/>
                    </a:spcBef>
                    <a:spcAft>
                      <a:spcPct val="0"/>
                    </a:spcAft>
                    <a:defRPr kern="1200">
                      <a:solidFill>
                        <a:schemeClr val="lt1"/>
                      </a:solidFill>
                      <a:latin typeface="+mn-lt"/>
                      <a:ea typeface="+mn-ea"/>
                      <a:cs typeface="+mn-cs"/>
                    </a:defRPr>
                  </a:lvl3pPr>
                  <a:lvl4pPr marL="1620520" algn="l" rtl="0" fontAlgn="base">
                    <a:spcBef>
                      <a:spcPct val="0"/>
                    </a:spcBef>
                    <a:spcAft>
                      <a:spcPct val="0"/>
                    </a:spcAft>
                    <a:defRPr kern="1200">
                      <a:solidFill>
                        <a:schemeClr val="lt1"/>
                      </a:solidFill>
                      <a:latin typeface="+mn-lt"/>
                      <a:ea typeface="+mn-ea"/>
                      <a:cs typeface="+mn-cs"/>
                    </a:defRPr>
                  </a:lvl4pPr>
                  <a:lvl5pPr marL="2160905" algn="l" rtl="0" fontAlgn="base">
                    <a:spcBef>
                      <a:spcPct val="0"/>
                    </a:spcBef>
                    <a:spcAft>
                      <a:spcPct val="0"/>
                    </a:spcAft>
                    <a:defRPr kern="1200">
                      <a:solidFill>
                        <a:schemeClr val="lt1"/>
                      </a:solidFill>
                      <a:latin typeface="+mn-lt"/>
                      <a:ea typeface="+mn-ea"/>
                      <a:cs typeface="+mn-cs"/>
                    </a:defRPr>
                  </a:lvl5pPr>
                  <a:lvl6pPr marL="2701290" algn="l" defTabSz="1080135" rtl="0" eaLnBrk="1" latinLnBrk="0" hangingPunct="1">
                    <a:defRPr kern="1200">
                      <a:solidFill>
                        <a:schemeClr val="lt1"/>
                      </a:solidFill>
                      <a:latin typeface="+mn-lt"/>
                      <a:ea typeface="+mn-ea"/>
                      <a:cs typeface="+mn-cs"/>
                    </a:defRPr>
                  </a:lvl6pPr>
                  <a:lvl7pPr marL="3241675" algn="l" defTabSz="1080135" rtl="0" eaLnBrk="1" latinLnBrk="0" hangingPunct="1">
                    <a:defRPr kern="1200">
                      <a:solidFill>
                        <a:schemeClr val="lt1"/>
                      </a:solidFill>
                      <a:latin typeface="+mn-lt"/>
                      <a:ea typeface="+mn-ea"/>
                      <a:cs typeface="+mn-cs"/>
                    </a:defRPr>
                  </a:lvl7pPr>
                  <a:lvl8pPr marL="3782060" algn="l" defTabSz="1080135" rtl="0" eaLnBrk="1" latinLnBrk="0" hangingPunct="1">
                    <a:defRPr kern="1200">
                      <a:solidFill>
                        <a:schemeClr val="lt1"/>
                      </a:solidFill>
                      <a:latin typeface="+mn-lt"/>
                      <a:ea typeface="+mn-ea"/>
                      <a:cs typeface="+mn-cs"/>
                    </a:defRPr>
                  </a:lvl8pPr>
                  <a:lvl9pPr marL="4322445" algn="l" defTabSz="1080135" rtl="0" eaLnBrk="1" latinLnBrk="0" hangingPunct="1">
                    <a:defRPr kern="1200">
                      <a:solidFill>
                        <a:schemeClr val="lt1"/>
                      </a:solidFill>
                      <a:latin typeface="+mn-lt"/>
                      <a:ea typeface="+mn-ea"/>
                      <a:cs typeface="+mn-cs"/>
                    </a:defRPr>
                  </a:lvl9pPr>
                </a:lstStyle>
                <a:p>
                  <a:pPr algn="ctr"/>
                  <a:endParaRPr lang="zh-CN" altLang="en-US">
                    <a:solidFill>
                      <a:schemeClr val="bg1">
                        <a:lumMod val="95000"/>
                      </a:schemeClr>
                    </a:solidFill>
                    <a:cs typeface="+mn-ea"/>
                    <a:sym typeface="+mn-lt"/>
                  </a:endParaRPr>
                </a:p>
              </p:txBody>
            </p:sp>
            <p:sp>
              <p:nvSpPr>
                <p:cNvPr id="49" name="椭圆 48"/>
                <p:cNvSpPr/>
                <p:nvPr/>
              </p:nvSpPr>
              <p:spPr>
                <a:xfrm>
                  <a:off x="1705386" y="3870252"/>
                  <a:ext cx="106325" cy="106325"/>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540385" algn="l" rtl="0" fontAlgn="base">
                    <a:spcBef>
                      <a:spcPct val="0"/>
                    </a:spcBef>
                    <a:spcAft>
                      <a:spcPct val="0"/>
                    </a:spcAft>
                    <a:defRPr kern="1200">
                      <a:solidFill>
                        <a:schemeClr val="lt1"/>
                      </a:solidFill>
                      <a:latin typeface="+mn-lt"/>
                      <a:ea typeface="+mn-ea"/>
                      <a:cs typeface="+mn-cs"/>
                    </a:defRPr>
                  </a:lvl2pPr>
                  <a:lvl3pPr marL="1080770" algn="l" rtl="0" fontAlgn="base">
                    <a:spcBef>
                      <a:spcPct val="0"/>
                    </a:spcBef>
                    <a:spcAft>
                      <a:spcPct val="0"/>
                    </a:spcAft>
                    <a:defRPr kern="1200">
                      <a:solidFill>
                        <a:schemeClr val="lt1"/>
                      </a:solidFill>
                      <a:latin typeface="+mn-lt"/>
                      <a:ea typeface="+mn-ea"/>
                      <a:cs typeface="+mn-cs"/>
                    </a:defRPr>
                  </a:lvl3pPr>
                  <a:lvl4pPr marL="1620520" algn="l" rtl="0" fontAlgn="base">
                    <a:spcBef>
                      <a:spcPct val="0"/>
                    </a:spcBef>
                    <a:spcAft>
                      <a:spcPct val="0"/>
                    </a:spcAft>
                    <a:defRPr kern="1200">
                      <a:solidFill>
                        <a:schemeClr val="lt1"/>
                      </a:solidFill>
                      <a:latin typeface="+mn-lt"/>
                      <a:ea typeface="+mn-ea"/>
                      <a:cs typeface="+mn-cs"/>
                    </a:defRPr>
                  </a:lvl4pPr>
                  <a:lvl5pPr marL="2160905" algn="l" rtl="0" fontAlgn="base">
                    <a:spcBef>
                      <a:spcPct val="0"/>
                    </a:spcBef>
                    <a:spcAft>
                      <a:spcPct val="0"/>
                    </a:spcAft>
                    <a:defRPr kern="1200">
                      <a:solidFill>
                        <a:schemeClr val="lt1"/>
                      </a:solidFill>
                      <a:latin typeface="+mn-lt"/>
                      <a:ea typeface="+mn-ea"/>
                      <a:cs typeface="+mn-cs"/>
                    </a:defRPr>
                  </a:lvl5pPr>
                  <a:lvl6pPr marL="2701290" algn="l" defTabSz="1080135" rtl="0" eaLnBrk="1" latinLnBrk="0" hangingPunct="1">
                    <a:defRPr kern="1200">
                      <a:solidFill>
                        <a:schemeClr val="lt1"/>
                      </a:solidFill>
                      <a:latin typeface="+mn-lt"/>
                      <a:ea typeface="+mn-ea"/>
                      <a:cs typeface="+mn-cs"/>
                    </a:defRPr>
                  </a:lvl6pPr>
                  <a:lvl7pPr marL="3241675" algn="l" defTabSz="1080135" rtl="0" eaLnBrk="1" latinLnBrk="0" hangingPunct="1">
                    <a:defRPr kern="1200">
                      <a:solidFill>
                        <a:schemeClr val="lt1"/>
                      </a:solidFill>
                      <a:latin typeface="+mn-lt"/>
                      <a:ea typeface="+mn-ea"/>
                      <a:cs typeface="+mn-cs"/>
                    </a:defRPr>
                  </a:lvl7pPr>
                  <a:lvl8pPr marL="3782060" algn="l" defTabSz="1080135" rtl="0" eaLnBrk="1" latinLnBrk="0" hangingPunct="1">
                    <a:defRPr kern="1200">
                      <a:solidFill>
                        <a:schemeClr val="lt1"/>
                      </a:solidFill>
                      <a:latin typeface="+mn-lt"/>
                      <a:ea typeface="+mn-ea"/>
                      <a:cs typeface="+mn-cs"/>
                    </a:defRPr>
                  </a:lvl8pPr>
                  <a:lvl9pPr marL="4322445" algn="l" defTabSz="1080135" rtl="0" eaLnBrk="1" latinLnBrk="0" hangingPunct="1">
                    <a:defRPr kern="1200">
                      <a:solidFill>
                        <a:schemeClr val="lt1"/>
                      </a:solidFill>
                      <a:latin typeface="+mn-lt"/>
                      <a:ea typeface="+mn-ea"/>
                      <a:cs typeface="+mn-cs"/>
                    </a:defRPr>
                  </a:lvl9pPr>
                </a:lstStyle>
                <a:p>
                  <a:pPr algn="ctr"/>
                  <a:endParaRPr lang="zh-CN" altLang="en-US">
                    <a:solidFill>
                      <a:schemeClr val="bg1">
                        <a:lumMod val="95000"/>
                      </a:schemeClr>
                    </a:solidFill>
                    <a:cs typeface="+mn-ea"/>
                    <a:sym typeface="+mn-lt"/>
                  </a:endParaRPr>
                </a:p>
              </p:txBody>
            </p:sp>
          </p:grpSp>
          <p:grpSp>
            <p:nvGrpSpPr>
              <p:cNvPr id="35" name="组合 34"/>
              <p:cNvGrpSpPr/>
              <p:nvPr/>
            </p:nvGrpSpPr>
            <p:grpSpPr>
              <a:xfrm>
                <a:off x="4525351" y="3887382"/>
                <a:ext cx="106325" cy="499730"/>
                <a:chOff x="1705386" y="3476847"/>
                <a:chExt cx="106325" cy="499730"/>
              </a:xfrm>
            </p:grpSpPr>
            <p:sp>
              <p:nvSpPr>
                <p:cNvPr id="44" name="椭圆 43"/>
                <p:cNvSpPr/>
                <p:nvPr/>
              </p:nvSpPr>
              <p:spPr>
                <a:xfrm>
                  <a:off x="1705386" y="3476847"/>
                  <a:ext cx="106325" cy="106325"/>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540385" algn="l" rtl="0" fontAlgn="base">
                    <a:spcBef>
                      <a:spcPct val="0"/>
                    </a:spcBef>
                    <a:spcAft>
                      <a:spcPct val="0"/>
                    </a:spcAft>
                    <a:defRPr kern="1200">
                      <a:solidFill>
                        <a:schemeClr val="lt1"/>
                      </a:solidFill>
                      <a:latin typeface="+mn-lt"/>
                      <a:ea typeface="+mn-ea"/>
                      <a:cs typeface="+mn-cs"/>
                    </a:defRPr>
                  </a:lvl2pPr>
                  <a:lvl3pPr marL="1080770" algn="l" rtl="0" fontAlgn="base">
                    <a:spcBef>
                      <a:spcPct val="0"/>
                    </a:spcBef>
                    <a:spcAft>
                      <a:spcPct val="0"/>
                    </a:spcAft>
                    <a:defRPr kern="1200">
                      <a:solidFill>
                        <a:schemeClr val="lt1"/>
                      </a:solidFill>
                      <a:latin typeface="+mn-lt"/>
                      <a:ea typeface="+mn-ea"/>
                      <a:cs typeface="+mn-cs"/>
                    </a:defRPr>
                  </a:lvl3pPr>
                  <a:lvl4pPr marL="1620520" algn="l" rtl="0" fontAlgn="base">
                    <a:spcBef>
                      <a:spcPct val="0"/>
                    </a:spcBef>
                    <a:spcAft>
                      <a:spcPct val="0"/>
                    </a:spcAft>
                    <a:defRPr kern="1200">
                      <a:solidFill>
                        <a:schemeClr val="lt1"/>
                      </a:solidFill>
                      <a:latin typeface="+mn-lt"/>
                      <a:ea typeface="+mn-ea"/>
                      <a:cs typeface="+mn-cs"/>
                    </a:defRPr>
                  </a:lvl4pPr>
                  <a:lvl5pPr marL="2160905" algn="l" rtl="0" fontAlgn="base">
                    <a:spcBef>
                      <a:spcPct val="0"/>
                    </a:spcBef>
                    <a:spcAft>
                      <a:spcPct val="0"/>
                    </a:spcAft>
                    <a:defRPr kern="1200">
                      <a:solidFill>
                        <a:schemeClr val="lt1"/>
                      </a:solidFill>
                      <a:latin typeface="+mn-lt"/>
                      <a:ea typeface="+mn-ea"/>
                      <a:cs typeface="+mn-cs"/>
                    </a:defRPr>
                  </a:lvl5pPr>
                  <a:lvl6pPr marL="2701290" algn="l" defTabSz="1080135" rtl="0" eaLnBrk="1" latinLnBrk="0" hangingPunct="1">
                    <a:defRPr kern="1200">
                      <a:solidFill>
                        <a:schemeClr val="lt1"/>
                      </a:solidFill>
                      <a:latin typeface="+mn-lt"/>
                      <a:ea typeface="+mn-ea"/>
                      <a:cs typeface="+mn-cs"/>
                    </a:defRPr>
                  </a:lvl6pPr>
                  <a:lvl7pPr marL="3241675" algn="l" defTabSz="1080135" rtl="0" eaLnBrk="1" latinLnBrk="0" hangingPunct="1">
                    <a:defRPr kern="1200">
                      <a:solidFill>
                        <a:schemeClr val="lt1"/>
                      </a:solidFill>
                      <a:latin typeface="+mn-lt"/>
                      <a:ea typeface="+mn-ea"/>
                      <a:cs typeface="+mn-cs"/>
                    </a:defRPr>
                  </a:lvl7pPr>
                  <a:lvl8pPr marL="3782060" algn="l" defTabSz="1080135" rtl="0" eaLnBrk="1" latinLnBrk="0" hangingPunct="1">
                    <a:defRPr kern="1200">
                      <a:solidFill>
                        <a:schemeClr val="lt1"/>
                      </a:solidFill>
                      <a:latin typeface="+mn-lt"/>
                      <a:ea typeface="+mn-ea"/>
                      <a:cs typeface="+mn-cs"/>
                    </a:defRPr>
                  </a:lvl8pPr>
                  <a:lvl9pPr marL="4322445" algn="l" defTabSz="1080135" rtl="0" eaLnBrk="1" latinLnBrk="0" hangingPunct="1">
                    <a:defRPr kern="1200">
                      <a:solidFill>
                        <a:schemeClr val="lt1"/>
                      </a:solidFill>
                      <a:latin typeface="+mn-lt"/>
                      <a:ea typeface="+mn-ea"/>
                      <a:cs typeface="+mn-cs"/>
                    </a:defRPr>
                  </a:lvl9pPr>
                </a:lstStyle>
                <a:p>
                  <a:pPr algn="ctr"/>
                  <a:endParaRPr lang="zh-CN" altLang="en-US">
                    <a:solidFill>
                      <a:schemeClr val="bg1">
                        <a:lumMod val="95000"/>
                      </a:schemeClr>
                    </a:solidFill>
                    <a:cs typeface="+mn-ea"/>
                    <a:sym typeface="+mn-lt"/>
                  </a:endParaRPr>
                </a:p>
              </p:txBody>
            </p:sp>
            <p:sp>
              <p:nvSpPr>
                <p:cNvPr id="45" name="椭圆 44"/>
                <p:cNvSpPr/>
                <p:nvPr/>
              </p:nvSpPr>
              <p:spPr>
                <a:xfrm>
                  <a:off x="1705386" y="3678866"/>
                  <a:ext cx="106325" cy="106325"/>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540385" algn="l" rtl="0" fontAlgn="base">
                    <a:spcBef>
                      <a:spcPct val="0"/>
                    </a:spcBef>
                    <a:spcAft>
                      <a:spcPct val="0"/>
                    </a:spcAft>
                    <a:defRPr kern="1200">
                      <a:solidFill>
                        <a:schemeClr val="lt1"/>
                      </a:solidFill>
                      <a:latin typeface="+mn-lt"/>
                      <a:ea typeface="+mn-ea"/>
                      <a:cs typeface="+mn-cs"/>
                    </a:defRPr>
                  </a:lvl2pPr>
                  <a:lvl3pPr marL="1080770" algn="l" rtl="0" fontAlgn="base">
                    <a:spcBef>
                      <a:spcPct val="0"/>
                    </a:spcBef>
                    <a:spcAft>
                      <a:spcPct val="0"/>
                    </a:spcAft>
                    <a:defRPr kern="1200">
                      <a:solidFill>
                        <a:schemeClr val="lt1"/>
                      </a:solidFill>
                      <a:latin typeface="+mn-lt"/>
                      <a:ea typeface="+mn-ea"/>
                      <a:cs typeface="+mn-cs"/>
                    </a:defRPr>
                  </a:lvl3pPr>
                  <a:lvl4pPr marL="1620520" algn="l" rtl="0" fontAlgn="base">
                    <a:spcBef>
                      <a:spcPct val="0"/>
                    </a:spcBef>
                    <a:spcAft>
                      <a:spcPct val="0"/>
                    </a:spcAft>
                    <a:defRPr kern="1200">
                      <a:solidFill>
                        <a:schemeClr val="lt1"/>
                      </a:solidFill>
                      <a:latin typeface="+mn-lt"/>
                      <a:ea typeface="+mn-ea"/>
                      <a:cs typeface="+mn-cs"/>
                    </a:defRPr>
                  </a:lvl4pPr>
                  <a:lvl5pPr marL="2160905" algn="l" rtl="0" fontAlgn="base">
                    <a:spcBef>
                      <a:spcPct val="0"/>
                    </a:spcBef>
                    <a:spcAft>
                      <a:spcPct val="0"/>
                    </a:spcAft>
                    <a:defRPr kern="1200">
                      <a:solidFill>
                        <a:schemeClr val="lt1"/>
                      </a:solidFill>
                      <a:latin typeface="+mn-lt"/>
                      <a:ea typeface="+mn-ea"/>
                      <a:cs typeface="+mn-cs"/>
                    </a:defRPr>
                  </a:lvl5pPr>
                  <a:lvl6pPr marL="2701290" algn="l" defTabSz="1080135" rtl="0" eaLnBrk="1" latinLnBrk="0" hangingPunct="1">
                    <a:defRPr kern="1200">
                      <a:solidFill>
                        <a:schemeClr val="lt1"/>
                      </a:solidFill>
                      <a:latin typeface="+mn-lt"/>
                      <a:ea typeface="+mn-ea"/>
                      <a:cs typeface="+mn-cs"/>
                    </a:defRPr>
                  </a:lvl6pPr>
                  <a:lvl7pPr marL="3241675" algn="l" defTabSz="1080135" rtl="0" eaLnBrk="1" latinLnBrk="0" hangingPunct="1">
                    <a:defRPr kern="1200">
                      <a:solidFill>
                        <a:schemeClr val="lt1"/>
                      </a:solidFill>
                      <a:latin typeface="+mn-lt"/>
                      <a:ea typeface="+mn-ea"/>
                      <a:cs typeface="+mn-cs"/>
                    </a:defRPr>
                  </a:lvl7pPr>
                  <a:lvl8pPr marL="3782060" algn="l" defTabSz="1080135" rtl="0" eaLnBrk="1" latinLnBrk="0" hangingPunct="1">
                    <a:defRPr kern="1200">
                      <a:solidFill>
                        <a:schemeClr val="lt1"/>
                      </a:solidFill>
                      <a:latin typeface="+mn-lt"/>
                      <a:ea typeface="+mn-ea"/>
                      <a:cs typeface="+mn-cs"/>
                    </a:defRPr>
                  </a:lvl8pPr>
                  <a:lvl9pPr marL="4322445" algn="l" defTabSz="1080135" rtl="0" eaLnBrk="1" latinLnBrk="0" hangingPunct="1">
                    <a:defRPr kern="1200">
                      <a:solidFill>
                        <a:schemeClr val="lt1"/>
                      </a:solidFill>
                      <a:latin typeface="+mn-lt"/>
                      <a:ea typeface="+mn-ea"/>
                      <a:cs typeface="+mn-cs"/>
                    </a:defRPr>
                  </a:lvl9pPr>
                </a:lstStyle>
                <a:p>
                  <a:pPr algn="ctr"/>
                  <a:endParaRPr lang="zh-CN" altLang="en-US">
                    <a:solidFill>
                      <a:schemeClr val="bg1">
                        <a:lumMod val="95000"/>
                      </a:schemeClr>
                    </a:solidFill>
                    <a:cs typeface="+mn-ea"/>
                    <a:sym typeface="+mn-lt"/>
                  </a:endParaRPr>
                </a:p>
              </p:txBody>
            </p:sp>
            <p:sp>
              <p:nvSpPr>
                <p:cNvPr id="46" name="椭圆 45"/>
                <p:cNvSpPr/>
                <p:nvPr/>
              </p:nvSpPr>
              <p:spPr>
                <a:xfrm>
                  <a:off x="1705386" y="3870252"/>
                  <a:ext cx="106325" cy="106325"/>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540385" algn="l" rtl="0" fontAlgn="base">
                    <a:spcBef>
                      <a:spcPct val="0"/>
                    </a:spcBef>
                    <a:spcAft>
                      <a:spcPct val="0"/>
                    </a:spcAft>
                    <a:defRPr kern="1200">
                      <a:solidFill>
                        <a:schemeClr val="lt1"/>
                      </a:solidFill>
                      <a:latin typeface="+mn-lt"/>
                      <a:ea typeface="+mn-ea"/>
                      <a:cs typeface="+mn-cs"/>
                    </a:defRPr>
                  </a:lvl2pPr>
                  <a:lvl3pPr marL="1080770" algn="l" rtl="0" fontAlgn="base">
                    <a:spcBef>
                      <a:spcPct val="0"/>
                    </a:spcBef>
                    <a:spcAft>
                      <a:spcPct val="0"/>
                    </a:spcAft>
                    <a:defRPr kern="1200">
                      <a:solidFill>
                        <a:schemeClr val="lt1"/>
                      </a:solidFill>
                      <a:latin typeface="+mn-lt"/>
                      <a:ea typeface="+mn-ea"/>
                      <a:cs typeface="+mn-cs"/>
                    </a:defRPr>
                  </a:lvl3pPr>
                  <a:lvl4pPr marL="1620520" algn="l" rtl="0" fontAlgn="base">
                    <a:spcBef>
                      <a:spcPct val="0"/>
                    </a:spcBef>
                    <a:spcAft>
                      <a:spcPct val="0"/>
                    </a:spcAft>
                    <a:defRPr kern="1200">
                      <a:solidFill>
                        <a:schemeClr val="lt1"/>
                      </a:solidFill>
                      <a:latin typeface="+mn-lt"/>
                      <a:ea typeface="+mn-ea"/>
                      <a:cs typeface="+mn-cs"/>
                    </a:defRPr>
                  </a:lvl4pPr>
                  <a:lvl5pPr marL="2160905" algn="l" rtl="0" fontAlgn="base">
                    <a:spcBef>
                      <a:spcPct val="0"/>
                    </a:spcBef>
                    <a:spcAft>
                      <a:spcPct val="0"/>
                    </a:spcAft>
                    <a:defRPr kern="1200">
                      <a:solidFill>
                        <a:schemeClr val="lt1"/>
                      </a:solidFill>
                      <a:latin typeface="+mn-lt"/>
                      <a:ea typeface="+mn-ea"/>
                      <a:cs typeface="+mn-cs"/>
                    </a:defRPr>
                  </a:lvl5pPr>
                  <a:lvl6pPr marL="2701290" algn="l" defTabSz="1080135" rtl="0" eaLnBrk="1" latinLnBrk="0" hangingPunct="1">
                    <a:defRPr kern="1200">
                      <a:solidFill>
                        <a:schemeClr val="lt1"/>
                      </a:solidFill>
                      <a:latin typeface="+mn-lt"/>
                      <a:ea typeface="+mn-ea"/>
                      <a:cs typeface="+mn-cs"/>
                    </a:defRPr>
                  </a:lvl6pPr>
                  <a:lvl7pPr marL="3241675" algn="l" defTabSz="1080135" rtl="0" eaLnBrk="1" latinLnBrk="0" hangingPunct="1">
                    <a:defRPr kern="1200">
                      <a:solidFill>
                        <a:schemeClr val="lt1"/>
                      </a:solidFill>
                      <a:latin typeface="+mn-lt"/>
                      <a:ea typeface="+mn-ea"/>
                      <a:cs typeface="+mn-cs"/>
                    </a:defRPr>
                  </a:lvl7pPr>
                  <a:lvl8pPr marL="3782060" algn="l" defTabSz="1080135" rtl="0" eaLnBrk="1" latinLnBrk="0" hangingPunct="1">
                    <a:defRPr kern="1200">
                      <a:solidFill>
                        <a:schemeClr val="lt1"/>
                      </a:solidFill>
                      <a:latin typeface="+mn-lt"/>
                      <a:ea typeface="+mn-ea"/>
                      <a:cs typeface="+mn-cs"/>
                    </a:defRPr>
                  </a:lvl8pPr>
                  <a:lvl9pPr marL="4322445" algn="l" defTabSz="1080135" rtl="0" eaLnBrk="1" latinLnBrk="0" hangingPunct="1">
                    <a:defRPr kern="1200">
                      <a:solidFill>
                        <a:schemeClr val="lt1"/>
                      </a:solidFill>
                      <a:latin typeface="+mn-lt"/>
                      <a:ea typeface="+mn-ea"/>
                      <a:cs typeface="+mn-cs"/>
                    </a:defRPr>
                  </a:lvl9pPr>
                </a:lstStyle>
                <a:p>
                  <a:pPr algn="ctr"/>
                  <a:endParaRPr lang="zh-CN" altLang="en-US">
                    <a:solidFill>
                      <a:schemeClr val="bg1">
                        <a:lumMod val="95000"/>
                      </a:schemeClr>
                    </a:solidFill>
                    <a:cs typeface="+mn-ea"/>
                    <a:sym typeface="+mn-lt"/>
                  </a:endParaRPr>
                </a:p>
              </p:txBody>
            </p:sp>
          </p:grpSp>
          <p:grpSp>
            <p:nvGrpSpPr>
              <p:cNvPr id="36" name="组合 35"/>
              <p:cNvGrpSpPr/>
              <p:nvPr/>
            </p:nvGrpSpPr>
            <p:grpSpPr>
              <a:xfrm>
                <a:off x="6687304" y="3887382"/>
                <a:ext cx="106325" cy="499730"/>
                <a:chOff x="1705386" y="3476847"/>
                <a:chExt cx="106325" cy="499730"/>
              </a:xfrm>
              <a:solidFill>
                <a:srgbClr val="FE5778"/>
              </a:solidFill>
            </p:grpSpPr>
            <p:sp>
              <p:nvSpPr>
                <p:cNvPr id="41" name="椭圆 40"/>
                <p:cNvSpPr/>
                <p:nvPr/>
              </p:nvSpPr>
              <p:spPr>
                <a:xfrm>
                  <a:off x="1705386" y="3476847"/>
                  <a:ext cx="106325" cy="106325"/>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540385" algn="l" rtl="0" fontAlgn="base">
                    <a:spcBef>
                      <a:spcPct val="0"/>
                    </a:spcBef>
                    <a:spcAft>
                      <a:spcPct val="0"/>
                    </a:spcAft>
                    <a:defRPr kern="1200">
                      <a:solidFill>
                        <a:schemeClr val="lt1"/>
                      </a:solidFill>
                      <a:latin typeface="+mn-lt"/>
                      <a:ea typeface="+mn-ea"/>
                      <a:cs typeface="+mn-cs"/>
                    </a:defRPr>
                  </a:lvl2pPr>
                  <a:lvl3pPr marL="1080770" algn="l" rtl="0" fontAlgn="base">
                    <a:spcBef>
                      <a:spcPct val="0"/>
                    </a:spcBef>
                    <a:spcAft>
                      <a:spcPct val="0"/>
                    </a:spcAft>
                    <a:defRPr kern="1200">
                      <a:solidFill>
                        <a:schemeClr val="lt1"/>
                      </a:solidFill>
                      <a:latin typeface="+mn-lt"/>
                      <a:ea typeface="+mn-ea"/>
                      <a:cs typeface="+mn-cs"/>
                    </a:defRPr>
                  </a:lvl3pPr>
                  <a:lvl4pPr marL="1620520" algn="l" rtl="0" fontAlgn="base">
                    <a:spcBef>
                      <a:spcPct val="0"/>
                    </a:spcBef>
                    <a:spcAft>
                      <a:spcPct val="0"/>
                    </a:spcAft>
                    <a:defRPr kern="1200">
                      <a:solidFill>
                        <a:schemeClr val="lt1"/>
                      </a:solidFill>
                      <a:latin typeface="+mn-lt"/>
                      <a:ea typeface="+mn-ea"/>
                      <a:cs typeface="+mn-cs"/>
                    </a:defRPr>
                  </a:lvl4pPr>
                  <a:lvl5pPr marL="2160905" algn="l" rtl="0" fontAlgn="base">
                    <a:spcBef>
                      <a:spcPct val="0"/>
                    </a:spcBef>
                    <a:spcAft>
                      <a:spcPct val="0"/>
                    </a:spcAft>
                    <a:defRPr kern="1200">
                      <a:solidFill>
                        <a:schemeClr val="lt1"/>
                      </a:solidFill>
                      <a:latin typeface="+mn-lt"/>
                      <a:ea typeface="+mn-ea"/>
                      <a:cs typeface="+mn-cs"/>
                    </a:defRPr>
                  </a:lvl5pPr>
                  <a:lvl6pPr marL="2701290" algn="l" defTabSz="1080135" rtl="0" eaLnBrk="1" latinLnBrk="0" hangingPunct="1">
                    <a:defRPr kern="1200">
                      <a:solidFill>
                        <a:schemeClr val="lt1"/>
                      </a:solidFill>
                      <a:latin typeface="+mn-lt"/>
                      <a:ea typeface="+mn-ea"/>
                      <a:cs typeface="+mn-cs"/>
                    </a:defRPr>
                  </a:lvl6pPr>
                  <a:lvl7pPr marL="3241675" algn="l" defTabSz="1080135" rtl="0" eaLnBrk="1" latinLnBrk="0" hangingPunct="1">
                    <a:defRPr kern="1200">
                      <a:solidFill>
                        <a:schemeClr val="lt1"/>
                      </a:solidFill>
                      <a:latin typeface="+mn-lt"/>
                      <a:ea typeface="+mn-ea"/>
                      <a:cs typeface="+mn-cs"/>
                    </a:defRPr>
                  </a:lvl7pPr>
                  <a:lvl8pPr marL="3782060" algn="l" defTabSz="1080135" rtl="0" eaLnBrk="1" latinLnBrk="0" hangingPunct="1">
                    <a:defRPr kern="1200">
                      <a:solidFill>
                        <a:schemeClr val="lt1"/>
                      </a:solidFill>
                      <a:latin typeface="+mn-lt"/>
                      <a:ea typeface="+mn-ea"/>
                      <a:cs typeface="+mn-cs"/>
                    </a:defRPr>
                  </a:lvl8pPr>
                  <a:lvl9pPr marL="4322445" algn="l" defTabSz="1080135" rtl="0" eaLnBrk="1" latinLnBrk="0" hangingPunct="1">
                    <a:defRPr kern="1200">
                      <a:solidFill>
                        <a:schemeClr val="lt1"/>
                      </a:solidFill>
                      <a:latin typeface="+mn-lt"/>
                      <a:ea typeface="+mn-ea"/>
                      <a:cs typeface="+mn-cs"/>
                    </a:defRPr>
                  </a:lvl9pPr>
                </a:lstStyle>
                <a:p>
                  <a:pPr algn="ctr"/>
                  <a:endParaRPr lang="zh-CN" altLang="en-US">
                    <a:solidFill>
                      <a:schemeClr val="bg1">
                        <a:lumMod val="95000"/>
                      </a:schemeClr>
                    </a:solidFill>
                    <a:cs typeface="+mn-ea"/>
                    <a:sym typeface="+mn-lt"/>
                  </a:endParaRPr>
                </a:p>
              </p:txBody>
            </p:sp>
            <p:sp>
              <p:nvSpPr>
                <p:cNvPr id="42" name="椭圆 41"/>
                <p:cNvSpPr/>
                <p:nvPr/>
              </p:nvSpPr>
              <p:spPr>
                <a:xfrm>
                  <a:off x="1705386" y="3678866"/>
                  <a:ext cx="106325" cy="106325"/>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540385" algn="l" rtl="0" fontAlgn="base">
                    <a:spcBef>
                      <a:spcPct val="0"/>
                    </a:spcBef>
                    <a:spcAft>
                      <a:spcPct val="0"/>
                    </a:spcAft>
                    <a:defRPr kern="1200">
                      <a:solidFill>
                        <a:schemeClr val="lt1"/>
                      </a:solidFill>
                      <a:latin typeface="+mn-lt"/>
                      <a:ea typeface="+mn-ea"/>
                      <a:cs typeface="+mn-cs"/>
                    </a:defRPr>
                  </a:lvl2pPr>
                  <a:lvl3pPr marL="1080770" algn="l" rtl="0" fontAlgn="base">
                    <a:spcBef>
                      <a:spcPct val="0"/>
                    </a:spcBef>
                    <a:spcAft>
                      <a:spcPct val="0"/>
                    </a:spcAft>
                    <a:defRPr kern="1200">
                      <a:solidFill>
                        <a:schemeClr val="lt1"/>
                      </a:solidFill>
                      <a:latin typeface="+mn-lt"/>
                      <a:ea typeface="+mn-ea"/>
                      <a:cs typeface="+mn-cs"/>
                    </a:defRPr>
                  </a:lvl3pPr>
                  <a:lvl4pPr marL="1620520" algn="l" rtl="0" fontAlgn="base">
                    <a:spcBef>
                      <a:spcPct val="0"/>
                    </a:spcBef>
                    <a:spcAft>
                      <a:spcPct val="0"/>
                    </a:spcAft>
                    <a:defRPr kern="1200">
                      <a:solidFill>
                        <a:schemeClr val="lt1"/>
                      </a:solidFill>
                      <a:latin typeface="+mn-lt"/>
                      <a:ea typeface="+mn-ea"/>
                      <a:cs typeface="+mn-cs"/>
                    </a:defRPr>
                  </a:lvl4pPr>
                  <a:lvl5pPr marL="2160905" algn="l" rtl="0" fontAlgn="base">
                    <a:spcBef>
                      <a:spcPct val="0"/>
                    </a:spcBef>
                    <a:spcAft>
                      <a:spcPct val="0"/>
                    </a:spcAft>
                    <a:defRPr kern="1200">
                      <a:solidFill>
                        <a:schemeClr val="lt1"/>
                      </a:solidFill>
                      <a:latin typeface="+mn-lt"/>
                      <a:ea typeface="+mn-ea"/>
                      <a:cs typeface="+mn-cs"/>
                    </a:defRPr>
                  </a:lvl5pPr>
                  <a:lvl6pPr marL="2701290" algn="l" defTabSz="1080135" rtl="0" eaLnBrk="1" latinLnBrk="0" hangingPunct="1">
                    <a:defRPr kern="1200">
                      <a:solidFill>
                        <a:schemeClr val="lt1"/>
                      </a:solidFill>
                      <a:latin typeface="+mn-lt"/>
                      <a:ea typeface="+mn-ea"/>
                      <a:cs typeface="+mn-cs"/>
                    </a:defRPr>
                  </a:lvl6pPr>
                  <a:lvl7pPr marL="3241675" algn="l" defTabSz="1080135" rtl="0" eaLnBrk="1" latinLnBrk="0" hangingPunct="1">
                    <a:defRPr kern="1200">
                      <a:solidFill>
                        <a:schemeClr val="lt1"/>
                      </a:solidFill>
                      <a:latin typeface="+mn-lt"/>
                      <a:ea typeface="+mn-ea"/>
                      <a:cs typeface="+mn-cs"/>
                    </a:defRPr>
                  </a:lvl7pPr>
                  <a:lvl8pPr marL="3782060" algn="l" defTabSz="1080135" rtl="0" eaLnBrk="1" latinLnBrk="0" hangingPunct="1">
                    <a:defRPr kern="1200">
                      <a:solidFill>
                        <a:schemeClr val="lt1"/>
                      </a:solidFill>
                      <a:latin typeface="+mn-lt"/>
                      <a:ea typeface="+mn-ea"/>
                      <a:cs typeface="+mn-cs"/>
                    </a:defRPr>
                  </a:lvl8pPr>
                  <a:lvl9pPr marL="4322445" algn="l" defTabSz="1080135" rtl="0" eaLnBrk="1" latinLnBrk="0" hangingPunct="1">
                    <a:defRPr kern="1200">
                      <a:solidFill>
                        <a:schemeClr val="lt1"/>
                      </a:solidFill>
                      <a:latin typeface="+mn-lt"/>
                      <a:ea typeface="+mn-ea"/>
                      <a:cs typeface="+mn-cs"/>
                    </a:defRPr>
                  </a:lvl9pPr>
                </a:lstStyle>
                <a:p>
                  <a:pPr algn="ctr"/>
                  <a:endParaRPr lang="zh-CN" altLang="en-US">
                    <a:solidFill>
                      <a:schemeClr val="bg1">
                        <a:lumMod val="95000"/>
                      </a:schemeClr>
                    </a:solidFill>
                    <a:cs typeface="+mn-ea"/>
                    <a:sym typeface="+mn-lt"/>
                  </a:endParaRPr>
                </a:p>
              </p:txBody>
            </p:sp>
            <p:sp>
              <p:nvSpPr>
                <p:cNvPr id="43" name="椭圆 42"/>
                <p:cNvSpPr/>
                <p:nvPr/>
              </p:nvSpPr>
              <p:spPr>
                <a:xfrm>
                  <a:off x="1705386" y="3870252"/>
                  <a:ext cx="106325" cy="106325"/>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540385" algn="l" rtl="0" fontAlgn="base">
                    <a:spcBef>
                      <a:spcPct val="0"/>
                    </a:spcBef>
                    <a:spcAft>
                      <a:spcPct val="0"/>
                    </a:spcAft>
                    <a:defRPr kern="1200">
                      <a:solidFill>
                        <a:schemeClr val="lt1"/>
                      </a:solidFill>
                      <a:latin typeface="+mn-lt"/>
                      <a:ea typeface="+mn-ea"/>
                      <a:cs typeface="+mn-cs"/>
                    </a:defRPr>
                  </a:lvl2pPr>
                  <a:lvl3pPr marL="1080770" algn="l" rtl="0" fontAlgn="base">
                    <a:spcBef>
                      <a:spcPct val="0"/>
                    </a:spcBef>
                    <a:spcAft>
                      <a:spcPct val="0"/>
                    </a:spcAft>
                    <a:defRPr kern="1200">
                      <a:solidFill>
                        <a:schemeClr val="lt1"/>
                      </a:solidFill>
                      <a:latin typeface="+mn-lt"/>
                      <a:ea typeface="+mn-ea"/>
                      <a:cs typeface="+mn-cs"/>
                    </a:defRPr>
                  </a:lvl3pPr>
                  <a:lvl4pPr marL="1620520" algn="l" rtl="0" fontAlgn="base">
                    <a:spcBef>
                      <a:spcPct val="0"/>
                    </a:spcBef>
                    <a:spcAft>
                      <a:spcPct val="0"/>
                    </a:spcAft>
                    <a:defRPr kern="1200">
                      <a:solidFill>
                        <a:schemeClr val="lt1"/>
                      </a:solidFill>
                      <a:latin typeface="+mn-lt"/>
                      <a:ea typeface="+mn-ea"/>
                      <a:cs typeface="+mn-cs"/>
                    </a:defRPr>
                  </a:lvl4pPr>
                  <a:lvl5pPr marL="2160905" algn="l" rtl="0" fontAlgn="base">
                    <a:spcBef>
                      <a:spcPct val="0"/>
                    </a:spcBef>
                    <a:spcAft>
                      <a:spcPct val="0"/>
                    </a:spcAft>
                    <a:defRPr kern="1200">
                      <a:solidFill>
                        <a:schemeClr val="lt1"/>
                      </a:solidFill>
                      <a:latin typeface="+mn-lt"/>
                      <a:ea typeface="+mn-ea"/>
                      <a:cs typeface="+mn-cs"/>
                    </a:defRPr>
                  </a:lvl5pPr>
                  <a:lvl6pPr marL="2701290" algn="l" defTabSz="1080135" rtl="0" eaLnBrk="1" latinLnBrk="0" hangingPunct="1">
                    <a:defRPr kern="1200">
                      <a:solidFill>
                        <a:schemeClr val="lt1"/>
                      </a:solidFill>
                      <a:latin typeface="+mn-lt"/>
                      <a:ea typeface="+mn-ea"/>
                      <a:cs typeface="+mn-cs"/>
                    </a:defRPr>
                  </a:lvl6pPr>
                  <a:lvl7pPr marL="3241675" algn="l" defTabSz="1080135" rtl="0" eaLnBrk="1" latinLnBrk="0" hangingPunct="1">
                    <a:defRPr kern="1200">
                      <a:solidFill>
                        <a:schemeClr val="lt1"/>
                      </a:solidFill>
                      <a:latin typeface="+mn-lt"/>
                      <a:ea typeface="+mn-ea"/>
                      <a:cs typeface="+mn-cs"/>
                    </a:defRPr>
                  </a:lvl7pPr>
                  <a:lvl8pPr marL="3782060" algn="l" defTabSz="1080135" rtl="0" eaLnBrk="1" latinLnBrk="0" hangingPunct="1">
                    <a:defRPr kern="1200">
                      <a:solidFill>
                        <a:schemeClr val="lt1"/>
                      </a:solidFill>
                      <a:latin typeface="+mn-lt"/>
                      <a:ea typeface="+mn-ea"/>
                      <a:cs typeface="+mn-cs"/>
                    </a:defRPr>
                  </a:lvl8pPr>
                  <a:lvl9pPr marL="4322445" algn="l" defTabSz="1080135" rtl="0" eaLnBrk="1" latinLnBrk="0" hangingPunct="1">
                    <a:defRPr kern="1200">
                      <a:solidFill>
                        <a:schemeClr val="lt1"/>
                      </a:solidFill>
                      <a:latin typeface="+mn-lt"/>
                      <a:ea typeface="+mn-ea"/>
                      <a:cs typeface="+mn-cs"/>
                    </a:defRPr>
                  </a:lvl9pPr>
                </a:lstStyle>
                <a:p>
                  <a:pPr algn="ctr"/>
                  <a:endParaRPr lang="zh-CN" altLang="en-US">
                    <a:solidFill>
                      <a:schemeClr val="bg1">
                        <a:lumMod val="95000"/>
                      </a:schemeClr>
                    </a:solidFill>
                    <a:cs typeface="+mn-ea"/>
                    <a:sym typeface="+mn-lt"/>
                  </a:endParaRPr>
                </a:p>
              </p:txBody>
            </p:sp>
          </p:grpSp>
          <p:grpSp>
            <p:nvGrpSpPr>
              <p:cNvPr id="37" name="组合 36"/>
              <p:cNvGrpSpPr/>
              <p:nvPr/>
            </p:nvGrpSpPr>
            <p:grpSpPr>
              <a:xfrm>
                <a:off x="9058807" y="3887382"/>
                <a:ext cx="106325" cy="499730"/>
                <a:chOff x="1705386" y="3476847"/>
                <a:chExt cx="106325" cy="499730"/>
              </a:xfrm>
              <a:solidFill>
                <a:srgbClr val="009AD0"/>
              </a:solidFill>
            </p:grpSpPr>
            <p:sp>
              <p:nvSpPr>
                <p:cNvPr id="38" name="椭圆 37"/>
                <p:cNvSpPr/>
                <p:nvPr/>
              </p:nvSpPr>
              <p:spPr>
                <a:xfrm>
                  <a:off x="1705386" y="3476847"/>
                  <a:ext cx="106325" cy="106325"/>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540385" algn="l" rtl="0" fontAlgn="base">
                    <a:spcBef>
                      <a:spcPct val="0"/>
                    </a:spcBef>
                    <a:spcAft>
                      <a:spcPct val="0"/>
                    </a:spcAft>
                    <a:defRPr kern="1200">
                      <a:solidFill>
                        <a:schemeClr val="lt1"/>
                      </a:solidFill>
                      <a:latin typeface="+mn-lt"/>
                      <a:ea typeface="+mn-ea"/>
                      <a:cs typeface="+mn-cs"/>
                    </a:defRPr>
                  </a:lvl2pPr>
                  <a:lvl3pPr marL="1080770" algn="l" rtl="0" fontAlgn="base">
                    <a:spcBef>
                      <a:spcPct val="0"/>
                    </a:spcBef>
                    <a:spcAft>
                      <a:spcPct val="0"/>
                    </a:spcAft>
                    <a:defRPr kern="1200">
                      <a:solidFill>
                        <a:schemeClr val="lt1"/>
                      </a:solidFill>
                      <a:latin typeface="+mn-lt"/>
                      <a:ea typeface="+mn-ea"/>
                      <a:cs typeface="+mn-cs"/>
                    </a:defRPr>
                  </a:lvl3pPr>
                  <a:lvl4pPr marL="1620520" algn="l" rtl="0" fontAlgn="base">
                    <a:spcBef>
                      <a:spcPct val="0"/>
                    </a:spcBef>
                    <a:spcAft>
                      <a:spcPct val="0"/>
                    </a:spcAft>
                    <a:defRPr kern="1200">
                      <a:solidFill>
                        <a:schemeClr val="lt1"/>
                      </a:solidFill>
                      <a:latin typeface="+mn-lt"/>
                      <a:ea typeface="+mn-ea"/>
                      <a:cs typeface="+mn-cs"/>
                    </a:defRPr>
                  </a:lvl4pPr>
                  <a:lvl5pPr marL="2160905" algn="l" rtl="0" fontAlgn="base">
                    <a:spcBef>
                      <a:spcPct val="0"/>
                    </a:spcBef>
                    <a:spcAft>
                      <a:spcPct val="0"/>
                    </a:spcAft>
                    <a:defRPr kern="1200">
                      <a:solidFill>
                        <a:schemeClr val="lt1"/>
                      </a:solidFill>
                      <a:latin typeface="+mn-lt"/>
                      <a:ea typeface="+mn-ea"/>
                      <a:cs typeface="+mn-cs"/>
                    </a:defRPr>
                  </a:lvl5pPr>
                  <a:lvl6pPr marL="2701290" algn="l" defTabSz="1080135" rtl="0" eaLnBrk="1" latinLnBrk="0" hangingPunct="1">
                    <a:defRPr kern="1200">
                      <a:solidFill>
                        <a:schemeClr val="lt1"/>
                      </a:solidFill>
                      <a:latin typeface="+mn-lt"/>
                      <a:ea typeface="+mn-ea"/>
                      <a:cs typeface="+mn-cs"/>
                    </a:defRPr>
                  </a:lvl6pPr>
                  <a:lvl7pPr marL="3241675" algn="l" defTabSz="1080135" rtl="0" eaLnBrk="1" latinLnBrk="0" hangingPunct="1">
                    <a:defRPr kern="1200">
                      <a:solidFill>
                        <a:schemeClr val="lt1"/>
                      </a:solidFill>
                      <a:latin typeface="+mn-lt"/>
                      <a:ea typeface="+mn-ea"/>
                      <a:cs typeface="+mn-cs"/>
                    </a:defRPr>
                  </a:lvl7pPr>
                  <a:lvl8pPr marL="3782060" algn="l" defTabSz="1080135" rtl="0" eaLnBrk="1" latinLnBrk="0" hangingPunct="1">
                    <a:defRPr kern="1200">
                      <a:solidFill>
                        <a:schemeClr val="lt1"/>
                      </a:solidFill>
                      <a:latin typeface="+mn-lt"/>
                      <a:ea typeface="+mn-ea"/>
                      <a:cs typeface="+mn-cs"/>
                    </a:defRPr>
                  </a:lvl8pPr>
                  <a:lvl9pPr marL="4322445" algn="l" defTabSz="1080135" rtl="0" eaLnBrk="1" latinLnBrk="0" hangingPunct="1">
                    <a:defRPr kern="1200">
                      <a:solidFill>
                        <a:schemeClr val="lt1"/>
                      </a:solidFill>
                      <a:latin typeface="+mn-lt"/>
                      <a:ea typeface="+mn-ea"/>
                      <a:cs typeface="+mn-cs"/>
                    </a:defRPr>
                  </a:lvl9pPr>
                </a:lstStyle>
                <a:p>
                  <a:pPr algn="ctr"/>
                  <a:endParaRPr lang="zh-CN" altLang="en-US">
                    <a:solidFill>
                      <a:schemeClr val="bg1">
                        <a:lumMod val="95000"/>
                      </a:schemeClr>
                    </a:solidFill>
                    <a:cs typeface="+mn-ea"/>
                    <a:sym typeface="+mn-lt"/>
                  </a:endParaRPr>
                </a:p>
              </p:txBody>
            </p:sp>
            <p:sp>
              <p:nvSpPr>
                <p:cNvPr id="39" name="椭圆 38"/>
                <p:cNvSpPr/>
                <p:nvPr/>
              </p:nvSpPr>
              <p:spPr>
                <a:xfrm>
                  <a:off x="1705386" y="3678866"/>
                  <a:ext cx="106325" cy="106325"/>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540385" algn="l" rtl="0" fontAlgn="base">
                    <a:spcBef>
                      <a:spcPct val="0"/>
                    </a:spcBef>
                    <a:spcAft>
                      <a:spcPct val="0"/>
                    </a:spcAft>
                    <a:defRPr kern="1200">
                      <a:solidFill>
                        <a:schemeClr val="lt1"/>
                      </a:solidFill>
                      <a:latin typeface="+mn-lt"/>
                      <a:ea typeface="+mn-ea"/>
                      <a:cs typeface="+mn-cs"/>
                    </a:defRPr>
                  </a:lvl2pPr>
                  <a:lvl3pPr marL="1080770" algn="l" rtl="0" fontAlgn="base">
                    <a:spcBef>
                      <a:spcPct val="0"/>
                    </a:spcBef>
                    <a:spcAft>
                      <a:spcPct val="0"/>
                    </a:spcAft>
                    <a:defRPr kern="1200">
                      <a:solidFill>
                        <a:schemeClr val="lt1"/>
                      </a:solidFill>
                      <a:latin typeface="+mn-lt"/>
                      <a:ea typeface="+mn-ea"/>
                      <a:cs typeface="+mn-cs"/>
                    </a:defRPr>
                  </a:lvl3pPr>
                  <a:lvl4pPr marL="1620520" algn="l" rtl="0" fontAlgn="base">
                    <a:spcBef>
                      <a:spcPct val="0"/>
                    </a:spcBef>
                    <a:spcAft>
                      <a:spcPct val="0"/>
                    </a:spcAft>
                    <a:defRPr kern="1200">
                      <a:solidFill>
                        <a:schemeClr val="lt1"/>
                      </a:solidFill>
                      <a:latin typeface="+mn-lt"/>
                      <a:ea typeface="+mn-ea"/>
                      <a:cs typeface="+mn-cs"/>
                    </a:defRPr>
                  </a:lvl4pPr>
                  <a:lvl5pPr marL="2160905" algn="l" rtl="0" fontAlgn="base">
                    <a:spcBef>
                      <a:spcPct val="0"/>
                    </a:spcBef>
                    <a:spcAft>
                      <a:spcPct val="0"/>
                    </a:spcAft>
                    <a:defRPr kern="1200">
                      <a:solidFill>
                        <a:schemeClr val="lt1"/>
                      </a:solidFill>
                      <a:latin typeface="+mn-lt"/>
                      <a:ea typeface="+mn-ea"/>
                      <a:cs typeface="+mn-cs"/>
                    </a:defRPr>
                  </a:lvl5pPr>
                  <a:lvl6pPr marL="2701290" algn="l" defTabSz="1080135" rtl="0" eaLnBrk="1" latinLnBrk="0" hangingPunct="1">
                    <a:defRPr kern="1200">
                      <a:solidFill>
                        <a:schemeClr val="lt1"/>
                      </a:solidFill>
                      <a:latin typeface="+mn-lt"/>
                      <a:ea typeface="+mn-ea"/>
                      <a:cs typeface="+mn-cs"/>
                    </a:defRPr>
                  </a:lvl6pPr>
                  <a:lvl7pPr marL="3241675" algn="l" defTabSz="1080135" rtl="0" eaLnBrk="1" latinLnBrk="0" hangingPunct="1">
                    <a:defRPr kern="1200">
                      <a:solidFill>
                        <a:schemeClr val="lt1"/>
                      </a:solidFill>
                      <a:latin typeface="+mn-lt"/>
                      <a:ea typeface="+mn-ea"/>
                      <a:cs typeface="+mn-cs"/>
                    </a:defRPr>
                  </a:lvl7pPr>
                  <a:lvl8pPr marL="3782060" algn="l" defTabSz="1080135" rtl="0" eaLnBrk="1" latinLnBrk="0" hangingPunct="1">
                    <a:defRPr kern="1200">
                      <a:solidFill>
                        <a:schemeClr val="lt1"/>
                      </a:solidFill>
                      <a:latin typeface="+mn-lt"/>
                      <a:ea typeface="+mn-ea"/>
                      <a:cs typeface="+mn-cs"/>
                    </a:defRPr>
                  </a:lvl8pPr>
                  <a:lvl9pPr marL="4322445" algn="l" defTabSz="1080135" rtl="0" eaLnBrk="1" latinLnBrk="0" hangingPunct="1">
                    <a:defRPr kern="1200">
                      <a:solidFill>
                        <a:schemeClr val="lt1"/>
                      </a:solidFill>
                      <a:latin typeface="+mn-lt"/>
                      <a:ea typeface="+mn-ea"/>
                      <a:cs typeface="+mn-cs"/>
                    </a:defRPr>
                  </a:lvl9pPr>
                </a:lstStyle>
                <a:p>
                  <a:pPr algn="ctr"/>
                  <a:endParaRPr lang="zh-CN" altLang="en-US">
                    <a:solidFill>
                      <a:schemeClr val="bg1">
                        <a:lumMod val="95000"/>
                      </a:schemeClr>
                    </a:solidFill>
                    <a:cs typeface="+mn-ea"/>
                    <a:sym typeface="+mn-lt"/>
                  </a:endParaRPr>
                </a:p>
              </p:txBody>
            </p:sp>
            <p:sp>
              <p:nvSpPr>
                <p:cNvPr id="40" name="椭圆 39"/>
                <p:cNvSpPr/>
                <p:nvPr/>
              </p:nvSpPr>
              <p:spPr>
                <a:xfrm>
                  <a:off x="1705386" y="3870252"/>
                  <a:ext cx="106325" cy="106325"/>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540385" algn="l" rtl="0" fontAlgn="base">
                    <a:spcBef>
                      <a:spcPct val="0"/>
                    </a:spcBef>
                    <a:spcAft>
                      <a:spcPct val="0"/>
                    </a:spcAft>
                    <a:defRPr kern="1200">
                      <a:solidFill>
                        <a:schemeClr val="lt1"/>
                      </a:solidFill>
                      <a:latin typeface="+mn-lt"/>
                      <a:ea typeface="+mn-ea"/>
                      <a:cs typeface="+mn-cs"/>
                    </a:defRPr>
                  </a:lvl2pPr>
                  <a:lvl3pPr marL="1080770" algn="l" rtl="0" fontAlgn="base">
                    <a:spcBef>
                      <a:spcPct val="0"/>
                    </a:spcBef>
                    <a:spcAft>
                      <a:spcPct val="0"/>
                    </a:spcAft>
                    <a:defRPr kern="1200">
                      <a:solidFill>
                        <a:schemeClr val="lt1"/>
                      </a:solidFill>
                      <a:latin typeface="+mn-lt"/>
                      <a:ea typeface="+mn-ea"/>
                      <a:cs typeface="+mn-cs"/>
                    </a:defRPr>
                  </a:lvl3pPr>
                  <a:lvl4pPr marL="1620520" algn="l" rtl="0" fontAlgn="base">
                    <a:spcBef>
                      <a:spcPct val="0"/>
                    </a:spcBef>
                    <a:spcAft>
                      <a:spcPct val="0"/>
                    </a:spcAft>
                    <a:defRPr kern="1200">
                      <a:solidFill>
                        <a:schemeClr val="lt1"/>
                      </a:solidFill>
                      <a:latin typeface="+mn-lt"/>
                      <a:ea typeface="+mn-ea"/>
                      <a:cs typeface="+mn-cs"/>
                    </a:defRPr>
                  </a:lvl4pPr>
                  <a:lvl5pPr marL="2160905" algn="l" rtl="0" fontAlgn="base">
                    <a:spcBef>
                      <a:spcPct val="0"/>
                    </a:spcBef>
                    <a:spcAft>
                      <a:spcPct val="0"/>
                    </a:spcAft>
                    <a:defRPr kern="1200">
                      <a:solidFill>
                        <a:schemeClr val="lt1"/>
                      </a:solidFill>
                      <a:latin typeface="+mn-lt"/>
                      <a:ea typeface="+mn-ea"/>
                      <a:cs typeface="+mn-cs"/>
                    </a:defRPr>
                  </a:lvl5pPr>
                  <a:lvl6pPr marL="2701290" algn="l" defTabSz="1080135" rtl="0" eaLnBrk="1" latinLnBrk="0" hangingPunct="1">
                    <a:defRPr kern="1200">
                      <a:solidFill>
                        <a:schemeClr val="lt1"/>
                      </a:solidFill>
                      <a:latin typeface="+mn-lt"/>
                      <a:ea typeface="+mn-ea"/>
                      <a:cs typeface="+mn-cs"/>
                    </a:defRPr>
                  </a:lvl6pPr>
                  <a:lvl7pPr marL="3241675" algn="l" defTabSz="1080135" rtl="0" eaLnBrk="1" latinLnBrk="0" hangingPunct="1">
                    <a:defRPr kern="1200">
                      <a:solidFill>
                        <a:schemeClr val="lt1"/>
                      </a:solidFill>
                      <a:latin typeface="+mn-lt"/>
                      <a:ea typeface="+mn-ea"/>
                      <a:cs typeface="+mn-cs"/>
                    </a:defRPr>
                  </a:lvl7pPr>
                  <a:lvl8pPr marL="3782060" algn="l" defTabSz="1080135" rtl="0" eaLnBrk="1" latinLnBrk="0" hangingPunct="1">
                    <a:defRPr kern="1200">
                      <a:solidFill>
                        <a:schemeClr val="lt1"/>
                      </a:solidFill>
                      <a:latin typeface="+mn-lt"/>
                      <a:ea typeface="+mn-ea"/>
                      <a:cs typeface="+mn-cs"/>
                    </a:defRPr>
                  </a:lvl8pPr>
                  <a:lvl9pPr marL="4322445" algn="l" defTabSz="1080135" rtl="0" eaLnBrk="1" latinLnBrk="0" hangingPunct="1">
                    <a:defRPr kern="1200">
                      <a:solidFill>
                        <a:schemeClr val="lt1"/>
                      </a:solidFill>
                      <a:latin typeface="+mn-lt"/>
                      <a:ea typeface="+mn-ea"/>
                      <a:cs typeface="+mn-cs"/>
                    </a:defRPr>
                  </a:lvl9pPr>
                </a:lstStyle>
                <a:p>
                  <a:pPr algn="ctr"/>
                  <a:endParaRPr lang="zh-CN" altLang="en-US">
                    <a:solidFill>
                      <a:schemeClr val="bg1">
                        <a:lumMod val="95000"/>
                      </a:schemeClr>
                    </a:solidFill>
                    <a:cs typeface="+mn-ea"/>
                    <a:sym typeface="+mn-lt"/>
                  </a:endParaRPr>
                </a:p>
              </p:txBody>
            </p:sp>
          </p:grpSp>
        </p:grpSp>
        <p:grpSp>
          <p:nvGrpSpPr>
            <p:cNvPr id="17" name="组合 16"/>
            <p:cNvGrpSpPr/>
            <p:nvPr/>
          </p:nvGrpSpPr>
          <p:grpSpPr>
            <a:xfrm>
              <a:off x="1596030" y="4594037"/>
              <a:ext cx="9021227" cy="1440194"/>
              <a:chOff x="1150224" y="4594037"/>
              <a:chExt cx="9021227" cy="1440194"/>
            </a:xfrm>
          </p:grpSpPr>
          <p:grpSp>
            <p:nvGrpSpPr>
              <p:cNvPr id="18" name="组合 17"/>
              <p:cNvGrpSpPr/>
              <p:nvPr/>
            </p:nvGrpSpPr>
            <p:grpSpPr>
              <a:xfrm>
                <a:off x="1150224" y="4594037"/>
                <a:ext cx="2088784" cy="1440194"/>
                <a:chOff x="1015535" y="3695999"/>
                <a:chExt cx="2088784" cy="1440194"/>
              </a:xfrm>
            </p:grpSpPr>
            <p:sp>
              <p:nvSpPr>
                <p:cNvPr id="28" name="文本框 36"/>
                <p:cNvSpPr txBox="1"/>
                <p:nvPr/>
              </p:nvSpPr>
              <p:spPr>
                <a:xfrm>
                  <a:off x="1015535" y="3695999"/>
                  <a:ext cx="208878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实时查看课表</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29" name="Text Placeholder 32">
                  <a:extLst>
                    <a:ext uri="{FF2B5EF4-FFF2-40B4-BE49-F238E27FC236}">
                      <a16:creationId xmlns:a16="http://schemas.microsoft.com/office/drawing/2014/main" id="{BD9997BD-FF24-4177-9E39-E04957E90C43}"/>
                    </a:ext>
                  </a:extLst>
                </p:cNvPr>
                <p:cNvSpPr txBox="1">
                  <a:spLocks/>
                </p:cNvSpPr>
                <p:nvPr/>
              </p:nvSpPr>
              <p:spPr>
                <a:xfrm>
                  <a:off x="1114955" y="4241066"/>
                  <a:ext cx="1887961" cy="8951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400" dirty="0">
                      <a:latin typeface="微软雅黑" panose="020B0503020204020204" pitchFamily="34" charset="-122"/>
                      <a:ea typeface="微软雅黑" panose="020B0503020204020204" pitchFamily="34" charset="-122"/>
                    </a:rPr>
                    <a:t>关联教务系统，使用学号密码即可绑定教务系统账户，实时查看自己的课表</a:t>
                  </a:r>
                  <a:endParaRPr lang="en-US" sz="1400" dirty="0">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3479401" y="4594037"/>
                <a:ext cx="2088784" cy="1434933"/>
                <a:chOff x="1015535" y="3695999"/>
                <a:chExt cx="2088784" cy="1434933"/>
              </a:xfrm>
            </p:grpSpPr>
            <p:sp>
              <p:nvSpPr>
                <p:cNvPr id="26" name="文本框 36"/>
                <p:cNvSpPr txBox="1"/>
                <p:nvPr/>
              </p:nvSpPr>
              <p:spPr>
                <a:xfrm>
                  <a:off x="1015535" y="3695999"/>
                  <a:ext cx="208878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课前提醒</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27" name="Text Placeholder 32">
                  <a:extLst>
                    <a:ext uri="{FF2B5EF4-FFF2-40B4-BE49-F238E27FC236}">
                      <a16:creationId xmlns:a16="http://schemas.microsoft.com/office/drawing/2014/main" id="{BD9997BD-FF24-4177-9E39-E04957E90C43}"/>
                    </a:ext>
                  </a:extLst>
                </p:cNvPr>
                <p:cNvSpPr txBox="1">
                  <a:spLocks/>
                </p:cNvSpPr>
                <p:nvPr/>
              </p:nvSpPr>
              <p:spPr>
                <a:xfrm>
                  <a:off x="1172342" y="4235805"/>
                  <a:ext cx="1887962" cy="8951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400" dirty="0">
                      <a:latin typeface="微软雅黑" panose="020B0503020204020204" pitchFamily="34" charset="-122"/>
                      <a:ea typeface="微软雅黑" panose="020B0503020204020204" pitchFamily="34" charset="-122"/>
                    </a:rPr>
                    <a:t>增添课前提醒，调课通知和课程进度等功能。（老师再也不用担心我跑错教室了！）</a:t>
                  </a:r>
                  <a:endParaRPr lang="en-US" sz="1400" dirty="0">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5645270" y="4594037"/>
                <a:ext cx="2088784" cy="1434933"/>
                <a:chOff x="907315" y="3695999"/>
                <a:chExt cx="2088784" cy="1434933"/>
              </a:xfrm>
            </p:grpSpPr>
            <p:sp>
              <p:nvSpPr>
                <p:cNvPr id="24" name="文本框 36"/>
                <p:cNvSpPr txBox="1"/>
                <p:nvPr/>
              </p:nvSpPr>
              <p:spPr>
                <a:xfrm>
                  <a:off x="907315" y="3695999"/>
                  <a:ext cx="208878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 </a:t>
                  </a: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查询成绩</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25" name="Text Placeholder 32">
                  <a:extLst>
                    <a:ext uri="{FF2B5EF4-FFF2-40B4-BE49-F238E27FC236}">
                      <a16:creationId xmlns:a16="http://schemas.microsoft.com/office/drawing/2014/main" id="{BD9997BD-FF24-4177-9E39-E04957E90C43}"/>
                    </a:ext>
                  </a:extLst>
                </p:cNvPr>
                <p:cNvSpPr txBox="1">
                  <a:spLocks/>
                </p:cNvSpPr>
                <p:nvPr/>
              </p:nvSpPr>
              <p:spPr>
                <a:xfrm>
                  <a:off x="1056825" y="4235805"/>
                  <a:ext cx="1887962" cy="8951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400" dirty="0">
                      <a:latin typeface="微软雅黑" panose="020B0503020204020204" pitchFamily="34" charset="-122"/>
                      <a:ea typeface="微软雅黑" panose="020B0503020204020204" pitchFamily="34" charset="-122"/>
                    </a:rPr>
                    <a:t>增添成绩查询功能。（重点），同学们可以更便捷的查看到自己每学期的成绩单。</a:t>
                  </a:r>
                  <a:endParaRPr lang="en-US" sz="1400" dirty="0">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8082667" y="4594037"/>
                <a:ext cx="2088784" cy="1429672"/>
                <a:chOff x="1015535" y="3695999"/>
                <a:chExt cx="2088784" cy="1429672"/>
              </a:xfrm>
            </p:grpSpPr>
            <p:sp>
              <p:nvSpPr>
                <p:cNvPr id="22" name="文本框 36"/>
                <p:cNvSpPr txBox="1"/>
                <p:nvPr/>
              </p:nvSpPr>
              <p:spPr>
                <a:xfrm>
                  <a:off x="1015535" y="3695999"/>
                  <a:ext cx="208878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rPr>
                    <a:t>界面自定义</a:t>
                  </a:r>
                  <a:endParaRPr lang="en-US" altLang="zh-CN" sz="24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endParaRPr>
                </a:p>
              </p:txBody>
            </p:sp>
            <p:sp>
              <p:nvSpPr>
                <p:cNvPr id="23" name="Text Placeholder 32">
                  <a:extLst>
                    <a:ext uri="{FF2B5EF4-FFF2-40B4-BE49-F238E27FC236}">
                      <a16:creationId xmlns:a16="http://schemas.microsoft.com/office/drawing/2014/main" id="{BD9997BD-FF24-4177-9E39-E04957E90C43}"/>
                    </a:ext>
                  </a:extLst>
                </p:cNvPr>
                <p:cNvSpPr txBox="1">
                  <a:spLocks/>
                </p:cNvSpPr>
                <p:nvPr/>
              </p:nvSpPr>
              <p:spPr>
                <a:xfrm>
                  <a:off x="1049370" y="4230544"/>
                  <a:ext cx="1887963" cy="8951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400" dirty="0">
                      <a:latin typeface="微软雅黑" panose="020B0503020204020204" pitchFamily="34" charset="-122"/>
                      <a:ea typeface="微软雅黑" panose="020B0503020204020204" pitchFamily="34" charset="-122"/>
                    </a:rPr>
                    <a:t>界面美化，用户可根据自己的喜好自定义课表背景，图标，格式，字体，</a:t>
                  </a:r>
                  <a:r>
                    <a:rPr lang="en-US" altLang="zh-CN" sz="1400" dirty="0" err="1">
                      <a:latin typeface="微软雅黑" panose="020B0503020204020204" pitchFamily="34" charset="-122"/>
                      <a:ea typeface="微软雅黑" panose="020B0503020204020204" pitchFamily="34" charset="-122"/>
                    </a:rPr>
                    <a:t>etc</a:t>
                  </a:r>
                  <a:endParaRPr lang="en-US" sz="1400" dirty="0">
                    <a:latin typeface="微软雅黑" panose="020B0503020204020204" pitchFamily="34" charset="-122"/>
                    <a:ea typeface="微软雅黑" panose="020B0503020204020204" pitchFamily="34" charset="-122"/>
                  </a:endParaRPr>
                </a:p>
              </p:txBody>
            </p:sp>
          </p:grpSp>
        </p:grpSp>
      </p:grpSp>
      <p:grpSp>
        <p:nvGrpSpPr>
          <p:cNvPr id="50" name="组合 49">
            <a:extLst>
              <a:ext uri="{FF2B5EF4-FFF2-40B4-BE49-F238E27FC236}">
                <a16:creationId xmlns:a16="http://schemas.microsoft.com/office/drawing/2014/main" id="{FA2F4A3E-D766-4798-B012-D2A2633B7C50}"/>
              </a:ext>
            </a:extLst>
          </p:cNvPr>
          <p:cNvGrpSpPr/>
          <p:nvPr/>
        </p:nvGrpSpPr>
        <p:grpSpPr>
          <a:xfrm>
            <a:off x="190482" y="352678"/>
            <a:ext cx="1552593" cy="523220"/>
            <a:chOff x="361932" y="543178"/>
            <a:chExt cx="1552593" cy="523220"/>
          </a:xfrm>
        </p:grpSpPr>
        <p:sp>
          <p:nvSpPr>
            <p:cNvPr id="51" name="Freeform 104">
              <a:extLst>
                <a:ext uri="{FF2B5EF4-FFF2-40B4-BE49-F238E27FC236}">
                  <a16:creationId xmlns:a16="http://schemas.microsoft.com/office/drawing/2014/main" id="{C3542B52-4A1D-45C2-B7A0-9F5445968FA3}"/>
                </a:ext>
              </a:extLst>
            </p:cNvPr>
            <p:cNvSpPr>
              <a:spLocks noEditPoints="1"/>
            </p:cNvSpPr>
            <p:nvPr/>
          </p:nvSpPr>
          <p:spPr bwMode="auto">
            <a:xfrm>
              <a:off x="361932" y="543178"/>
              <a:ext cx="1504968" cy="523220"/>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rgbClr val="A0AD83"/>
            </a:solidFill>
            <a:ln>
              <a:solidFill>
                <a:schemeClr val="tx1">
                  <a:lumMod val="75000"/>
                  <a:lumOff val="25000"/>
                </a:schemeClr>
              </a:solid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 name="文本框 51">
              <a:extLst>
                <a:ext uri="{FF2B5EF4-FFF2-40B4-BE49-F238E27FC236}">
                  <a16:creationId xmlns:a16="http://schemas.microsoft.com/office/drawing/2014/main" id="{B0C4A7B0-242A-4F90-A288-4298EDEA936F}"/>
                </a:ext>
              </a:extLst>
            </p:cNvPr>
            <p:cNvSpPr txBox="1"/>
            <p:nvPr/>
          </p:nvSpPr>
          <p:spPr>
            <a:xfrm>
              <a:off x="504825" y="543178"/>
              <a:ext cx="1409700" cy="523220"/>
            </a:xfrm>
            <a:prstGeom prst="rect">
              <a:avLst/>
            </a:prstGeom>
            <a:noFill/>
          </p:spPr>
          <p:txBody>
            <a:bodyPr wrap="square" rtlCol="0">
              <a:spAutoFit/>
            </a:bodyPr>
            <a:lstStyle/>
            <a:p>
              <a:r>
                <a:rPr lang="en-US" altLang="zh-CN" sz="2400" dirty="0">
                  <a:solidFill>
                    <a:schemeClr val="tx1">
                      <a:lumMod val="75000"/>
                      <a:lumOff val="25000"/>
                    </a:schemeClr>
                  </a:solidFill>
                </a:rPr>
                <a:t>PART </a:t>
              </a:r>
              <a:r>
                <a:rPr lang="en-US" altLang="zh-CN" sz="2800" dirty="0">
                  <a:solidFill>
                    <a:schemeClr val="tx1">
                      <a:lumMod val="75000"/>
                      <a:lumOff val="25000"/>
                    </a:schemeClr>
                  </a:solidFill>
                </a:rPr>
                <a:t>02</a:t>
              </a:r>
              <a:endParaRPr lang="zh-CN" altLang="en-US" sz="2400" dirty="0">
                <a:solidFill>
                  <a:schemeClr val="tx1">
                    <a:lumMod val="75000"/>
                    <a:lumOff val="25000"/>
                  </a:schemeClr>
                </a:solidFill>
              </a:endParaRPr>
            </a:p>
          </p:txBody>
        </p:sp>
      </p:grpSp>
      <p:grpSp>
        <p:nvGrpSpPr>
          <p:cNvPr id="53" name="组合 52">
            <a:extLst>
              <a:ext uri="{FF2B5EF4-FFF2-40B4-BE49-F238E27FC236}">
                <a16:creationId xmlns:a16="http://schemas.microsoft.com/office/drawing/2014/main" id="{ECBDBB17-5D08-4927-B08A-0B0FF77B7557}"/>
              </a:ext>
            </a:extLst>
          </p:cNvPr>
          <p:cNvGrpSpPr/>
          <p:nvPr/>
        </p:nvGrpSpPr>
        <p:grpSpPr>
          <a:xfrm>
            <a:off x="1743075" y="295528"/>
            <a:ext cx="5553075" cy="697647"/>
            <a:chOff x="644064" y="371700"/>
            <a:chExt cx="5553075" cy="697647"/>
          </a:xfrm>
        </p:grpSpPr>
        <p:sp>
          <p:nvSpPr>
            <p:cNvPr id="54" name="文本框 49">
              <a:extLst>
                <a:ext uri="{FF2B5EF4-FFF2-40B4-BE49-F238E27FC236}">
                  <a16:creationId xmlns:a16="http://schemas.microsoft.com/office/drawing/2014/main" id="{738EF7E5-FFF3-49E0-B534-B12696FC6EB1}"/>
                </a:ext>
              </a:extLst>
            </p:cNvPr>
            <p:cNvSpPr txBox="1">
              <a:spLocks noChangeArrowheads="1"/>
            </p:cNvSpPr>
            <p:nvPr/>
          </p:nvSpPr>
          <p:spPr bwMode="auto">
            <a:xfrm>
              <a:off x="644064" y="761570"/>
              <a:ext cx="55530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产品功能</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54">
              <a:extLst>
                <a:ext uri="{FF2B5EF4-FFF2-40B4-BE49-F238E27FC236}">
                  <a16:creationId xmlns:a16="http://schemas.microsoft.com/office/drawing/2014/main" id="{F62DAC8D-1B56-4F01-8CA1-D54018AE94DE}"/>
                </a:ext>
              </a:extLst>
            </p:cNvPr>
            <p:cNvSpPr txBox="1"/>
            <p:nvPr/>
          </p:nvSpPr>
          <p:spPr>
            <a:xfrm>
              <a:off x="678757" y="371700"/>
              <a:ext cx="3505200" cy="461665"/>
            </a:xfrm>
            <a:prstGeom prst="rect">
              <a:avLst/>
            </a:prstGeom>
            <a:noFill/>
          </p:spPr>
          <p:txBody>
            <a:bodyPr wrap="squar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项目说明</a:t>
              </a:r>
            </a:p>
          </p:txBody>
        </p:sp>
      </p:grpSp>
      <p:sp>
        <p:nvSpPr>
          <p:cNvPr id="3" name="文本框 2">
            <a:extLst>
              <a:ext uri="{FF2B5EF4-FFF2-40B4-BE49-F238E27FC236}">
                <a16:creationId xmlns:a16="http://schemas.microsoft.com/office/drawing/2014/main" id="{0ED01279-8B02-407E-9388-88C57C1FCCBB}"/>
              </a:ext>
            </a:extLst>
          </p:cNvPr>
          <p:cNvSpPr txBox="1"/>
          <p:nvPr/>
        </p:nvSpPr>
        <p:spPr>
          <a:xfrm>
            <a:off x="4920363" y="2053801"/>
            <a:ext cx="556181" cy="584775"/>
          </a:xfrm>
          <a:prstGeom prst="rect">
            <a:avLst/>
          </a:prstGeom>
          <a:noFill/>
        </p:spPr>
        <p:txBody>
          <a:bodyPr wrap="square" rtlCol="0">
            <a:spAutoFit/>
          </a:bodyPr>
          <a:lstStyle/>
          <a:p>
            <a:pPr algn="ctr"/>
            <a:r>
              <a:rPr lang="en-US" altLang="zh-CN" sz="3200" dirty="0">
                <a:latin typeface="幼圆" panose="02010509060101010101" pitchFamily="49" charset="-122"/>
                <a:ea typeface="幼圆" panose="02010509060101010101" pitchFamily="49" charset="-122"/>
              </a:rPr>
              <a:t>2</a:t>
            </a:r>
            <a:endParaRPr lang="zh-CN" altLang="en-US" sz="3200" dirty="0">
              <a:latin typeface="幼圆" panose="02010509060101010101" pitchFamily="49" charset="-122"/>
              <a:ea typeface="幼圆" panose="02010509060101010101" pitchFamily="49" charset="-122"/>
            </a:endParaRPr>
          </a:p>
        </p:txBody>
      </p:sp>
      <p:sp>
        <p:nvSpPr>
          <p:cNvPr id="56" name="文本框 55">
            <a:extLst>
              <a:ext uri="{FF2B5EF4-FFF2-40B4-BE49-F238E27FC236}">
                <a16:creationId xmlns:a16="http://schemas.microsoft.com/office/drawing/2014/main" id="{43DEC83F-C359-4E18-A229-B66BEC273329}"/>
              </a:ext>
            </a:extLst>
          </p:cNvPr>
          <p:cNvSpPr txBox="1"/>
          <p:nvPr/>
        </p:nvSpPr>
        <p:spPr>
          <a:xfrm>
            <a:off x="2594296" y="2036449"/>
            <a:ext cx="556181" cy="584775"/>
          </a:xfrm>
          <a:prstGeom prst="rect">
            <a:avLst/>
          </a:prstGeom>
          <a:noFill/>
        </p:spPr>
        <p:txBody>
          <a:bodyPr wrap="square" rtlCol="0">
            <a:spAutoFit/>
          </a:bodyPr>
          <a:lstStyle/>
          <a:p>
            <a:pPr algn="ctr"/>
            <a:r>
              <a:rPr lang="en-US" altLang="zh-CN" sz="3200" dirty="0">
                <a:latin typeface="幼圆" panose="02010509060101010101" pitchFamily="49" charset="-122"/>
                <a:ea typeface="幼圆" panose="02010509060101010101" pitchFamily="49" charset="-122"/>
              </a:rPr>
              <a:t>1</a:t>
            </a:r>
            <a:endParaRPr lang="zh-CN" altLang="en-US" sz="3200" dirty="0">
              <a:latin typeface="幼圆" panose="02010509060101010101" pitchFamily="49" charset="-122"/>
              <a:ea typeface="幼圆" panose="02010509060101010101" pitchFamily="49" charset="-122"/>
            </a:endParaRPr>
          </a:p>
        </p:txBody>
      </p:sp>
      <p:sp>
        <p:nvSpPr>
          <p:cNvPr id="58" name="文本框 57">
            <a:extLst>
              <a:ext uri="{FF2B5EF4-FFF2-40B4-BE49-F238E27FC236}">
                <a16:creationId xmlns:a16="http://schemas.microsoft.com/office/drawing/2014/main" id="{14A3B35E-2FAA-45C2-9E95-345B41373DB4}"/>
              </a:ext>
            </a:extLst>
          </p:cNvPr>
          <p:cNvSpPr txBox="1"/>
          <p:nvPr/>
        </p:nvSpPr>
        <p:spPr>
          <a:xfrm>
            <a:off x="7061319" y="2053801"/>
            <a:ext cx="556181" cy="584775"/>
          </a:xfrm>
          <a:prstGeom prst="rect">
            <a:avLst/>
          </a:prstGeom>
          <a:noFill/>
        </p:spPr>
        <p:txBody>
          <a:bodyPr wrap="square" rtlCol="0">
            <a:spAutoFit/>
          </a:bodyPr>
          <a:lstStyle/>
          <a:p>
            <a:pPr algn="ctr"/>
            <a:r>
              <a:rPr lang="en-US" altLang="zh-CN" sz="3200" dirty="0">
                <a:latin typeface="幼圆" panose="02010509060101010101" pitchFamily="49" charset="-122"/>
                <a:ea typeface="幼圆" panose="02010509060101010101" pitchFamily="49" charset="-122"/>
              </a:rPr>
              <a:t>3</a:t>
            </a:r>
            <a:endParaRPr lang="zh-CN" altLang="en-US" sz="3200" dirty="0">
              <a:latin typeface="幼圆" panose="02010509060101010101" pitchFamily="49" charset="-122"/>
              <a:ea typeface="幼圆" panose="02010509060101010101" pitchFamily="49" charset="-122"/>
            </a:endParaRPr>
          </a:p>
        </p:txBody>
      </p:sp>
      <p:sp>
        <p:nvSpPr>
          <p:cNvPr id="59" name="文本框 58">
            <a:extLst>
              <a:ext uri="{FF2B5EF4-FFF2-40B4-BE49-F238E27FC236}">
                <a16:creationId xmlns:a16="http://schemas.microsoft.com/office/drawing/2014/main" id="{0BB276F8-D970-45B4-9A6C-EAA0CBEF4343}"/>
              </a:ext>
            </a:extLst>
          </p:cNvPr>
          <p:cNvSpPr txBox="1"/>
          <p:nvPr/>
        </p:nvSpPr>
        <p:spPr>
          <a:xfrm>
            <a:off x="9404999" y="2036449"/>
            <a:ext cx="556181" cy="584775"/>
          </a:xfrm>
          <a:prstGeom prst="rect">
            <a:avLst/>
          </a:prstGeom>
          <a:noFill/>
        </p:spPr>
        <p:txBody>
          <a:bodyPr wrap="square" rtlCol="0">
            <a:spAutoFit/>
          </a:bodyPr>
          <a:lstStyle/>
          <a:p>
            <a:pPr algn="ctr"/>
            <a:r>
              <a:rPr lang="en-US" altLang="zh-CN" sz="3200" dirty="0">
                <a:latin typeface="幼圆" panose="02010509060101010101" pitchFamily="49" charset="-122"/>
                <a:ea typeface="幼圆" panose="02010509060101010101" pitchFamily="49" charset="-122"/>
              </a:rPr>
              <a:t>4</a:t>
            </a:r>
            <a:endParaRPr lang="zh-CN" altLang="en-US" sz="3200" dirty="0">
              <a:latin typeface="幼圆" panose="02010509060101010101" pitchFamily="49" charset="-122"/>
              <a:ea typeface="幼圆" panose="02010509060101010101" pitchFamily="49" charset="-122"/>
            </a:endParaRPr>
          </a:p>
        </p:txBody>
      </p:sp>
      <p:pic>
        <p:nvPicPr>
          <p:cNvPr id="57" name="图片 56" descr="1585395690551-227ef6d9f16239fa">
            <a:extLst>
              <a:ext uri="{FF2B5EF4-FFF2-40B4-BE49-F238E27FC236}">
                <a16:creationId xmlns:a16="http://schemas.microsoft.com/office/drawing/2014/main" id="{1DD49CB5-F21B-4017-9DF5-35A64213DF87}"/>
              </a:ext>
            </a:extLst>
          </p:cNvPr>
          <p:cNvPicPr>
            <a:picLocks noChangeAspect="1"/>
          </p:cNvPicPr>
          <p:nvPr/>
        </p:nvPicPr>
        <p:blipFill>
          <a:blip r:embed="rId3"/>
          <a:stretch>
            <a:fillRect/>
          </a:stretch>
        </p:blipFill>
        <p:spPr>
          <a:xfrm>
            <a:off x="11198168" y="5653949"/>
            <a:ext cx="984885" cy="1198880"/>
          </a:xfrm>
          <a:prstGeom prst="rect">
            <a:avLst/>
          </a:prstGeom>
        </p:spPr>
      </p:pic>
    </p:spTree>
    <p:extLst>
      <p:ext uri="{BB962C8B-B14F-4D97-AF65-F5344CB8AC3E}">
        <p14:creationId xmlns:p14="http://schemas.microsoft.com/office/powerpoint/2010/main" val="3581305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6" name="图片 15" descr="1585395690551-227ef6d9f16239fa">
            <a:extLst>
              <a:ext uri="{FF2B5EF4-FFF2-40B4-BE49-F238E27FC236}">
                <a16:creationId xmlns:a16="http://schemas.microsoft.com/office/drawing/2014/main" id="{D9F710FD-0E2D-4555-93B8-C0B27F8561F0}"/>
              </a:ext>
            </a:extLst>
          </p:cNvPr>
          <p:cNvPicPr>
            <a:picLocks noChangeAspect="1"/>
          </p:cNvPicPr>
          <p:nvPr/>
        </p:nvPicPr>
        <p:blipFill>
          <a:blip r:embed="rId3"/>
          <a:stretch>
            <a:fillRect/>
          </a:stretch>
        </p:blipFill>
        <p:spPr>
          <a:xfrm>
            <a:off x="11198168" y="5653949"/>
            <a:ext cx="984885" cy="1198880"/>
          </a:xfrm>
          <a:prstGeom prst="rect">
            <a:avLst/>
          </a:prstGeom>
        </p:spPr>
      </p:pic>
      <p:pic>
        <p:nvPicPr>
          <p:cNvPr id="3" name="图片 2">
            <a:extLst>
              <a:ext uri="{FF2B5EF4-FFF2-40B4-BE49-F238E27FC236}">
                <a16:creationId xmlns:a16="http://schemas.microsoft.com/office/drawing/2014/main" id="{A019C60E-5E24-472D-9801-EB806B7B09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553" y="1035249"/>
            <a:ext cx="4422657" cy="5721846"/>
          </a:xfrm>
          <a:prstGeom prst="rect">
            <a:avLst/>
          </a:prstGeom>
        </p:spPr>
      </p:pic>
      <p:graphicFrame>
        <p:nvGraphicFramePr>
          <p:cNvPr id="4" name="表格 3">
            <a:extLst>
              <a:ext uri="{FF2B5EF4-FFF2-40B4-BE49-F238E27FC236}">
                <a16:creationId xmlns:a16="http://schemas.microsoft.com/office/drawing/2014/main" id="{CFAB5856-702D-4AB1-B1D1-715DAA0CA89C}"/>
              </a:ext>
            </a:extLst>
          </p:cNvPr>
          <p:cNvGraphicFramePr>
            <a:graphicFrameLocks noGrp="1"/>
          </p:cNvGraphicFramePr>
          <p:nvPr>
            <p:extLst>
              <p:ext uri="{D42A27DB-BD31-4B8C-83A1-F6EECF244321}">
                <p14:modId xmlns:p14="http://schemas.microsoft.com/office/powerpoint/2010/main" val="1825011278"/>
              </p:ext>
            </p:extLst>
          </p:nvPr>
        </p:nvGraphicFramePr>
        <p:xfrm>
          <a:off x="5282968" y="1778199"/>
          <a:ext cx="6515274" cy="3158729"/>
        </p:xfrm>
        <a:graphic>
          <a:graphicData uri="http://schemas.openxmlformats.org/drawingml/2006/table">
            <a:tbl>
              <a:tblPr/>
              <a:tblGrid>
                <a:gridCol w="1085879">
                  <a:extLst>
                    <a:ext uri="{9D8B030D-6E8A-4147-A177-3AD203B41FA5}">
                      <a16:colId xmlns:a16="http://schemas.microsoft.com/office/drawing/2014/main" val="3771257256"/>
                    </a:ext>
                  </a:extLst>
                </a:gridCol>
                <a:gridCol w="1085879">
                  <a:extLst>
                    <a:ext uri="{9D8B030D-6E8A-4147-A177-3AD203B41FA5}">
                      <a16:colId xmlns:a16="http://schemas.microsoft.com/office/drawing/2014/main" val="3878472275"/>
                    </a:ext>
                  </a:extLst>
                </a:gridCol>
                <a:gridCol w="1085879">
                  <a:extLst>
                    <a:ext uri="{9D8B030D-6E8A-4147-A177-3AD203B41FA5}">
                      <a16:colId xmlns:a16="http://schemas.microsoft.com/office/drawing/2014/main" val="3794245343"/>
                    </a:ext>
                  </a:extLst>
                </a:gridCol>
                <a:gridCol w="1085879">
                  <a:extLst>
                    <a:ext uri="{9D8B030D-6E8A-4147-A177-3AD203B41FA5}">
                      <a16:colId xmlns:a16="http://schemas.microsoft.com/office/drawing/2014/main" val="3832608477"/>
                    </a:ext>
                  </a:extLst>
                </a:gridCol>
                <a:gridCol w="1085879">
                  <a:extLst>
                    <a:ext uri="{9D8B030D-6E8A-4147-A177-3AD203B41FA5}">
                      <a16:colId xmlns:a16="http://schemas.microsoft.com/office/drawing/2014/main" val="765176272"/>
                    </a:ext>
                  </a:extLst>
                </a:gridCol>
                <a:gridCol w="1085879">
                  <a:extLst>
                    <a:ext uri="{9D8B030D-6E8A-4147-A177-3AD203B41FA5}">
                      <a16:colId xmlns:a16="http://schemas.microsoft.com/office/drawing/2014/main" val="2700903415"/>
                    </a:ext>
                  </a:extLst>
                </a:gridCol>
              </a:tblGrid>
              <a:tr h="578359">
                <a:tc>
                  <a:txBody>
                    <a:bodyPr/>
                    <a:lstStyle/>
                    <a:p>
                      <a:pPr algn="ctr"/>
                      <a:r>
                        <a:rPr lang="zh-CN" altLang="en-US">
                          <a:effectLst/>
                        </a:rPr>
                        <a:t>成员</a:t>
                      </a:r>
                    </a:p>
                  </a:txBody>
                  <a:tcPr marL="106680" marR="106680" marT="60960" marB="609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AFAFA"/>
                    </a:solidFill>
                  </a:tcPr>
                </a:tc>
                <a:tc>
                  <a:txBody>
                    <a:bodyPr/>
                    <a:lstStyle/>
                    <a:p>
                      <a:pPr algn="ctr"/>
                      <a:r>
                        <a:rPr lang="zh-CN" altLang="en-US" dirty="0">
                          <a:effectLst/>
                        </a:rPr>
                        <a:t>王昱翔</a:t>
                      </a:r>
                    </a:p>
                  </a:txBody>
                  <a:tcPr marL="106680" marR="106680" marT="60960" marB="609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AFAFA"/>
                    </a:solidFill>
                  </a:tcPr>
                </a:tc>
                <a:tc>
                  <a:txBody>
                    <a:bodyPr/>
                    <a:lstStyle/>
                    <a:p>
                      <a:pPr algn="ctr"/>
                      <a:r>
                        <a:rPr lang="zh-CN" altLang="en-US">
                          <a:effectLst/>
                        </a:rPr>
                        <a:t>马鑫</a:t>
                      </a:r>
                    </a:p>
                  </a:txBody>
                  <a:tcPr marL="106680" marR="106680" marT="60960" marB="609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AFAFA"/>
                    </a:solidFill>
                  </a:tcPr>
                </a:tc>
                <a:tc>
                  <a:txBody>
                    <a:bodyPr/>
                    <a:lstStyle/>
                    <a:p>
                      <a:pPr algn="ctr"/>
                      <a:r>
                        <a:rPr lang="zh-CN" altLang="en-US">
                          <a:effectLst/>
                        </a:rPr>
                        <a:t>冯琳</a:t>
                      </a:r>
                    </a:p>
                  </a:txBody>
                  <a:tcPr marL="106680" marR="106680" marT="60960" marB="609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AFAFA"/>
                    </a:solidFill>
                  </a:tcPr>
                </a:tc>
                <a:tc>
                  <a:txBody>
                    <a:bodyPr/>
                    <a:lstStyle/>
                    <a:p>
                      <a:pPr algn="ctr"/>
                      <a:r>
                        <a:rPr lang="zh-CN" altLang="en-US">
                          <a:effectLst/>
                        </a:rPr>
                        <a:t>刘启麟</a:t>
                      </a:r>
                    </a:p>
                  </a:txBody>
                  <a:tcPr marL="106680" marR="106680" marT="60960" marB="609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AFAFA"/>
                    </a:solidFill>
                  </a:tcPr>
                </a:tc>
                <a:tc>
                  <a:txBody>
                    <a:bodyPr/>
                    <a:lstStyle/>
                    <a:p>
                      <a:pPr algn="ctr"/>
                      <a:r>
                        <a:rPr lang="zh-CN" altLang="en-US">
                          <a:effectLst/>
                        </a:rPr>
                        <a:t>翟怡慧</a:t>
                      </a:r>
                    </a:p>
                  </a:txBody>
                  <a:tcPr marL="106680" marR="106680" marT="60960" marB="609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AFAFA"/>
                    </a:solidFill>
                  </a:tcPr>
                </a:tc>
                <a:extLst>
                  <a:ext uri="{0D108BD9-81ED-4DB2-BD59-A6C34878D82A}">
                    <a16:rowId xmlns:a16="http://schemas.microsoft.com/office/drawing/2014/main" val="298722980"/>
                  </a:ext>
                </a:extLst>
              </a:tr>
              <a:tr h="2580370">
                <a:tc>
                  <a:txBody>
                    <a:bodyPr/>
                    <a:lstStyle/>
                    <a:p>
                      <a:pPr algn="ctr"/>
                      <a:r>
                        <a:rPr lang="zh-CN" altLang="en-US">
                          <a:effectLst/>
                        </a:rPr>
                        <a:t>队员分工</a:t>
                      </a:r>
                    </a:p>
                  </a:txBody>
                  <a:tcPr marL="106680" marR="106680" marT="60960" marB="609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pPr algn="ctr"/>
                      <a:r>
                        <a:rPr lang="zh-CN" altLang="en-US" dirty="0">
                          <a:effectLst/>
                        </a:rPr>
                        <a:t>绘制类</a:t>
                      </a:r>
                      <a:br>
                        <a:rPr lang="zh-CN" altLang="en-US" dirty="0">
                          <a:effectLst/>
                        </a:rPr>
                      </a:br>
                      <a:r>
                        <a:rPr lang="zh-CN" altLang="en-US" dirty="0">
                          <a:effectLst/>
                        </a:rPr>
                        <a:t>图、撰写</a:t>
                      </a:r>
                      <a:br>
                        <a:rPr lang="zh-CN" altLang="en-US" dirty="0">
                          <a:effectLst/>
                        </a:rPr>
                      </a:br>
                      <a:r>
                        <a:rPr lang="zh-CN" altLang="en-US" dirty="0">
                          <a:effectLst/>
                        </a:rPr>
                        <a:t>随笔、</a:t>
                      </a:r>
                      <a:br>
                        <a:rPr lang="zh-CN" altLang="en-US" dirty="0">
                          <a:effectLst/>
                        </a:rPr>
                      </a:br>
                      <a:r>
                        <a:rPr lang="zh-CN" altLang="en-US" dirty="0">
                          <a:effectLst/>
                        </a:rPr>
                        <a:t>设计原</a:t>
                      </a:r>
                      <a:br>
                        <a:rPr lang="zh-CN" altLang="en-US" dirty="0">
                          <a:effectLst/>
                        </a:rPr>
                      </a:br>
                      <a:r>
                        <a:rPr lang="zh-CN" altLang="en-US" dirty="0">
                          <a:effectLst/>
                        </a:rPr>
                        <a:t>型</a:t>
                      </a:r>
                    </a:p>
                  </a:txBody>
                  <a:tcPr marL="106680" marR="106680" marT="60960" marB="609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pPr algn="ctr"/>
                      <a:r>
                        <a:rPr lang="zh-CN" altLang="en-US" dirty="0">
                          <a:effectLst/>
                        </a:rPr>
                        <a:t>绘制顺</a:t>
                      </a:r>
                      <a:br>
                        <a:rPr lang="zh-CN" altLang="en-US" dirty="0">
                          <a:effectLst/>
                        </a:rPr>
                      </a:br>
                      <a:r>
                        <a:rPr lang="zh-CN" altLang="en-US" dirty="0">
                          <a:effectLst/>
                        </a:rPr>
                        <a:t>序图、</a:t>
                      </a:r>
                      <a:br>
                        <a:rPr lang="zh-CN" altLang="en-US" dirty="0">
                          <a:effectLst/>
                        </a:rPr>
                      </a:br>
                      <a:r>
                        <a:rPr lang="zh-CN" altLang="en-US" dirty="0">
                          <a:effectLst/>
                        </a:rPr>
                        <a:t>文档负</a:t>
                      </a:r>
                      <a:br>
                        <a:rPr lang="zh-CN" altLang="en-US" dirty="0">
                          <a:effectLst/>
                        </a:rPr>
                      </a:br>
                      <a:r>
                        <a:rPr lang="zh-CN" altLang="en-US" dirty="0">
                          <a:effectLst/>
                        </a:rPr>
                        <a:t>责人</a:t>
                      </a:r>
                    </a:p>
                  </a:txBody>
                  <a:tcPr marL="106680" marR="106680" marT="60960" marB="609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pPr algn="ctr"/>
                      <a:r>
                        <a:rPr lang="zh-CN" altLang="en-US" dirty="0">
                          <a:effectLst/>
                        </a:rPr>
                        <a:t>绘制用</a:t>
                      </a:r>
                      <a:br>
                        <a:rPr lang="zh-CN" altLang="en-US" dirty="0">
                          <a:effectLst/>
                        </a:rPr>
                      </a:br>
                      <a:r>
                        <a:rPr lang="zh-CN" altLang="en-US" dirty="0">
                          <a:effectLst/>
                        </a:rPr>
                        <a:t>例图、</a:t>
                      </a:r>
                      <a:br>
                        <a:rPr lang="zh-CN" altLang="en-US" dirty="0">
                          <a:effectLst/>
                        </a:rPr>
                      </a:br>
                      <a:r>
                        <a:rPr lang="en-US" altLang="zh-CN" dirty="0">
                          <a:effectLst/>
                        </a:rPr>
                        <a:t>ppt</a:t>
                      </a:r>
                      <a:r>
                        <a:rPr lang="zh-CN" altLang="en-US" dirty="0">
                          <a:effectLst/>
                        </a:rPr>
                        <a:t>制</a:t>
                      </a:r>
                      <a:br>
                        <a:rPr lang="zh-CN" altLang="en-US" dirty="0">
                          <a:effectLst/>
                        </a:rPr>
                      </a:br>
                      <a:r>
                        <a:rPr lang="zh-CN" altLang="en-US" dirty="0">
                          <a:effectLst/>
                        </a:rPr>
                        <a:t>作</a:t>
                      </a:r>
                    </a:p>
                  </a:txBody>
                  <a:tcPr marL="106680" marR="106680" marT="60960" marB="609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pPr algn="ctr"/>
                      <a:r>
                        <a:rPr lang="zh-CN" altLang="en-US" dirty="0">
                          <a:effectLst/>
                        </a:rPr>
                        <a:t>绘制活</a:t>
                      </a:r>
                      <a:br>
                        <a:rPr lang="zh-CN" altLang="en-US" dirty="0">
                          <a:effectLst/>
                        </a:rPr>
                      </a:br>
                      <a:r>
                        <a:rPr lang="zh-CN" altLang="en-US" dirty="0">
                          <a:effectLst/>
                        </a:rPr>
                        <a:t>动图</a:t>
                      </a:r>
                    </a:p>
                  </a:txBody>
                  <a:tcPr marL="106680" marR="106680" marT="60960" marB="609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pPr algn="ctr"/>
                      <a:r>
                        <a:rPr lang="zh-CN" altLang="en-US" dirty="0">
                          <a:effectLst/>
                        </a:rPr>
                        <a:t>绘制状</a:t>
                      </a:r>
                      <a:br>
                        <a:rPr lang="zh-CN" altLang="en-US" dirty="0">
                          <a:effectLst/>
                        </a:rPr>
                      </a:br>
                      <a:r>
                        <a:rPr lang="zh-CN" altLang="en-US" dirty="0">
                          <a:effectLst/>
                        </a:rPr>
                        <a:t>态图</a:t>
                      </a:r>
                    </a:p>
                  </a:txBody>
                  <a:tcPr marL="106680" marR="106680" marT="60960" marB="609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425797705"/>
                  </a:ext>
                </a:extLst>
              </a:tr>
            </a:tbl>
          </a:graphicData>
        </a:graphic>
      </p:graphicFrame>
      <p:grpSp>
        <p:nvGrpSpPr>
          <p:cNvPr id="17" name="组合 16">
            <a:extLst>
              <a:ext uri="{FF2B5EF4-FFF2-40B4-BE49-F238E27FC236}">
                <a16:creationId xmlns:a16="http://schemas.microsoft.com/office/drawing/2014/main" id="{08ECE4FC-6C81-46FA-B1F9-FBCF4C1B0C5E}"/>
              </a:ext>
            </a:extLst>
          </p:cNvPr>
          <p:cNvGrpSpPr/>
          <p:nvPr/>
        </p:nvGrpSpPr>
        <p:grpSpPr>
          <a:xfrm>
            <a:off x="190482" y="352678"/>
            <a:ext cx="1552593" cy="523220"/>
            <a:chOff x="361932" y="543178"/>
            <a:chExt cx="1552593" cy="523220"/>
          </a:xfrm>
        </p:grpSpPr>
        <p:sp>
          <p:nvSpPr>
            <p:cNvPr id="18" name="Freeform 104">
              <a:extLst>
                <a:ext uri="{FF2B5EF4-FFF2-40B4-BE49-F238E27FC236}">
                  <a16:creationId xmlns:a16="http://schemas.microsoft.com/office/drawing/2014/main" id="{661AAC34-639C-4FDD-A0CD-C6C4701D451A}"/>
                </a:ext>
              </a:extLst>
            </p:cNvPr>
            <p:cNvSpPr>
              <a:spLocks noEditPoints="1"/>
            </p:cNvSpPr>
            <p:nvPr/>
          </p:nvSpPr>
          <p:spPr bwMode="auto">
            <a:xfrm>
              <a:off x="361932" y="543178"/>
              <a:ext cx="1504968" cy="523220"/>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rgbClr val="A0AD83"/>
            </a:solidFill>
            <a:ln>
              <a:solidFill>
                <a:schemeClr val="tx1">
                  <a:lumMod val="75000"/>
                  <a:lumOff val="25000"/>
                </a:schemeClr>
              </a:solid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 name="文本框 18">
              <a:extLst>
                <a:ext uri="{FF2B5EF4-FFF2-40B4-BE49-F238E27FC236}">
                  <a16:creationId xmlns:a16="http://schemas.microsoft.com/office/drawing/2014/main" id="{EEFACF1A-993B-4FC0-85CE-EB5044395FE2}"/>
                </a:ext>
              </a:extLst>
            </p:cNvPr>
            <p:cNvSpPr txBox="1"/>
            <p:nvPr/>
          </p:nvSpPr>
          <p:spPr>
            <a:xfrm>
              <a:off x="504825" y="543178"/>
              <a:ext cx="1409700" cy="523220"/>
            </a:xfrm>
            <a:prstGeom prst="rect">
              <a:avLst/>
            </a:prstGeom>
            <a:noFill/>
          </p:spPr>
          <p:txBody>
            <a:bodyPr wrap="square" rtlCol="0">
              <a:spAutoFit/>
            </a:bodyPr>
            <a:lstStyle/>
            <a:p>
              <a:r>
                <a:rPr lang="en-US" altLang="zh-CN" sz="2400" dirty="0">
                  <a:solidFill>
                    <a:schemeClr val="tx1">
                      <a:lumMod val="75000"/>
                      <a:lumOff val="25000"/>
                    </a:schemeClr>
                  </a:solidFill>
                </a:rPr>
                <a:t>PART </a:t>
              </a:r>
              <a:r>
                <a:rPr lang="en-US" altLang="zh-CN" sz="2800" dirty="0">
                  <a:solidFill>
                    <a:schemeClr val="tx1">
                      <a:lumMod val="75000"/>
                      <a:lumOff val="25000"/>
                    </a:schemeClr>
                  </a:solidFill>
                </a:rPr>
                <a:t>02</a:t>
              </a:r>
              <a:endParaRPr lang="zh-CN" altLang="en-US" sz="2400" dirty="0">
                <a:solidFill>
                  <a:schemeClr val="tx1">
                    <a:lumMod val="75000"/>
                    <a:lumOff val="25000"/>
                  </a:schemeClr>
                </a:solidFill>
              </a:endParaRPr>
            </a:p>
          </p:txBody>
        </p:sp>
      </p:grpSp>
      <p:grpSp>
        <p:nvGrpSpPr>
          <p:cNvPr id="20" name="组合 19">
            <a:extLst>
              <a:ext uri="{FF2B5EF4-FFF2-40B4-BE49-F238E27FC236}">
                <a16:creationId xmlns:a16="http://schemas.microsoft.com/office/drawing/2014/main" id="{A2AF86A0-2971-4596-AF7A-353F97F8F338}"/>
              </a:ext>
            </a:extLst>
          </p:cNvPr>
          <p:cNvGrpSpPr/>
          <p:nvPr/>
        </p:nvGrpSpPr>
        <p:grpSpPr>
          <a:xfrm>
            <a:off x="1743075" y="295528"/>
            <a:ext cx="5553075" cy="697647"/>
            <a:chOff x="644064" y="371700"/>
            <a:chExt cx="5553075" cy="697647"/>
          </a:xfrm>
        </p:grpSpPr>
        <p:sp>
          <p:nvSpPr>
            <p:cNvPr id="21" name="文本框 49">
              <a:extLst>
                <a:ext uri="{FF2B5EF4-FFF2-40B4-BE49-F238E27FC236}">
                  <a16:creationId xmlns:a16="http://schemas.microsoft.com/office/drawing/2014/main" id="{E3CDC09C-6D23-4C9A-ABC4-056527BEDEA1}"/>
                </a:ext>
              </a:extLst>
            </p:cNvPr>
            <p:cNvSpPr txBox="1">
              <a:spLocks noChangeArrowheads="1"/>
            </p:cNvSpPr>
            <p:nvPr/>
          </p:nvSpPr>
          <p:spPr bwMode="auto">
            <a:xfrm>
              <a:off x="644064" y="761570"/>
              <a:ext cx="55530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工作流程与组员分工</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204D2C34-C1F3-4499-B88B-F49C95808760}"/>
                </a:ext>
              </a:extLst>
            </p:cNvPr>
            <p:cNvSpPr txBox="1"/>
            <p:nvPr/>
          </p:nvSpPr>
          <p:spPr>
            <a:xfrm>
              <a:off x="678757" y="371700"/>
              <a:ext cx="3505200" cy="461665"/>
            </a:xfrm>
            <a:prstGeom prst="rect">
              <a:avLst/>
            </a:prstGeom>
            <a:noFill/>
          </p:spPr>
          <p:txBody>
            <a:bodyPr wrap="squar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项目说明</a:t>
              </a:r>
            </a:p>
          </p:txBody>
        </p:sp>
      </p:grpSp>
    </p:spTree>
    <p:extLst>
      <p:ext uri="{BB962C8B-B14F-4D97-AF65-F5344CB8AC3E}">
        <p14:creationId xmlns:p14="http://schemas.microsoft.com/office/powerpoint/2010/main" val="2107999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组合 9"/>
          <p:cNvGrpSpPr/>
          <p:nvPr/>
        </p:nvGrpSpPr>
        <p:grpSpPr>
          <a:xfrm>
            <a:off x="190482" y="352678"/>
            <a:ext cx="1552593" cy="523220"/>
            <a:chOff x="361932" y="543178"/>
            <a:chExt cx="1552593" cy="523220"/>
          </a:xfrm>
        </p:grpSpPr>
        <p:sp>
          <p:nvSpPr>
            <p:cNvPr id="11" name="Freeform 104"/>
            <p:cNvSpPr>
              <a:spLocks noEditPoints="1"/>
            </p:cNvSpPr>
            <p:nvPr/>
          </p:nvSpPr>
          <p:spPr bwMode="auto">
            <a:xfrm>
              <a:off x="361932" y="543178"/>
              <a:ext cx="1504968" cy="523220"/>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rgbClr val="A0AD83"/>
            </a:solidFill>
            <a:ln>
              <a:solidFill>
                <a:schemeClr val="tx1">
                  <a:lumMod val="75000"/>
                  <a:lumOff val="25000"/>
                </a:schemeClr>
              </a:solid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文本框 11"/>
            <p:cNvSpPr txBox="1"/>
            <p:nvPr/>
          </p:nvSpPr>
          <p:spPr>
            <a:xfrm>
              <a:off x="504825" y="543178"/>
              <a:ext cx="1409700" cy="523220"/>
            </a:xfrm>
            <a:prstGeom prst="rect">
              <a:avLst/>
            </a:prstGeom>
            <a:noFill/>
          </p:spPr>
          <p:txBody>
            <a:bodyPr wrap="square" rtlCol="0">
              <a:spAutoFit/>
            </a:bodyPr>
            <a:lstStyle/>
            <a:p>
              <a:r>
                <a:rPr lang="en-US" altLang="zh-CN" sz="2400" dirty="0">
                  <a:solidFill>
                    <a:schemeClr val="tx1">
                      <a:lumMod val="75000"/>
                      <a:lumOff val="25000"/>
                    </a:schemeClr>
                  </a:solidFill>
                </a:rPr>
                <a:t>PART </a:t>
              </a:r>
              <a:r>
                <a:rPr lang="en-US" altLang="zh-CN" sz="2800" dirty="0">
                  <a:solidFill>
                    <a:schemeClr val="tx1">
                      <a:lumMod val="75000"/>
                      <a:lumOff val="25000"/>
                    </a:schemeClr>
                  </a:solidFill>
                </a:rPr>
                <a:t>02</a:t>
              </a:r>
              <a:endParaRPr lang="zh-CN" altLang="en-US" sz="2400" dirty="0">
                <a:solidFill>
                  <a:schemeClr val="tx1">
                    <a:lumMod val="75000"/>
                    <a:lumOff val="25000"/>
                  </a:schemeClr>
                </a:solidFill>
              </a:endParaRPr>
            </a:p>
          </p:txBody>
        </p:sp>
      </p:grpSp>
      <p:grpSp>
        <p:nvGrpSpPr>
          <p:cNvPr id="13" name="组合 12"/>
          <p:cNvGrpSpPr/>
          <p:nvPr/>
        </p:nvGrpSpPr>
        <p:grpSpPr>
          <a:xfrm>
            <a:off x="1743075" y="295528"/>
            <a:ext cx="5553075" cy="697647"/>
            <a:chOff x="644064" y="371700"/>
            <a:chExt cx="5553075" cy="697647"/>
          </a:xfrm>
        </p:grpSpPr>
        <p:sp>
          <p:nvSpPr>
            <p:cNvPr id="14" name="文本框 49">
              <a:extLst>
                <a:ext uri="{FF2B5EF4-FFF2-40B4-BE49-F238E27FC236}">
                  <a16:creationId xmlns:a16="http://schemas.microsoft.com/office/drawing/2014/main" id="{7BC39B1B-FE24-4CAD-9278-FD33514087F0}"/>
                </a:ext>
              </a:extLst>
            </p:cNvPr>
            <p:cNvSpPr txBox="1">
              <a:spLocks noChangeArrowheads="1"/>
            </p:cNvSpPr>
            <p:nvPr/>
          </p:nvSpPr>
          <p:spPr bwMode="auto">
            <a:xfrm>
              <a:off x="644064" y="761570"/>
              <a:ext cx="55530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用例图</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E525CE55-C134-48D2-ABCA-2BD876B32C70}"/>
                </a:ext>
              </a:extLst>
            </p:cNvPr>
            <p:cNvSpPr txBox="1"/>
            <p:nvPr/>
          </p:nvSpPr>
          <p:spPr>
            <a:xfrm>
              <a:off x="678757" y="371700"/>
              <a:ext cx="3505200" cy="461665"/>
            </a:xfrm>
            <a:prstGeom prst="rect">
              <a:avLst/>
            </a:prstGeom>
            <a:noFill/>
          </p:spPr>
          <p:txBody>
            <a:bodyPr wrap="squar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项目说明</a:t>
              </a:r>
            </a:p>
          </p:txBody>
        </p:sp>
      </p:grpSp>
      <p:pic>
        <p:nvPicPr>
          <p:cNvPr id="36" name="图片 35" descr="1585395690551-227ef6d9f16239fa">
            <a:extLst>
              <a:ext uri="{FF2B5EF4-FFF2-40B4-BE49-F238E27FC236}">
                <a16:creationId xmlns:a16="http://schemas.microsoft.com/office/drawing/2014/main" id="{DEE462C0-3CBD-4E75-AE8F-8E320F07F745}"/>
              </a:ext>
            </a:extLst>
          </p:cNvPr>
          <p:cNvPicPr>
            <a:picLocks noChangeAspect="1"/>
          </p:cNvPicPr>
          <p:nvPr/>
        </p:nvPicPr>
        <p:blipFill>
          <a:blip r:embed="rId3"/>
          <a:stretch>
            <a:fillRect/>
          </a:stretch>
        </p:blipFill>
        <p:spPr>
          <a:xfrm>
            <a:off x="11198168" y="5653949"/>
            <a:ext cx="984885" cy="1198880"/>
          </a:xfrm>
          <a:prstGeom prst="rect">
            <a:avLst/>
          </a:prstGeom>
        </p:spPr>
      </p:pic>
      <p:pic>
        <p:nvPicPr>
          <p:cNvPr id="3" name="图片 2">
            <a:extLst>
              <a:ext uri="{FF2B5EF4-FFF2-40B4-BE49-F238E27FC236}">
                <a16:creationId xmlns:a16="http://schemas.microsoft.com/office/drawing/2014/main" id="{8876F988-CBAA-4638-97A4-0C80DE0EB3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6375" y="1023736"/>
            <a:ext cx="9239250" cy="5686425"/>
          </a:xfrm>
          <a:prstGeom prst="rect">
            <a:avLst/>
          </a:prstGeom>
        </p:spPr>
      </p:pic>
    </p:spTree>
    <p:extLst>
      <p:ext uri="{BB962C8B-B14F-4D97-AF65-F5344CB8AC3E}">
        <p14:creationId xmlns:p14="http://schemas.microsoft.com/office/powerpoint/2010/main" val="37976981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900</Words>
  <Application>Microsoft Office PowerPoint</Application>
  <PresentationFormat>宽屏</PresentationFormat>
  <Paragraphs>169</Paragraphs>
  <Slides>23</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Cooper Std Black</vt:lpstr>
      <vt:lpstr>hakuyoxingshu7000</vt:lpstr>
      <vt:lpstr>等线</vt:lpstr>
      <vt:lpstr>方正静蕾简体</vt:lpstr>
      <vt:lpstr>华康少女文字W5(P)</vt:lpstr>
      <vt:lpstr>微软雅黑</vt:lpstr>
      <vt:lpstr>幼圆</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yozo</dc:creator>
  <cp:lastModifiedBy>冯 琳</cp:lastModifiedBy>
  <cp:revision>44</cp:revision>
  <dcterms:created xsi:type="dcterms:W3CDTF">2018-01-22T13:49:10Z</dcterms:created>
  <dcterms:modified xsi:type="dcterms:W3CDTF">2021-04-18T12:32:57Z</dcterms:modified>
</cp:coreProperties>
</file>