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sldIdLst>
    <p:sldId id="275" r:id="rId3"/>
    <p:sldId id="256" r:id="rId4"/>
    <p:sldId id="277" r:id="rId5"/>
    <p:sldId id="278" r:id="rId6"/>
    <p:sldId id="316" r:id="rId7"/>
    <p:sldId id="317" r:id="rId8"/>
    <p:sldId id="323" r:id="rId9"/>
    <p:sldId id="326" r:id="rId10"/>
    <p:sldId id="327" r:id="rId11"/>
    <p:sldId id="328" r:id="rId12"/>
    <p:sldId id="329" r:id="rId1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C94251"/>
    <a:srgbClr val="C9394A"/>
    <a:srgbClr val="EB03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5353" autoAdjust="0"/>
  </p:normalViewPr>
  <p:slideViewPr>
    <p:cSldViewPr>
      <p:cViewPr varScale="1">
        <p:scale>
          <a:sx n="82" d="100"/>
          <a:sy n="82" d="100"/>
        </p:scale>
        <p:origin x="-552" y="-84"/>
      </p:cViewPr>
      <p:guideLst>
        <p:guide orient="horz" pos="654"/>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60EBF-0D7C-4431-AA5E-E6CA0F0A79BE}" type="doc">
      <dgm:prSet loTypeId="urn:microsoft.com/office/officeart/2008/layout/AscendingPictureAccentProcess" loCatId="picture" qsTypeId="urn:microsoft.com/office/officeart/2005/8/quickstyle/simple1" qsCatId="simple" csTypeId="urn:microsoft.com/office/officeart/2005/8/colors/accent1_2" csCatId="accent1" phldr="1"/>
      <dgm:spPr/>
      <dgm:t>
        <a:bodyPr/>
        <a:lstStyle/>
        <a:p>
          <a:endParaRPr lang="zh-CN" altLang="en-US"/>
        </a:p>
      </dgm:t>
    </dgm:pt>
    <dgm:pt modelId="{62811E24-FF7F-4C34-A6DB-BD595C1C8335}">
      <dgm:prSet phldrT="[文本]"/>
      <dgm:spPr/>
      <dgm:t>
        <a:bodyPr/>
        <a:lstStyle/>
        <a:p>
          <a:r>
            <a:rPr lang="zh-CN" altLang="en-US" dirty="0" smtClean="0"/>
            <a:t>什么是</a:t>
          </a:r>
          <a:r>
            <a:rPr lang="en-US" altLang="zh-CN" dirty="0" smtClean="0"/>
            <a:t>canvas</a:t>
          </a:r>
          <a:endParaRPr lang="zh-CN" altLang="en-US" dirty="0"/>
        </a:p>
      </dgm:t>
    </dgm:pt>
    <dgm:pt modelId="{28DFAE36-8014-4F6F-BC88-954304E4F1EB}" type="parTrans" cxnId="{E93A079D-A81B-4CB5-AA8F-64B61DB9CC23}">
      <dgm:prSet/>
      <dgm:spPr/>
      <dgm:t>
        <a:bodyPr/>
        <a:lstStyle/>
        <a:p>
          <a:endParaRPr lang="zh-CN" altLang="en-US"/>
        </a:p>
      </dgm:t>
    </dgm:pt>
    <dgm:pt modelId="{9432EEE2-6117-48D7-9855-6E7A2DC1A296}" type="sibTrans" cxnId="{E93A079D-A81B-4CB5-AA8F-64B61DB9CC23}">
      <dgm:prSet/>
      <dgm:spPr/>
      <dgm:t>
        <a:bodyPr/>
        <a:lstStyle/>
        <a:p>
          <a:endParaRPr lang="zh-CN" altLang="en-US"/>
        </a:p>
      </dgm:t>
    </dgm:pt>
    <dgm:pt modelId="{6ECD0521-BF81-406D-A9AE-B9CB1EE5E150}">
      <dgm:prSet phldrT="[文本]"/>
      <dgm:spPr/>
      <dgm:t>
        <a:bodyPr/>
        <a:lstStyle/>
        <a:p>
          <a:r>
            <a:rPr lang="en-US" altLang="zh-CN" dirty="0" smtClean="0"/>
            <a:t>canvas</a:t>
          </a:r>
          <a:r>
            <a:rPr lang="zh-CN" altLang="en-US" dirty="0" smtClean="0"/>
            <a:t>能做什么</a:t>
          </a:r>
          <a:endParaRPr lang="zh-CN" altLang="en-US" dirty="0"/>
        </a:p>
      </dgm:t>
    </dgm:pt>
    <dgm:pt modelId="{0A332499-1D7A-412F-A9C2-8457B5A465B2}" type="parTrans" cxnId="{D5B2CFFE-1723-4106-AA45-9B4F0B085D08}">
      <dgm:prSet/>
      <dgm:spPr/>
      <dgm:t>
        <a:bodyPr/>
        <a:lstStyle/>
        <a:p>
          <a:endParaRPr lang="zh-CN" altLang="en-US"/>
        </a:p>
      </dgm:t>
    </dgm:pt>
    <dgm:pt modelId="{1F92AB09-32A4-4DBE-A40F-F644E83EBA41}" type="sibTrans" cxnId="{D5B2CFFE-1723-4106-AA45-9B4F0B085D08}">
      <dgm:prSet/>
      <dgm:spPr/>
      <dgm:t>
        <a:bodyPr/>
        <a:lstStyle/>
        <a:p>
          <a:endParaRPr lang="zh-CN" altLang="en-US"/>
        </a:p>
      </dgm:t>
    </dgm:pt>
    <dgm:pt modelId="{4F1892C2-C6CD-4B76-A480-87FD91CF4770}">
      <dgm:prSet phldrT="[文本]"/>
      <dgm:spPr/>
      <dgm:t>
        <a:bodyPr/>
        <a:lstStyle/>
        <a:p>
          <a:r>
            <a:rPr lang="zh-CN" altLang="en-US" dirty="0" smtClean="0"/>
            <a:t>绘制</a:t>
          </a:r>
          <a:r>
            <a:rPr lang="en-US" altLang="zh-CN" dirty="0" smtClean="0"/>
            <a:t>canvas</a:t>
          </a:r>
          <a:endParaRPr lang="zh-CN" altLang="en-US" dirty="0"/>
        </a:p>
      </dgm:t>
    </dgm:pt>
    <dgm:pt modelId="{35B7C28B-3568-4022-93E7-3C834458B30F}" type="parTrans" cxnId="{116FA3B8-C375-42EF-AD33-B0EE08541316}">
      <dgm:prSet/>
      <dgm:spPr/>
      <dgm:t>
        <a:bodyPr/>
        <a:lstStyle/>
        <a:p>
          <a:endParaRPr lang="zh-CN" altLang="en-US"/>
        </a:p>
      </dgm:t>
    </dgm:pt>
    <dgm:pt modelId="{2402C1CF-5BA2-4FEF-A2D4-567D50B44FEF}" type="sibTrans" cxnId="{116FA3B8-C375-42EF-AD33-B0EE08541316}">
      <dgm:prSet/>
      <dgm:spPr/>
      <dgm:t>
        <a:bodyPr/>
        <a:lstStyle/>
        <a:p>
          <a:endParaRPr lang="zh-CN" altLang="en-US"/>
        </a:p>
      </dgm:t>
    </dgm:pt>
    <dgm:pt modelId="{C079C3C0-C11F-4EA1-9C5E-D9EDB2512F4D}">
      <dgm:prSet phldrT="[文本]"/>
      <dgm:spPr/>
      <dgm:t>
        <a:bodyPr/>
        <a:lstStyle/>
        <a:p>
          <a:r>
            <a:rPr lang="zh-CN" altLang="en-US" dirty="0" smtClean="0"/>
            <a:t>创建</a:t>
          </a:r>
          <a:r>
            <a:rPr lang="en-US" altLang="zh-CN" dirty="0" smtClean="0"/>
            <a:t>canvas</a:t>
          </a:r>
          <a:endParaRPr lang="zh-CN" altLang="en-US" dirty="0"/>
        </a:p>
      </dgm:t>
    </dgm:pt>
    <dgm:pt modelId="{9A850CA6-A166-4E79-BCD9-753195F1D51A}" type="parTrans" cxnId="{0767E46C-3325-4119-863D-C2B59B27063A}">
      <dgm:prSet/>
      <dgm:spPr/>
      <dgm:t>
        <a:bodyPr/>
        <a:lstStyle/>
        <a:p>
          <a:endParaRPr lang="zh-CN" altLang="en-US"/>
        </a:p>
      </dgm:t>
    </dgm:pt>
    <dgm:pt modelId="{196FB968-6CDA-4DC4-BC37-55094C82F6CE}" type="sibTrans" cxnId="{0767E46C-3325-4119-863D-C2B59B27063A}">
      <dgm:prSet/>
      <dgm:spPr/>
      <dgm:t>
        <a:bodyPr/>
        <a:lstStyle/>
        <a:p>
          <a:endParaRPr lang="zh-CN" altLang="en-US"/>
        </a:p>
      </dgm:t>
    </dgm:pt>
    <dgm:pt modelId="{1CD2D0E2-FE3B-4C23-A24E-93BCC431FADB}" type="pres">
      <dgm:prSet presAssocID="{06960EBF-0D7C-4431-AA5E-E6CA0F0A79BE}" presName="Name0" presStyleCnt="0">
        <dgm:presLayoutVars>
          <dgm:chMax val="7"/>
          <dgm:chPref val="7"/>
          <dgm:dir/>
        </dgm:presLayoutVars>
      </dgm:prSet>
      <dgm:spPr/>
      <dgm:t>
        <a:bodyPr/>
        <a:lstStyle/>
        <a:p>
          <a:endParaRPr lang="zh-CN" altLang="en-US"/>
        </a:p>
      </dgm:t>
    </dgm:pt>
    <dgm:pt modelId="{692859B1-A803-4A44-B5DD-72C4D32062B0}" type="pres">
      <dgm:prSet presAssocID="{06960EBF-0D7C-4431-AA5E-E6CA0F0A79BE}" presName="dot1" presStyleLbl="alignNode1" presStyleIdx="0" presStyleCnt="13"/>
      <dgm:spPr/>
    </dgm:pt>
    <dgm:pt modelId="{4061CCA0-5A9D-49D4-AC07-4980F8487BD1}" type="pres">
      <dgm:prSet presAssocID="{06960EBF-0D7C-4431-AA5E-E6CA0F0A79BE}" presName="dot2" presStyleLbl="alignNode1" presStyleIdx="1" presStyleCnt="13"/>
      <dgm:spPr/>
    </dgm:pt>
    <dgm:pt modelId="{04194CD5-E54F-425F-B2EC-EA27157FF55D}" type="pres">
      <dgm:prSet presAssocID="{06960EBF-0D7C-4431-AA5E-E6CA0F0A79BE}" presName="dot3" presStyleLbl="alignNode1" presStyleIdx="2" presStyleCnt="13"/>
      <dgm:spPr/>
    </dgm:pt>
    <dgm:pt modelId="{075FC5F3-8D66-4525-A8E3-967B2FC8EFCB}" type="pres">
      <dgm:prSet presAssocID="{06960EBF-0D7C-4431-AA5E-E6CA0F0A79BE}" presName="dot4" presStyleLbl="alignNode1" presStyleIdx="3" presStyleCnt="13"/>
      <dgm:spPr/>
    </dgm:pt>
    <dgm:pt modelId="{EE36454D-CEAA-4B4D-A008-5C71B1DFA901}" type="pres">
      <dgm:prSet presAssocID="{06960EBF-0D7C-4431-AA5E-E6CA0F0A79BE}" presName="dot5" presStyleLbl="alignNode1" presStyleIdx="4" presStyleCnt="13"/>
      <dgm:spPr/>
    </dgm:pt>
    <dgm:pt modelId="{D374D5AD-5F76-4863-8464-05816B402FF2}" type="pres">
      <dgm:prSet presAssocID="{06960EBF-0D7C-4431-AA5E-E6CA0F0A79BE}" presName="dot6" presStyleLbl="alignNode1" presStyleIdx="5" presStyleCnt="13"/>
      <dgm:spPr/>
    </dgm:pt>
    <dgm:pt modelId="{6C64480A-190A-4B9C-8C54-7FB6BF65DBDE}" type="pres">
      <dgm:prSet presAssocID="{06960EBF-0D7C-4431-AA5E-E6CA0F0A79BE}" presName="dotArrow1" presStyleLbl="alignNode1" presStyleIdx="6" presStyleCnt="13"/>
      <dgm:spPr/>
    </dgm:pt>
    <dgm:pt modelId="{009BDE81-EA2E-4AF7-BC04-F2488D11E823}" type="pres">
      <dgm:prSet presAssocID="{06960EBF-0D7C-4431-AA5E-E6CA0F0A79BE}" presName="dotArrow2" presStyleLbl="alignNode1" presStyleIdx="7" presStyleCnt="13"/>
      <dgm:spPr/>
    </dgm:pt>
    <dgm:pt modelId="{6D827076-0186-4E5F-B92A-797DC172367A}" type="pres">
      <dgm:prSet presAssocID="{06960EBF-0D7C-4431-AA5E-E6CA0F0A79BE}" presName="dotArrow3" presStyleLbl="alignNode1" presStyleIdx="8" presStyleCnt="13"/>
      <dgm:spPr/>
    </dgm:pt>
    <dgm:pt modelId="{A235D726-FE81-489C-BF4E-1E6320945BFC}" type="pres">
      <dgm:prSet presAssocID="{06960EBF-0D7C-4431-AA5E-E6CA0F0A79BE}" presName="dotArrow4" presStyleLbl="alignNode1" presStyleIdx="9" presStyleCnt="13"/>
      <dgm:spPr/>
    </dgm:pt>
    <dgm:pt modelId="{BD756021-82AF-41F3-BFB0-D3FA38E42951}" type="pres">
      <dgm:prSet presAssocID="{06960EBF-0D7C-4431-AA5E-E6CA0F0A79BE}" presName="dotArrow5" presStyleLbl="alignNode1" presStyleIdx="10" presStyleCnt="13"/>
      <dgm:spPr/>
    </dgm:pt>
    <dgm:pt modelId="{DD13591C-3D4D-47BC-8CB0-68B4D4A14F99}" type="pres">
      <dgm:prSet presAssocID="{06960EBF-0D7C-4431-AA5E-E6CA0F0A79BE}" presName="dotArrow6" presStyleLbl="alignNode1" presStyleIdx="11" presStyleCnt="13"/>
      <dgm:spPr/>
    </dgm:pt>
    <dgm:pt modelId="{BA5296F3-EC8B-453C-8B8B-7D9BD9E0B184}" type="pres">
      <dgm:prSet presAssocID="{06960EBF-0D7C-4431-AA5E-E6CA0F0A79BE}" presName="dotArrow7" presStyleLbl="alignNode1" presStyleIdx="12" presStyleCnt="13"/>
      <dgm:spPr/>
    </dgm:pt>
    <dgm:pt modelId="{D34FEA7C-BC09-49F4-9758-631C11FA1F1C}" type="pres">
      <dgm:prSet presAssocID="{62811E24-FF7F-4C34-A6DB-BD595C1C8335}" presName="parTx1" presStyleLbl="node1" presStyleIdx="0" presStyleCnt="4"/>
      <dgm:spPr/>
      <dgm:t>
        <a:bodyPr/>
        <a:lstStyle/>
        <a:p>
          <a:endParaRPr lang="zh-CN" altLang="en-US"/>
        </a:p>
      </dgm:t>
    </dgm:pt>
    <dgm:pt modelId="{9A81EF60-A0FC-4014-96BA-4DDBE8F737A8}" type="pres">
      <dgm:prSet presAssocID="{9432EEE2-6117-48D7-9855-6E7A2DC1A296}" presName="picture1" presStyleCnt="0"/>
      <dgm:spPr/>
    </dgm:pt>
    <dgm:pt modelId="{9219B8BF-5DD7-4ACA-BA62-C5B334551142}" type="pres">
      <dgm:prSet presAssocID="{9432EEE2-6117-48D7-9855-6E7A2DC1A296}" presName="imageRepeatNode" presStyleLbl="fgImgPlace1" presStyleIdx="0" presStyleCnt="4"/>
      <dgm:spPr/>
      <dgm:t>
        <a:bodyPr/>
        <a:lstStyle/>
        <a:p>
          <a:endParaRPr lang="zh-CN" altLang="en-US"/>
        </a:p>
      </dgm:t>
    </dgm:pt>
    <dgm:pt modelId="{E6FF4C95-4393-4BF6-B6CC-1693543DA48C}" type="pres">
      <dgm:prSet presAssocID="{6ECD0521-BF81-406D-A9AE-B9CB1EE5E150}" presName="parTx2" presStyleLbl="node1" presStyleIdx="1" presStyleCnt="4"/>
      <dgm:spPr/>
      <dgm:t>
        <a:bodyPr/>
        <a:lstStyle/>
        <a:p>
          <a:endParaRPr lang="zh-CN" altLang="en-US"/>
        </a:p>
      </dgm:t>
    </dgm:pt>
    <dgm:pt modelId="{9233A7C3-70F4-4901-AB95-71FD5E58AE57}" type="pres">
      <dgm:prSet presAssocID="{1F92AB09-32A4-4DBE-A40F-F644E83EBA41}" presName="picture2" presStyleCnt="0"/>
      <dgm:spPr/>
    </dgm:pt>
    <dgm:pt modelId="{466662CD-A1C1-4D99-A8B0-8571AEE5287D}" type="pres">
      <dgm:prSet presAssocID="{1F92AB09-32A4-4DBE-A40F-F644E83EBA41}" presName="imageRepeatNode" presStyleLbl="fgImgPlace1" presStyleIdx="1" presStyleCnt="4"/>
      <dgm:spPr/>
      <dgm:t>
        <a:bodyPr/>
        <a:lstStyle/>
        <a:p>
          <a:endParaRPr lang="zh-CN" altLang="en-US"/>
        </a:p>
      </dgm:t>
    </dgm:pt>
    <dgm:pt modelId="{0F031A3C-636A-4483-B288-A4E9369134F7}" type="pres">
      <dgm:prSet presAssocID="{C079C3C0-C11F-4EA1-9C5E-D9EDB2512F4D}" presName="parTx3" presStyleLbl="node1" presStyleIdx="2" presStyleCnt="4"/>
      <dgm:spPr/>
      <dgm:t>
        <a:bodyPr/>
        <a:lstStyle/>
        <a:p>
          <a:endParaRPr lang="zh-CN" altLang="en-US"/>
        </a:p>
      </dgm:t>
    </dgm:pt>
    <dgm:pt modelId="{28C96993-5B1B-4F53-9B40-6D8961AB075F}" type="pres">
      <dgm:prSet presAssocID="{196FB968-6CDA-4DC4-BC37-55094C82F6CE}" presName="picture3" presStyleCnt="0"/>
      <dgm:spPr/>
    </dgm:pt>
    <dgm:pt modelId="{B34E83F2-9619-4120-915E-8DDE8D1BB4B8}" type="pres">
      <dgm:prSet presAssocID="{196FB968-6CDA-4DC4-BC37-55094C82F6CE}" presName="imageRepeatNode" presStyleLbl="fgImgPlace1" presStyleIdx="2" presStyleCnt="4"/>
      <dgm:spPr/>
      <dgm:t>
        <a:bodyPr/>
        <a:lstStyle/>
        <a:p>
          <a:endParaRPr lang="zh-CN" altLang="en-US"/>
        </a:p>
      </dgm:t>
    </dgm:pt>
    <dgm:pt modelId="{394CF808-4B93-483E-9FA5-B8601EA259E9}" type="pres">
      <dgm:prSet presAssocID="{4F1892C2-C6CD-4B76-A480-87FD91CF4770}" presName="parTx4" presStyleLbl="node1" presStyleIdx="3" presStyleCnt="4"/>
      <dgm:spPr/>
      <dgm:t>
        <a:bodyPr/>
        <a:lstStyle/>
        <a:p>
          <a:endParaRPr lang="zh-CN" altLang="en-US"/>
        </a:p>
      </dgm:t>
    </dgm:pt>
    <dgm:pt modelId="{8B00B987-1797-4DF8-8150-7444742972FC}" type="pres">
      <dgm:prSet presAssocID="{2402C1CF-5BA2-4FEF-A2D4-567D50B44FEF}" presName="picture4" presStyleCnt="0"/>
      <dgm:spPr/>
    </dgm:pt>
    <dgm:pt modelId="{24FAC769-8D26-4444-809F-BD944831D7A0}" type="pres">
      <dgm:prSet presAssocID="{2402C1CF-5BA2-4FEF-A2D4-567D50B44FEF}" presName="imageRepeatNode" presStyleLbl="fgImgPlace1" presStyleIdx="3" presStyleCnt="4"/>
      <dgm:spPr/>
      <dgm:t>
        <a:bodyPr/>
        <a:lstStyle/>
        <a:p>
          <a:endParaRPr lang="zh-CN" altLang="en-US"/>
        </a:p>
      </dgm:t>
    </dgm:pt>
  </dgm:ptLst>
  <dgm:cxnLst>
    <dgm:cxn modelId="{20E53A12-3550-47F1-9FA2-D5B64D97CA6A}" type="presOf" srcId="{C079C3C0-C11F-4EA1-9C5E-D9EDB2512F4D}" destId="{0F031A3C-636A-4483-B288-A4E9369134F7}" srcOrd="0" destOrd="0" presId="urn:microsoft.com/office/officeart/2008/layout/AscendingPictureAccentProcess"/>
    <dgm:cxn modelId="{E93A079D-A81B-4CB5-AA8F-64B61DB9CC23}" srcId="{06960EBF-0D7C-4431-AA5E-E6CA0F0A79BE}" destId="{62811E24-FF7F-4C34-A6DB-BD595C1C8335}" srcOrd="0" destOrd="0" parTransId="{28DFAE36-8014-4F6F-BC88-954304E4F1EB}" sibTransId="{9432EEE2-6117-48D7-9855-6E7A2DC1A296}"/>
    <dgm:cxn modelId="{19A9F5A7-AF1B-4004-9739-BA8941C40D9D}" type="presOf" srcId="{196FB968-6CDA-4DC4-BC37-55094C82F6CE}" destId="{B34E83F2-9619-4120-915E-8DDE8D1BB4B8}" srcOrd="0" destOrd="0" presId="urn:microsoft.com/office/officeart/2008/layout/AscendingPictureAccentProcess"/>
    <dgm:cxn modelId="{B20E97D3-0655-4D93-A8C0-B2025D5DC843}" type="presOf" srcId="{6ECD0521-BF81-406D-A9AE-B9CB1EE5E150}" destId="{E6FF4C95-4393-4BF6-B6CC-1693543DA48C}" srcOrd="0" destOrd="0" presId="urn:microsoft.com/office/officeart/2008/layout/AscendingPictureAccentProcess"/>
    <dgm:cxn modelId="{D5B2CFFE-1723-4106-AA45-9B4F0B085D08}" srcId="{06960EBF-0D7C-4431-AA5E-E6CA0F0A79BE}" destId="{6ECD0521-BF81-406D-A9AE-B9CB1EE5E150}" srcOrd="1" destOrd="0" parTransId="{0A332499-1D7A-412F-A9C2-8457B5A465B2}" sibTransId="{1F92AB09-32A4-4DBE-A40F-F644E83EBA41}"/>
    <dgm:cxn modelId="{104A95DF-CBED-456D-A247-DBAFF343FA51}" type="presOf" srcId="{2402C1CF-5BA2-4FEF-A2D4-567D50B44FEF}" destId="{24FAC769-8D26-4444-809F-BD944831D7A0}" srcOrd="0" destOrd="0" presId="urn:microsoft.com/office/officeart/2008/layout/AscendingPictureAccentProcess"/>
    <dgm:cxn modelId="{A79D04DF-25A6-47E2-83F3-84E43445B214}" type="presOf" srcId="{1F92AB09-32A4-4DBE-A40F-F644E83EBA41}" destId="{466662CD-A1C1-4D99-A8B0-8571AEE5287D}" srcOrd="0" destOrd="0" presId="urn:microsoft.com/office/officeart/2008/layout/AscendingPictureAccentProcess"/>
    <dgm:cxn modelId="{6E94D5B5-D45B-4095-85A9-20FA808E327A}" type="presOf" srcId="{4F1892C2-C6CD-4B76-A480-87FD91CF4770}" destId="{394CF808-4B93-483E-9FA5-B8601EA259E9}" srcOrd="0" destOrd="0" presId="urn:microsoft.com/office/officeart/2008/layout/AscendingPictureAccentProcess"/>
    <dgm:cxn modelId="{0767E46C-3325-4119-863D-C2B59B27063A}" srcId="{06960EBF-0D7C-4431-AA5E-E6CA0F0A79BE}" destId="{C079C3C0-C11F-4EA1-9C5E-D9EDB2512F4D}" srcOrd="2" destOrd="0" parTransId="{9A850CA6-A166-4E79-BCD9-753195F1D51A}" sibTransId="{196FB968-6CDA-4DC4-BC37-55094C82F6CE}"/>
    <dgm:cxn modelId="{4FCABA00-F5E0-4D4B-905C-850F29F8B88C}" type="presOf" srcId="{9432EEE2-6117-48D7-9855-6E7A2DC1A296}" destId="{9219B8BF-5DD7-4ACA-BA62-C5B334551142}" srcOrd="0" destOrd="0" presId="urn:microsoft.com/office/officeart/2008/layout/AscendingPictureAccentProcess"/>
    <dgm:cxn modelId="{CB6919EE-9AB7-4510-91BB-1AD207062883}" type="presOf" srcId="{62811E24-FF7F-4C34-A6DB-BD595C1C8335}" destId="{D34FEA7C-BC09-49F4-9758-631C11FA1F1C}" srcOrd="0" destOrd="0" presId="urn:microsoft.com/office/officeart/2008/layout/AscendingPictureAccentProcess"/>
    <dgm:cxn modelId="{074875E2-D6CE-447C-8DB9-39CF2B038C12}" type="presOf" srcId="{06960EBF-0D7C-4431-AA5E-E6CA0F0A79BE}" destId="{1CD2D0E2-FE3B-4C23-A24E-93BCC431FADB}" srcOrd="0" destOrd="0" presId="urn:microsoft.com/office/officeart/2008/layout/AscendingPictureAccentProcess"/>
    <dgm:cxn modelId="{116FA3B8-C375-42EF-AD33-B0EE08541316}" srcId="{06960EBF-0D7C-4431-AA5E-E6CA0F0A79BE}" destId="{4F1892C2-C6CD-4B76-A480-87FD91CF4770}" srcOrd="3" destOrd="0" parTransId="{35B7C28B-3568-4022-93E7-3C834458B30F}" sibTransId="{2402C1CF-5BA2-4FEF-A2D4-567D50B44FEF}"/>
    <dgm:cxn modelId="{E81F1434-B356-443A-BF4B-2B7ADD111F75}" type="presParOf" srcId="{1CD2D0E2-FE3B-4C23-A24E-93BCC431FADB}" destId="{692859B1-A803-4A44-B5DD-72C4D32062B0}" srcOrd="0" destOrd="0" presId="urn:microsoft.com/office/officeart/2008/layout/AscendingPictureAccentProcess"/>
    <dgm:cxn modelId="{6C2EB902-67B1-4CA8-9099-D550668C8E7C}" type="presParOf" srcId="{1CD2D0E2-FE3B-4C23-A24E-93BCC431FADB}" destId="{4061CCA0-5A9D-49D4-AC07-4980F8487BD1}" srcOrd="1" destOrd="0" presId="urn:microsoft.com/office/officeart/2008/layout/AscendingPictureAccentProcess"/>
    <dgm:cxn modelId="{65A6EE9D-1C11-477E-BEF6-798D348A5222}" type="presParOf" srcId="{1CD2D0E2-FE3B-4C23-A24E-93BCC431FADB}" destId="{04194CD5-E54F-425F-B2EC-EA27157FF55D}" srcOrd="2" destOrd="0" presId="urn:microsoft.com/office/officeart/2008/layout/AscendingPictureAccentProcess"/>
    <dgm:cxn modelId="{25D5777A-DFBC-4579-9F75-5E281EB762BB}" type="presParOf" srcId="{1CD2D0E2-FE3B-4C23-A24E-93BCC431FADB}" destId="{075FC5F3-8D66-4525-A8E3-967B2FC8EFCB}" srcOrd="3" destOrd="0" presId="urn:microsoft.com/office/officeart/2008/layout/AscendingPictureAccentProcess"/>
    <dgm:cxn modelId="{F763D715-6928-408C-AA86-427DD6A5AD2C}" type="presParOf" srcId="{1CD2D0E2-FE3B-4C23-A24E-93BCC431FADB}" destId="{EE36454D-CEAA-4B4D-A008-5C71B1DFA901}" srcOrd="4" destOrd="0" presId="urn:microsoft.com/office/officeart/2008/layout/AscendingPictureAccentProcess"/>
    <dgm:cxn modelId="{B91D51D6-27A2-4B0F-AC3C-FB1E8C230956}" type="presParOf" srcId="{1CD2D0E2-FE3B-4C23-A24E-93BCC431FADB}" destId="{D374D5AD-5F76-4863-8464-05816B402FF2}" srcOrd="5" destOrd="0" presId="urn:microsoft.com/office/officeart/2008/layout/AscendingPictureAccentProcess"/>
    <dgm:cxn modelId="{E108421C-0CF5-4BD0-968D-22AEDA653F04}" type="presParOf" srcId="{1CD2D0E2-FE3B-4C23-A24E-93BCC431FADB}" destId="{6C64480A-190A-4B9C-8C54-7FB6BF65DBDE}" srcOrd="6" destOrd="0" presId="urn:microsoft.com/office/officeart/2008/layout/AscendingPictureAccentProcess"/>
    <dgm:cxn modelId="{7D6BC28C-8815-40B1-84B0-FAEC6B1D42A4}" type="presParOf" srcId="{1CD2D0E2-FE3B-4C23-A24E-93BCC431FADB}" destId="{009BDE81-EA2E-4AF7-BC04-F2488D11E823}" srcOrd="7" destOrd="0" presId="urn:microsoft.com/office/officeart/2008/layout/AscendingPictureAccentProcess"/>
    <dgm:cxn modelId="{B7D29E0F-9F6F-43E4-B322-E1A62054AC08}" type="presParOf" srcId="{1CD2D0E2-FE3B-4C23-A24E-93BCC431FADB}" destId="{6D827076-0186-4E5F-B92A-797DC172367A}" srcOrd="8" destOrd="0" presId="urn:microsoft.com/office/officeart/2008/layout/AscendingPictureAccentProcess"/>
    <dgm:cxn modelId="{B4C6F4CE-C115-4390-AB02-130F35749CD4}" type="presParOf" srcId="{1CD2D0E2-FE3B-4C23-A24E-93BCC431FADB}" destId="{A235D726-FE81-489C-BF4E-1E6320945BFC}" srcOrd="9" destOrd="0" presId="urn:microsoft.com/office/officeart/2008/layout/AscendingPictureAccentProcess"/>
    <dgm:cxn modelId="{1B9383B9-1CBC-434E-908D-C6042FBB8AD6}" type="presParOf" srcId="{1CD2D0E2-FE3B-4C23-A24E-93BCC431FADB}" destId="{BD756021-82AF-41F3-BFB0-D3FA38E42951}" srcOrd="10" destOrd="0" presId="urn:microsoft.com/office/officeart/2008/layout/AscendingPictureAccentProcess"/>
    <dgm:cxn modelId="{D45AFB16-E24D-47DF-84B0-2F537B79DAAE}" type="presParOf" srcId="{1CD2D0E2-FE3B-4C23-A24E-93BCC431FADB}" destId="{DD13591C-3D4D-47BC-8CB0-68B4D4A14F99}" srcOrd="11" destOrd="0" presId="urn:microsoft.com/office/officeart/2008/layout/AscendingPictureAccentProcess"/>
    <dgm:cxn modelId="{7A694517-15EF-40DE-9AB5-F649295037A9}" type="presParOf" srcId="{1CD2D0E2-FE3B-4C23-A24E-93BCC431FADB}" destId="{BA5296F3-EC8B-453C-8B8B-7D9BD9E0B184}" srcOrd="12" destOrd="0" presId="urn:microsoft.com/office/officeart/2008/layout/AscendingPictureAccentProcess"/>
    <dgm:cxn modelId="{A52D232F-C71B-42C6-95F3-7007C96788D2}" type="presParOf" srcId="{1CD2D0E2-FE3B-4C23-A24E-93BCC431FADB}" destId="{D34FEA7C-BC09-49F4-9758-631C11FA1F1C}" srcOrd="13" destOrd="0" presId="urn:microsoft.com/office/officeart/2008/layout/AscendingPictureAccentProcess"/>
    <dgm:cxn modelId="{B8E32DE7-C1A9-42C8-BAF6-A88DA15B53F6}" type="presParOf" srcId="{1CD2D0E2-FE3B-4C23-A24E-93BCC431FADB}" destId="{9A81EF60-A0FC-4014-96BA-4DDBE8F737A8}" srcOrd="14" destOrd="0" presId="urn:microsoft.com/office/officeart/2008/layout/AscendingPictureAccentProcess"/>
    <dgm:cxn modelId="{C52229B2-A4C3-4D27-B92C-9AD954BE24E5}" type="presParOf" srcId="{9A81EF60-A0FC-4014-96BA-4DDBE8F737A8}" destId="{9219B8BF-5DD7-4ACA-BA62-C5B334551142}" srcOrd="0" destOrd="0" presId="urn:microsoft.com/office/officeart/2008/layout/AscendingPictureAccentProcess"/>
    <dgm:cxn modelId="{33B7EC5F-F3EB-4981-B050-CEBE9BBBE8B8}" type="presParOf" srcId="{1CD2D0E2-FE3B-4C23-A24E-93BCC431FADB}" destId="{E6FF4C95-4393-4BF6-B6CC-1693543DA48C}" srcOrd="15" destOrd="0" presId="urn:microsoft.com/office/officeart/2008/layout/AscendingPictureAccentProcess"/>
    <dgm:cxn modelId="{AD10E5EA-1604-4288-9288-A21D9E9EA1AD}" type="presParOf" srcId="{1CD2D0E2-FE3B-4C23-A24E-93BCC431FADB}" destId="{9233A7C3-70F4-4901-AB95-71FD5E58AE57}" srcOrd="16" destOrd="0" presId="urn:microsoft.com/office/officeart/2008/layout/AscendingPictureAccentProcess"/>
    <dgm:cxn modelId="{A268C3D6-47F5-457F-8A1D-CA3184A34EF5}" type="presParOf" srcId="{9233A7C3-70F4-4901-AB95-71FD5E58AE57}" destId="{466662CD-A1C1-4D99-A8B0-8571AEE5287D}" srcOrd="0" destOrd="0" presId="urn:microsoft.com/office/officeart/2008/layout/AscendingPictureAccentProcess"/>
    <dgm:cxn modelId="{57107D1F-7E92-4FBC-800F-F966E0966DB3}" type="presParOf" srcId="{1CD2D0E2-FE3B-4C23-A24E-93BCC431FADB}" destId="{0F031A3C-636A-4483-B288-A4E9369134F7}" srcOrd="17" destOrd="0" presId="urn:microsoft.com/office/officeart/2008/layout/AscendingPictureAccentProcess"/>
    <dgm:cxn modelId="{3A4B8C36-E13C-406E-9917-5604FAC74C88}" type="presParOf" srcId="{1CD2D0E2-FE3B-4C23-A24E-93BCC431FADB}" destId="{28C96993-5B1B-4F53-9B40-6D8961AB075F}" srcOrd="18" destOrd="0" presId="urn:microsoft.com/office/officeart/2008/layout/AscendingPictureAccentProcess"/>
    <dgm:cxn modelId="{095D7827-CF25-47DC-A1D1-BFBC1626A273}" type="presParOf" srcId="{28C96993-5B1B-4F53-9B40-6D8961AB075F}" destId="{B34E83F2-9619-4120-915E-8DDE8D1BB4B8}" srcOrd="0" destOrd="0" presId="urn:microsoft.com/office/officeart/2008/layout/AscendingPictureAccentProcess"/>
    <dgm:cxn modelId="{6E3D42DB-5EAC-4012-BE77-8F4BA2B4A168}" type="presParOf" srcId="{1CD2D0E2-FE3B-4C23-A24E-93BCC431FADB}" destId="{394CF808-4B93-483E-9FA5-B8601EA259E9}" srcOrd="19" destOrd="0" presId="urn:microsoft.com/office/officeart/2008/layout/AscendingPictureAccentProcess"/>
    <dgm:cxn modelId="{15D74DF9-21F0-4F13-8526-29B8268A756B}" type="presParOf" srcId="{1CD2D0E2-FE3B-4C23-A24E-93BCC431FADB}" destId="{8B00B987-1797-4DF8-8150-7444742972FC}" srcOrd="20" destOrd="0" presId="urn:microsoft.com/office/officeart/2008/layout/AscendingPictureAccentProcess"/>
    <dgm:cxn modelId="{2790B107-2372-4D92-B11D-C5F126283B59}" type="presParOf" srcId="{8B00B987-1797-4DF8-8150-7444742972FC}" destId="{24FAC769-8D26-4444-809F-BD944831D7A0}"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2A79FE-C38C-4D1E-B234-E0B36BD3A77F}"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CN" altLang="en-US"/>
        </a:p>
      </dgm:t>
    </dgm:pt>
    <dgm:pt modelId="{2ADDCEF6-07CE-4881-BA36-8A9730149951}">
      <dgm:prSet phldrT="[文本]" custT="1"/>
      <dgm:spPr/>
      <dgm:t>
        <a:bodyPr/>
        <a:lstStyle/>
        <a:p>
          <a:r>
            <a:rPr lang="en-US" altLang="zh-CN" sz="1200" b="1" smtClean="0">
              <a:solidFill>
                <a:schemeClr val="tx1">
                  <a:lumMod val="85000"/>
                  <a:lumOff val="15000"/>
                </a:schemeClr>
              </a:solidFill>
              <a:effectLst/>
              <a:latin typeface="微软雅黑" pitchFamily="34" charset="-122"/>
              <a:ea typeface="微软雅黑" pitchFamily="34" charset="-122"/>
            </a:rPr>
            <a:t> </a:t>
          </a:r>
          <a:r>
            <a:rPr lang="zh-CN" altLang="en-US" sz="1200" b="1" i="0" smtClean="0">
              <a:solidFill>
                <a:schemeClr val="tx1">
                  <a:lumMod val="85000"/>
                  <a:lumOff val="15000"/>
                </a:schemeClr>
              </a:solidFill>
              <a:effectLst/>
              <a:latin typeface="微软雅黑" pitchFamily="34" charset="-122"/>
              <a:ea typeface="微软雅黑" pitchFamily="34" charset="-122"/>
            </a:rPr>
            <a:t>游戏</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22531925-38BD-481B-BDD0-025505BA1586}" type="parTrans" cxnId="{16871B39-49EA-4E01-B6F2-518F90F03550}">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91472466-C55E-40FD-A982-623CFC753992}" type="sibTrans" cxnId="{16871B39-49EA-4E01-B6F2-518F90F03550}">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9F3FB5AE-3E29-4326-86F6-457874185F7C}">
      <dgm:prSet phldrT="[文本]" custT="1"/>
      <dgm:spPr/>
      <dgm:t>
        <a:bodyPr/>
        <a:lstStyle/>
        <a:p>
          <a:r>
            <a:rPr lang="zh-CN" altLang="en-US" sz="1200" b="1" i="0" smtClean="0">
              <a:solidFill>
                <a:schemeClr val="tx1">
                  <a:lumMod val="85000"/>
                  <a:lumOff val="15000"/>
                </a:schemeClr>
              </a:solidFill>
              <a:effectLst/>
              <a:latin typeface="微软雅黑" pitchFamily="34" charset="-122"/>
              <a:ea typeface="微软雅黑" pitchFamily="34" charset="-122"/>
            </a:rPr>
            <a:t>图表制作</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56708554-D7F7-4828-81E2-DDC2E067C3CA}" type="parTrans" cxnId="{CDBC3950-91B1-47C7-AC5F-AA7FCB7A1920}">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10191BF3-EA4A-4405-9717-C9B0B5DBFC86}" type="sibTrans" cxnId="{CDBC3950-91B1-47C7-AC5F-AA7FCB7A1920}">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8CC091F9-1019-4A7C-9918-EABE5E397124}">
      <dgm:prSet phldrT="[文本]" custT="1"/>
      <dgm:spPr/>
      <dgm:t>
        <a:bodyPr/>
        <a:lstStyle/>
        <a:p>
          <a:pPr>
            <a:lnSpc>
              <a:spcPct val="100000"/>
            </a:lnSpc>
          </a:pPr>
          <a:r>
            <a:rPr lang="en-US" sz="1200" b="1" i="0" dirty="0" smtClean="0">
              <a:solidFill>
                <a:schemeClr val="tx1">
                  <a:lumMod val="85000"/>
                  <a:lumOff val="15000"/>
                </a:schemeClr>
              </a:solidFill>
              <a:effectLst/>
              <a:latin typeface="微软雅黑" pitchFamily="34" charset="-122"/>
              <a:ea typeface="微软雅黑" pitchFamily="34" charset="-122"/>
            </a:rPr>
            <a:t>banner</a:t>
          </a:r>
          <a:r>
            <a:rPr lang="zh-CN" altLang="en-US" sz="1200" b="1" i="0" dirty="0" smtClean="0">
              <a:solidFill>
                <a:schemeClr val="tx1">
                  <a:lumMod val="85000"/>
                  <a:lumOff val="15000"/>
                </a:schemeClr>
              </a:solidFill>
              <a:effectLst/>
              <a:latin typeface="微软雅黑" pitchFamily="34" charset="-122"/>
              <a:ea typeface="微软雅黑" pitchFamily="34" charset="-122"/>
            </a:rPr>
            <a:t>广告（动画）</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192D0561-8EDF-4963-987A-6CAADE99F77B}" type="parTrans" cxnId="{BD8870BB-FB5D-408F-B34B-7964A3EEE38C}">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1944D0A1-D1E6-4619-8E17-A94F02011D35}" type="sibTrans" cxnId="{BD8870BB-FB5D-408F-B34B-7964A3EEE38C}">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EF2CDE7A-AB8D-445E-B7C1-1C3588AB2270}">
      <dgm:prSet phldrT="[文本]" custT="1"/>
      <dgm:spPr/>
      <dgm:t>
        <a:bodyPr/>
        <a:lstStyle/>
        <a:p>
          <a:r>
            <a:rPr lang="zh-CN" altLang="en-US" sz="1200" b="1" i="0" smtClean="0">
              <a:solidFill>
                <a:schemeClr val="tx1">
                  <a:lumMod val="85000"/>
                  <a:lumOff val="15000"/>
                </a:schemeClr>
              </a:solidFill>
              <a:effectLst/>
              <a:latin typeface="微软雅黑" pitchFamily="34" charset="-122"/>
              <a:ea typeface="微软雅黑" pitchFamily="34" charset="-122"/>
            </a:rPr>
            <a:t>模拟器</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CA85D5E2-8F5B-449A-B029-DD4141159C55}" type="parTrans" cxnId="{95ADB198-5A5A-45ED-B1E5-7A41E341778D}">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33B8403B-B7B2-426F-AD9C-A3F9524658EA}" type="sibTrans" cxnId="{95ADB198-5A5A-45ED-B1E5-7A41E341778D}">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71C8BE80-2714-4CEF-A342-4348378531D0}">
      <dgm:prSet phldrT="[文本]" custT="1"/>
      <dgm:spPr/>
      <dgm:t>
        <a:bodyPr/>
        <a:lstStyle/>
        <a:p>
          <a:r>
            <a:rPr lang="zh-CN" altLang="en-US" sz="1200" b="1" i="0" smtClean="0">
              <a:solidFill>
                <a:schemeClr val="tx1">
                  <a:lumMod val="85000"/>
                  <a:lumOff val="15000"/>
                </a:schemeClr>
              </a:solidFill>
              <a:effectLst/>
              <a:latin typeface="微软雅黑" pitchFamily="34" charset="-122"/>
              <a:ea typeface="微软雅黑" pitchFamily="34" charset="-122"/>
            </a:rPr>
            <a:t>远程计算机控制</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3B4A06FF-3714-4545-9760-7C3FA5087295}" type="parTrans" cxnId="{54A5C888-8438-42C4-8DED-C5575F067F79}">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6BB4CDB8-625B-4E15-B3C7-716132119E10}" type="sibTrans" cxnId="{54A5C888-8438-42C4-8DED-C5575F067F79}">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B751922A-50EB-496C-A2C0-A254F06CC2CE}">
      <dgm:prSet phldrT="[文本]" custT="1"/>
      <dgm:spPr/>
      <dgm:t>
        <a:bodyPr/>
        <a:lstStyle/>
        <a:p>
          <a:r>
            <a:rPr lang="zh-CN" altLang="en-US" sz="1200" b="1" i="0" dirty="0" smtClean="0">
              <a:solidFill>
                <a:schemeClr val="tx1">
                  <a:lumMod val="85000"/>
                  <a:lumOff val="15000"/>
                </a:schemeClr>
              </a:solidFill>
              <a:effectLst/>
              <a:latin typeface="微软雅黑" pitchFamily="34" charset="-122"/>
              <a:ea typeface="微软雅黑" pitchFamily="34" charset="-122"/>
            </a:rPr>
            <a:t>字体设计</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BAFE98A9-5D19-4C4A-B505-283468A11A37}" type="parTrans" cxnId="{2C7670D6-6682-4D47-A71D-F8924DFD031E}">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1F6A7998-BF4F-47CE-88D6-E50C4BCFA20E}" type="sibTrans" cxnId="{2C7670D6-6682-4D47-A71D-F8924DFD031E}">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B7AEC171-0D52-4B5F-8A65-B7ACF96B6FD3}">
      <dgm:prSet phldrT="[文本]" custT="1"/>
      <dgm:spPr/>
      <dgm:t>
        <a:bodyPr/>
        <a:lstStyle/>
        <a:p>
          <a:r>
            <a:rPr lang="zh-CN" altLang="en-US" sz="1200" b="1" i="0" smtClean="0">
              <a:solidFill>
                <a:schemeClr val="tx1">
                  <a:lumMod val="85000"/>
                  <a:lumOff val="15000"/>
                </a:schemeClr>
              </a:solidFill>
              <a:effectLst/>
              <a:latin typeface="微软雅黑" pitchFamily="34" charset="-122"/>
              <a:ea typeface="微软雅黑" pitchFamily="34" charset="-122"/>
            </a:rPr>
            <a:t>图形编辑器</a:t>
          </a:r>
          <a:endParaRPr lang="zh-CN" altLang="en-US" sz="1200" b="1" dirty="0">
            <a:solidFill>
              <a:schemeClr val="tx1">
                <a:lumMod val="85000"/>
                <a:lumOff val="15000"/>
              </a:schemeClr>
            </a:solidFill>
            <a:effectLst/>
            <a:latin typeface="微软雅黑" pitchFamily="34" charset="-122"/>
            <a:ea typeface="微软雅黑" pitchFamily="34" charset="-122"/>
          </a:endParaRPr>
        </a:p>
      </dgm:t>
    </dgm:pt>
    <dgm:pt modelId="{EACAA4FC-6184-44E9-976A-30C94209FD17}" type="parTrans" cxnId="{1071CEC2-0613-4D07-A6A2-8174B2F001DF}">
      <dgm:prSet/>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90F8AB71-6CDF-42C9-9CFE-A9D4065031FC}" type="sibTrans" cxnId="{1071CEC2-0613-4D07-A6A2-8174B2F001DF}">
      <dgm:prSet custT="1"/>
      <dgm:spPr/>
      <dgm:t>
        <a:bodyPr/>
        <a:lstStyle/>
        <a:p>
          <a:endParaRPr lang="zh-CN" altLang="en-US" sz="1200" b="1">
            <a:solidFill>
              <a:schemeClr val="tx1">
                <a:lumMod val="85000"/>
                <a:lumOff val="15000"/>
              </a:schemeClr>
            </a:solidFill>
            <a:effectLst/>
            <a:latin typeface="微软雅黑" pitchFamily="34" charset="-122"/>
            <a:ea typeface="微软雅黑" pitchFamily="34" charset="-122"/>
          </a:endParaRPr>
        </a:p>
      </dgm:t>
    </dgm:pt>
    <dgm:pt modelId="{29999466-882D-4C32-B06F-CE2DA84C5E7D}" type="pres">
      <dgm:prSet presAssocID="{F82A79FE-C38C-4D1E-B234-E0B36BD3A77F}" presName="cycle" presStyleCnt="0">
        <dgm:presLayoutVars>
          <dgm:dir/>
          <dgm:resizeHandles val="exact"/>
        </dgm:presLayoutVars>
      </dgm:prSet>
      <dgm:spPr/>
      <dgm:t>
        <a:bodyPr/>
        <a:lstStyle/>
        <a:p>
          <a:endParaRPr lang="zh-CN" altLang="en-US"/>
        </a:p>
      </dgm:t>
    </dgm:pt>
    <dgm:pt modelId="{346B662D-50C2-4377-ABF5-75902C9FD49D}" type="pres">
      <dgm:prSet presAssocID="{2ADDCEF6-07CE-4881-BA36-8A9730149951}" presName="node" presStyleLbl="node1" presStyleIdx="0" presStyleCnt="7">
        <dgm:presLayoutVars>
          <dgm:bulletEnabled val="1"/>
        </dgm:presLayoutVars>
      </dgm:prSet>
      <dgm:spPr/>
      <dgm:t>
        <a:bodyPr/>
        <a:lstStyle/>
        <a:p>
          <a:endParaRPr lang="zh-CN" altLang="en-US"/>
        </a:p>
      </dgm:t>
    </dgm:pt>
    <dgm:pt modelId="{6D48208E-E93F-408E-8991-4B21EFEE5AFB}" type="pres">
      <dgm:prSet presAssocID="{91472466-C55E-40FD-A982-623CFC753992}" presName="sibTrans" presStyleLbl="sibTrans2D1" presStyleIdx="0" presStyleCnt="7"/>
      <dgm:spPr/>
      <dgm:t>
        <a:bodyPr/>
        <a:lstStyle/>
        <a:p>
          <a:endParaRPr lang="zh-CN" altLang="en-US"/>
        </a:p>
      </dgm:t>
    </dgm:pt>
    <dgm:pt modelId="{2B8E6D8C-2F94-4EE5-9890-7D5587ED0E39}" type="pres">
      <dgm:prSet presAssocID="{91472466-C55E-40FD-A982-623CFC753992}" presName="connectorText" presStyleLbl="sibTrans2D1" presStyleIdx="0" presStyleCnt="7"/>
      <dgm:spPr/>
      <dgm:t>
        <a:bodyPr/>
        <a:lstStyle/>
        <a:p>
          <a:endParaRPr lang="zh-CN" altLang="en-US"/>
        </a:p>
      </dgm:t>
    </dgm:pt>
    <dgm:pt modelId="{1EF987C5-8952-4A00-B482-11381F37DD01}" type="pres">
      <dgm:prSet presAssocID="{9F3FB5AE-3E29-4326-86F6-457874185F7C}" presName="node" presStyleLbl="node1" presStyleIdx="1" presStyleCnt="7">
        <dgm:presLayoutVars>
          <dgm:bulletEnabled val="1"/>
        </dgm:presLayoutVars>
      </dgm:prSet>
      <dgm:spPr/>
      <dgm:t>
        <a:bodyPr/>
        <a:lstStyle/>
        <a:p>
          <a:endParaRPr lang="zh-CN" altLang="en-US"/>
        </a:p>
      </dgm:t>
    </dgm:pt>
    <dgm:pt modelId="{EA3F22A1-36A4-47E3-AC39-2F9BADC7EF37}" type="pres">
      <dgm:prSet presAssocID="{10191BF3-EA4A-4405-9717-C9B0B5DBFC86}" presName="sibTrans" presStyleLbl="sibTrans2D1" presStyleIdx="1" presStyleCnt="7"/>
      <dgm:spPr/>
      <dgm:t>
        <a:bodyPr/>
        <a:lstStyle/>
        <a:p>
          <a:endParaRPr lang="zh-CN" altLang="en-US"/>
        </a:p>
      </dgm:t>
    </dgm:pt>
    <dgm:pt modelId="{FC0128CD-CEEE-476D-B2D0-C67CFBE47B55}" type="pres">
      <dgm:prSet presAssocID="{10191BF3-EA4A-4405-9717-C9B0B5DBFC86}" presName="connectorText" presStyleLbl="sibTrans2D1" presStyleIdx="1" presStyleCnt="7"/>
      <dgm:spPr/>
      <dgm:t>
        <a:bodyPr/>
        <a:lstStyle/>
        <a:p>
          <a:endParaRPr lang="zh-CN" altLang="en-US"/>
        </a:p>
      </dgm:t>
    </dgm:pt>
    <dgm:pt modelId="{BB92BEA0-4108-4950-A3A8-9565BB4B2B21}" type="pres">
      <dgm:prSet presAssocID="{8CC091F9-1019-4A7C-9918-EABE5E397124}" presName="node" presStyleLbl="node1" presStyleIdx="2" presStyleCnt="7">
        <dgm:presLayoutVars>
          <dgm:bulletEnabled val="1"/>
        </dgm:presLayoutVars>
      </dgm:prSet>
      <dgm:spPr/>
      <dgm:t>
        <a:bodyPr/>
        <a:lstStyle/>
        <a:p>
          <a:endParaRPr lang="zh-CN" altLang="en-US"/>
        </a:p>
      </dgm:t>
    </dgm:pt>
    <dgm:pt modelId="{4E31191C-8801-46E3-9F74-4950C14FBC85}" type="pres">
      <dgm:prSet presAssocID="{1944D0A1-D1E6-4619-8E17-A94F02011D35}" presName="sibTrans" presStyleLbl="sibTrans2D1" presStyleIdx="2" presStyleCnt="7"/>
      <dgm:spPr/>
      <dgm:t>
        <a:bodyPr/>
        <a:lstStyle/>
        <a:p>
          <a:endParaRPr lang="zh-CN" altLang="en-US"/>
        </a:p>
      </dgm:t>
    </dgm:pt>
    <dgm:pt modelId="{76FCB90D-B03F-461F-ABF2-D78575BC679B}" type="pres">
      <dgm:prSet presAssocID="{1944D0A1-D1E6-4619-8E17-A94F02011D35}" presName="connectorText" presStyleLbl="sibTrans2D1" presStyleIdx="2" presStyleCnt="7"/>
      <dgm:spPr/>
      <dgm:t>
        <a:bodyPr/>
        <a:lstStyle/>
        <a:p>
          <a:endParaRPr lang="zh-CN" altLang="en-US"/>
        </a:p>
      </dgm:t>
    </dgm:pt>
    <dgm:pt modelId="{B799E1A4-2FEC-4E6A-9549-CEC5C269CA34}" type="pres">
      <dgm:prSet presAssocID="{EF2CDE7A-AB8D-445E-B7C1-1C3588AB2270}" presName="node" presStyleLbl="node1" presStyleIdx="3" presStyleCnt="7">
        <dgm:presLayoutVars>
          <dgm:bulletEnabled val="1"/>
        </dgm:presLayoutVars>
      </dgm:prSet>
      <dgm:spPr/>
      <dgm:t>
        <a:bodyPr/>
        <a:lstStyle/>
        <a:p>
          <a:endParaRPr lang="zh-CN" altLang="en-US"/>
        </a:p>
      </dgm:t>
    </dgm:pt>
    <dgm:pt modelId="{D53A4417-E6A2-4F65-BBA5-E332B26C2DE2}" type="pres">
      <dgm:prSet presAssocID="{33B8403B-B7B2-426F-AD9C-A3F9524658EA}" presName="sibTrans" presStyleLbl="sibTrans2D1" presStyleIdx="3" presStyleCnt="7"/>
      <dgm:spPr/>
      <dgm:t>
        <a:bodyPr/>
        <a:lstStyle/>
        <a:p>
          <a:endParaRPr lang="zh-CN" altLang="en-US"/>
        </a:p>
      </dgm:t>
    </dgm:pt>
    <dgm:pt modelId="{94BE3084-5E61-4DDA-B147-E6A8382810DE}" type="pres">
      <dgm:prSet presAssocID="{33B8403B-B7B2-426F-AD9C-A3F9524658EA}" presName="connectorText" presStyleLbl="sibTrans2D1" presStyleIdx="3" presStyleCnt="7"/>
      <dgm:spPr/>
      <dgm:t>
        <a:bodyPr/>
        <a:lstStyle/>
        <a:p>
          <a:endParaRPr lang="zh-CN" altLang="en-US"/>
        </a:p>
      </dgm:t>
    </dgm:pt>
    <dgm:pt modelId="{EDB8AB91-4826-4135-BE7C-C6237ED4BE04}" type="pres">
      <dgm:prSet presAssocID="{71C8BE80-2714-4CEF-A342-4348378531D0}" presName="node" presStyleLbl="node1" presStyleIdx="4" presStyleCnt="7">
        <dgm:presLayoutVars>
          <dgm:bulletEnabled val="1"/>
        </dgm:presLayoutVars>
      </dgm:prSet>
      <dgm:spPr/>
      <dgm:t>
        <a:bodyPr/>
        <a:lstStyle/>
        <a:p>
          <a:endParaRPr lang="zh-CN" altLang="en-US"/>
        </a:p>
      </dgm:t>
    </dgm:pt>
    <dgm:pt modelId="{F05C4333-7551-4A3F-B2D0-7D42A385E887}" type="pres">
      <dgm:prSet presAssocID="{6BB4CDB8-625B-4E15-B3C7-716132119E10}" presName="sibTrans" presStyleLbl="sibTrans2D1" presStyleIdx="4" presStyleCnt="7"/>
      <dgm:spPr/>
      <dgm:t>
        <a:bodyPr/>
        <a:lstStyle/>
        <a:p>
          <a:endParaRPr lang="zh-CN" altLang="en-US"/>
        </a:p>
      </dgm:t>
    </dgm:pt>
    <dgm:pt modelId="{33C3F723-3A06-4DBD-89C9-EF68D3418EA4}" type="pres">
      <dgm:prSet presAssocID="{6BB4CDB8-625B-4E15-B3C7-716132119E10}" presName="connectorText" presStyleLbl="sibTrans2D1" presStyleIdx="4" presStyleCnt="7"/>
      <dgm:spPr/>
      <dgm:t>
        <a:bodyPr/>
        <a:lstStyle/>
        <a:p>
          <a:endParaRPr lang="zh-CN" altLang="en-US"/>
        </a:p>
      </dgm:t>
    </dgm:pt>
    <dgm:pt modelId="{E794505C-6CC1-4929-A5C5-D73D68EC774A}" type="pres">
      <dgm:prSet presAssocID="{B751922A-50EB-496C-A2C0-A254F06CC2CE}" presName="node" presStyleLbl="node1" presStyleIdx="5" presStyleCnt="7">
        <dgm:presLayoutVars>
          <dgm:bulletEnabled val="1"/>
        </dgm:presLayoutVars>
      </dgm:prSet>
      <dgm:spPr/>
      <dgm:t>
        <a:bodyPr/>
        <a:lstStyle/>
        <a:p>
          <a:endParaRPr lang="zh-CN" altLang="en-US"/>
        </a:p>
      </dgm:t>
    </dgm:pt>
    <dgm:pt modelId="{1D4C7572-4112-45E2-9571-69A42E8FBCA0}" type="pres">
      <dgm:prSet presAssocID="{1F6A7998-BF4F-47CE-88D6-E50C4BCFA20E}" presName="sibTrans" presStyleLbl="sibTrans2D1" presStyleIdx="5" presStyleCnt="7"/>
      <dgm:spPr/>
      <dgm:t>
        <a:bodyPr/>
        <a:lstStyle/>
        <a:p>
          <a:endParaRPr lang="zh-CN" altLang="en-US"/>
        </a:p>
      </dgm:t>
    </dgm:pt>
    <dgm:pt modelId="{4E8A5EF1-A935-4095-83FD-9EFDDE024B7C}" type="pres">
      <dgm:prSet presAssocID="{1F6A7998-BF4F-47CE-88D6-E50C4BCFA20E}" presName="connectorText" presStyleLbl="sibTrans2D1" presStyleIdx="5" presStyleCnt="7"/>
      <dgm:spPr/>
      <dgm:t>
        <a:bodyPr/>
        <a:lstStyle/>
        <a:p>
          <a:endParaRPr lang="zh-CN" altLang="en-US"/>
        </a:p>
      </dgm:t>
    </dgm:pt>
    <dgm:pt modelId="{C0DAE844-125D-4E3A-94FB-30665E4B11CA}" type="pres">
      <dgm:prSet presAssocID="{B7AEC171-0D52-4B5F-8A65-B7ACF96B6FD3}" presName="node" presStyleLbl="node1" presStyleIdx="6" presStyleCnt="7">
        <dgm:presLayoutVars>
          <dgm:bulletEnabled val="1"/>
        </dgm:presLayoutVars>
      </dgm:prSet>
      <dgm:spPr/>
      <dgm:t>
        <a:bodyPr/>
        <a:lstStyle/>
        <a:p>
          <a:endParaRPr lang="zh-CN" altLang="en-US"/>
        </a:p>
      </dgm:t>
    </dgm:pt>
    <dgm:pt modelId="{52741D7F-E7B5-4F51-AB3C-0E5652ED0759}" type="pres">
      <dgm:prSet presAssocID="{90F8AB71-6CDF-42C9-9CFE-A9D4065031FC}" presName="sibTrans" presStyleLbl="sibTrans2D1" presStyleIdx="6" presStyleCnt="7"/>
      <dgm:spPr/>
      <dgm:t>
        <a:bodyPr/>
        <a:lstStyle/>
        <a:p>
          <a:endParaRPr lang="zh-CN" altLang="en-US"/>
        </a:p>
      </dgm:t>
    </dgm:pt>
    <dgm:pt modelId="{5AEE812E-B8EA-4D92-A5AB-F072267E32EE}" type="pres">
      <dgm:prSet presAssocID="{90F8AB71-6CDF-42C9-9CFE-A9D4065031FC}" presName="connectorText" presStyleLbl="sibTrans2D1" presStyleIdx="6" presStyleCnt="7"/>
      <dgm:spPr/>
      <dgm:t>
        <a:bodyPr/>
        <a:lstStyle/>
        <a:p>
          <a:endParaRPr lang="zh-CN" altLang="en-US"/>
        </a:p>
      </dgm:t>
    </dgm:pt>
  </dgm:ptLst>
  <dgm:cxnLst>
    <dgm:cxn modelId="{83916F49-9485-4DAD-8BB7-CAE9950C9DB6}" type="presOf" srcId="{1944D0A1-D1E6-4619-8E17-A94F02011D35}" destId="{76FCB90D-B03F-461F-ABF2-D78575BC679B}" srcOrd="1" destOrd="0" presId="urn:microsoft.com/office/officeart/2005/8/layout/cycle2"/>
    <dgm:cxn modelId="{955277F7-E4A6-4D5B-B720-E9533A75D80E}" type="presOf" srcId="{6BB4CDB8-625B-4E15-B3C7-716132119E10}" destId="{F05C4333-7551-4A3F-B2D0-7D42A385E887}" srcOrd="0" destOrd="0" presId="urn:microsoft.com/office/officeart/2005/8/layout/cycle2"/>
    <dgm:cxn modelId="{2C7670D6-6682-4D47-A71D-F8924DFD031E}" srcId="{F82A79FE-C38C-4D1E-B234-E0B36BD3A77F}" destId="{B751922A-50EB-496C-A2C0-A254F06CC2CE}" srcOrd="5" destOrd="0" parTransId="{BAFE98A9-5D19-4C4A-B505-283468A11A37}" sibTransId="{1F6A7998-BF4F-47CE-88D6-E50C4BCFA20E}"/>
    <dgm:cxn modelId="{1B69EDAA-1488-4627-AF8B-4A1EAA9C97EC}" type="presOf" srcId="{1F6A7998-BF4F-47CE-88D6-E50C4BCFA20E}" destId="{4E8A5EF1-A935-4095-83FD-9EFDDE024B7C}" srcOrd="1" destOrd="0" presId="urn:microsoft.com/office/officeart/2005/8/layout/cycle2"/>
    <dgm:cxn modelId="{EC0CF33A-D221-4BFA-B1BF-26DE850A364B}" type="presOf" srcId="{B7AEC171-0D52-4B5F-8A65-B7ACF96B6FD3}" destId="{C0DAE844-125D-4E3A-94FB-30665E4B11CA}" srcOrd="0" destOrd="0" presId="urn:microsoft.com/office/officeart/2005/8/layout/cycle2"/>
    <dgm:cxn modelId="{16871B39-49EA-4E01-B6F2-518F90F03550}" srcId="{F82A79FE-C38C-4D1E-B234-E0B36BD3A77F}" destId="{2ADDCEF6-07CE-4881-BA36-8A9730149951}" srcOrd="0" destOrd="0" parTransId="{22531925-38BD-481B-BDD0-025505BA1586}" sibTransId="{91472466-C55E-40FD-A982-623CFC753992}"/>
    <dgm:cxn modelId="{BD3170E2-F10D-47A5-966D-B80EB0618704}" type="presOf" srcId="{71C8BE80-2714-4CEF-A342-4348378531D0}" destId="{EDB8AB91-4826-4135-BE7C-C6237ED4BE04}" srcOrd="0" destOrd="0" presId="urn:microsoft.com/office/officeart/2005/8/layout/cycle2"/>
    <dgm:cxn modelId="{BD8870BB-FB5D-408F-B34B-7964A3EEE38C}" srcId="{F82A79FE-C38C-4D1E-B234-E0B36BD3A77F}" destId="{8CC091F9-1019-4A7C-9918-EABE5E397124}" srcOrd="2" destOrd="0" parTransId="{192D0561-8EDF-4963-987A-6CAADE99F77B}" sibTransId="{1944D0A1-D1E6-4619-8E17-A94F02011D35}"/>
    <dgm:cxn modelId="{5349A98D-5869-4B4B-9EAF-B8CB3A6AF6DA}" type="presOf" srcId="{1F6A7998-BF4F-47CE-88D6-E50C4BCFA20E}" destId="{1D4C7572-4112-45E2-9571-69A42E8FBCA0}" srcOrd="0" destOrd="0" presId="urn:microsoft.com/office/officeart/2005/8/layout/cycle2"/>
    <dgm:cxn modelId="{89C60BFD-BDC2-457A-966E-2F64E941E7F1}" type="presOf" srcId="{90F8AB71-6CDF-42C9-9CFE-A9D4065031FC}" destId="{5AEE812E-B8EA-4D92-A5AB-F072267E32EE}" srcOrd="1" destOrd="0" presId="urn:microsoft.com/office/officeart/2005/8/layout/cycle2"/>
    <dgm:cxn modelId="{8BC7F762-95BD-44AF-9FC3-F72BC9B988F5}" type="presOf" srcId="{EF2CDE7A-AB8D-445E-B7C1-1C3588AB2270}" destId="{B799E1A4-2FEC-4E6A-9549-CEC5C269CA34}" srcOrd="0" destOrd="0" presId="urn:microsoft.com/office/officeart/2005/8/layout/cycle2"/>
    <dgm:cxn modelId="{F0B84702-6D1E-47A9-A2F0-3C9510989863}" type="presOf" srcId="{F82A79FE-C38C-4D1E-B234-E0B36BD3A77F}" destId="{29999466-882D-4C32-B06F-CE2DA84C5E7D}" srcOrd="0" destOrd="0" presId="urn:microsoft.com/office/officeart/2005/8/layout/cycle2"/>
    <dgm:cxn modelId="{FBB1BCDF-85B8-41FB-ACA4-396027418901}" type="presOf" srcId="{91472466-C55E-40FD-A982-623CFC753992}" destId="{2B8E6D8C-2F94-4EE5-9890-7D5587ED0E39}" srcOrd="1" destOrd="0" presId="urn:microsoft.com/office/officeart/2005/8/layout/cycle2"/>
    <dgm:cxn modelId="{CDBC3950-91B1-47C7-AC5F-AA7FCB7A1920}" srcId="{F82A79FE-C38C-4D1E-B234-E0B36BD3A77F}" destId="{9F3FB5AE-3E29-4326-86F6-457874185F7C}" srcOrd="1" destOrd="0" parTransId="{56708554-D7F7-4828-81E2-DDC2E067C3CA}" sibTransId="{10191BF3-EA4A-4405-9717-C9B0B5DBFC86}"/>
    <dgm:cxn modelId="{1071CEC2-0613-4D07-A6A2-8174B2F001DF}" srcId="{F82A79FE-C38C-4D1E-B234-E0B36BD3A77F}" destId="{B7AEC171-0D52-4B5F-8A65-B7ACF96B6FD3}" srcOrd="6" destOrd="0" parTransId="{EACAA4FC-6184-44E9-976A-30C94209FD17}" sibTransId="{90F8AB71-6CDF-42C9-9CFE-A9D4065031FC}"/>
    <dgm:cxn modelId="{337A403B-E0BB-44CF-827D-F8D2E4FE8178}" type="presOf" srcId="{9F3FB5AE-3E29-4326-86F6-457874185F7C}" destId="{1EF987C5-8952-4A00-B482-11381F37DD01}" srcOrd="0" destOrd="0" presId="urn:microsoft.com/office/officeart/2005/8/layout/cycle2"/>
    <dgm:cxn modelId="{95ADB198-5A5A-45ED-B1E5-7A41E341778D}" srcId="{F82A79FE-C38C-4D1E-B234-E0B36BD3A77F}" destId="{EF2CDE7A-AB8D-445E-B7C1-1C3588AB2270}" srcOrd="3" destOrd="0" parTransId="{CA85D5E2-8F5B-449A-B029-DD4141159C55}" sibTransId="{33B8403B-B7B2-426F-AD9C-A3F9524658EA}"/>
    <dgm:cxn modelId="{55EBE679-33D9-45F8-B633-93D2849C7E18}" type="presOf" srcId="{6BB4CDB8-625B-4E15-B3C7-716132119E10}" destId="{33C3F723-3A06-4DBD-89C9-EF68D3418EA4}" srcOrd="1" destOrd="0" presId="urn:microsoft.com/office/officeart/2005/8/layout/cycle2"/>
    <dgm:cxn modelId="{68452683-24F6-46E7-A76E-00C42A95C842}" type="presOf" srcId="{8CC091F9-1019-4A7C-9918-EABE5E397124}" destId="{BB92BEA0-4108-4950-A3A8-9565BB4B2B21}" srcOrd="0" destOrd="0" presId="urn:microsoft.com/office/officeart/2005/8/layout/cycle2"/>
    <dgm:cxn modelId="{9DA0A2BF-A8CF-486F-A8B3-3E60CE4326F7}" type="presOf" srcId="{10191BF3-EA4A-4405-9717-C9B0B5DBFC86}" destId="{EA3F22A1-36A4-47E3-AC39-2F9BADC7EF37}" srcOrd="0" destOrd="0" presId="urn:microsoft.com/office/officeart/2005/8/layout/cycle2"/>
    <dgm:cxn modelId="{A0E8F14D-077F-4D81-8410-6801B92C4257}" type="presOf" srcId="{2ADDCEF6-07CE-4881-BA36-8A9730149951}" destId="{346B662D-50C2-4377-ABF5-75902C9FD49D}" srcOrd="0" destOrd="0" presId="urn:microsoft.com/office/officeart/2005/8/layout/cycle2"/>
    <dgm:cxn modelId="{34408DCC-3008-4AD8-9A64-26C331A7507E}" type="presOf" srcId="{B751922A-50EB-496C-A2C0-A254F06CC2CE}" destId="{E794505C-6CC1-4929-A5C5-D73D68EC774A}" srcOrd="0" destOrd="0" presId="urn:microsoft.com/office/officeart/2005/8/layout/cycle2"/>
    <dgm:cxn modelId="{17DCF9D0-80AD-40C3-93E6-81E94C67F4CD}" type="presOf" srcId="{1944D0A1-D1E6-4619-8E17-A94F02011D35}" destId="{4E31191C-8801-46E3-9F74-4950C14FBC85}" srcOrd="0" destOrd="0" presId="urn:microsoft.com/office/officeart/2005/8/layout/cycle2"/>
    <dgm:cxn modelId="{8C671142-6834-4334-BA78-09D088FB651F}" type="presOf" srcId="{33B8403B-B7B2-426F-AD9C-A3F9524658EA}" destId="{94BE3084-5E61-4DDA-B147-E6A8382810DE}" srcOrd="1" destOrd="0" presId="urn:microsoft.com/office/officeart/2005/8/layout/cycle2"/>
    <dgm:cxn modelId="{70F257E2-3F57-4143-91CF-D366601BA04D}" type="presOf" srcId="{10191BF3-EA4A-4405-9717-C9B0B5DBFC86}" destId="{FC0128CD-CEEE-476D-B2D0-C67CFBE47B55}" srcOrd="1" destOrd="0" presId="urn:microsoft.com/office/officeart/2005/8/layout/cycle2"/>
    <dgm:cxn modelId="{F9B9DD6E-F780-4253-8618-D7B9C9817A12}" type="presOf" srcId="{91472466-C55E-40FD-A982-623CFC753992}" destId="{6D48208E-E93F-408E-8991-4B21EFEE5AFB}" srcOrd="0" destOrd="0" presId="urn:microsoft.com/office/officeart/2005/8/layout/cycle2"/>
    <dgm:cxn modelId="{7E825F64-8BB6-4A72-A347-85219E97E134}" type="presOf" srcId="{90F8AB71-6CDF-42C9-9CFE-A9D4065031FC}" destId="{52741D7F-E7B5-4F51-AB3C-0E5652ED0759}" srcOrd="0" destOrd="0" presId="urn:microsoft.com/office/officeart/2005/8/layout/cycle2"/>
    <dgm:cxn modelId="{7EE42F51-FE37-420B-A460-BAE91699A9EF}" type="presOf" srcId="{33B8403B-B7B2-426F-AD9C-A3F9524658EA}" destId="{D53A4417-E6A2-4F65-BBA5-E332B26C2DE2}" srcOrd="0" destOrd="0" presId="urn:microsoft.com/office/officeart/2005/8/layout/cycle2"/>
    <dgm:cxn modelId="{54A5C888-8438-42C4-8DED-C5575F067F79}" srcId="{F82A79FE-C38C-4D1E-B234-E0B36BD3A77F}" destId="{71C8BE80-2714-4CEF-A342-4348378531D0}" srcOrd="4" destOrd="0" parTransId="{3B4A06FF-3714-4545-9760-7C3FA5087295}" sibTransId="{6BB4CDB8-625B-4E15-B3C7-716132119E10}"/>
    <dgm:cxn modelId="{294A558A-0472-4A73-AFA2-607D2B624710}" type="presParOf" srcId="{29999466-882D-4C32-B06F-CE2DA84C5E7D}" destId="{346B662D-50C2-4377-ABF5-75902C9FD49D}" srcOrd="0" destOrd="0" presId="urn:microsoft.com/office/officeart/2005/8/layout/cycle2"/>
    <dgm:cxn modelId="{A5C231C6-5C0A-4885-8D5A-5FE8BF8003BE}" type="presParOf" srcId="{29999466-882D-4C32-B06F-CE2DA84C5E7D}" destId="{6D48208E-E93F-408E-8991-4B21EFEE5AFB}" srcOrd="1" destOrd="0" presId="urn:microsoft.com/office/officeart/2005/8/layout/cycle2"/>
    <dgm:cxn modelId="{886261F0-C928-419C-8575-BF149CA114F2}" type="presParOf" srcId="{6D48208E-E93F-408E-8991-4B21EFEE5AFB}" destId="{2B8E6D8C-2F94-4EE5-9890-7D5587ED0E39}" srcOrd="0" destOrd="0" presId="urn:microsoft.com/office/officeart/2005/8/layout/cycle2"/>
    <dgm:cxn modelId="{A0D1D354-80C9-492F-923C-269F5117DD40}" type="presParOf" srcId="{29999466-882D-4C32-B06F-CE2DA84C5E7D}" destId="{1EF987C5-8952-4A00-B482-11381F37DD01}" srcOrd="2" destOrd="0" presId="urn:microsoft.com/office/officeart/2005/8/layout/cycle2"/>
    <dgm:cxn modelId="{82CF9377-7A95-4071-9522-8EB71EF4DFDA}" type="presParOf" srcId="{29999466-882D-4C32-B06F-CE2DA84C5E7D}" destId="{EA3F22A1-36A4-47E3-AC39-2F9BADC7EF37}" srcOrd="3" destOrd="0" presId="urn:microsoft.com/office/officeart/2005/8/layout/cycle2"/>
    <dgm:cxn modelId="{1D23785F-5BF9-43E9-B1BF-671ED7D757C8}" type="presParOf" srcId="{EA3F22A1-36A4-47E3-AC39-2F9BADC7EF37}" destId="{FC0128CD-CEEE-476D-B2D0-C67CFBE47B55}" srcOrd="0" destOrd="0" presId="urn:microsoft.com/office/officeart/2005/8/layout/cycle2"/>
    <dgm:cxn modelId="{26D8FBC0-FD73-4547-A913-D7A8534FCB60}" type="presParOf" srcId="{29999466-882D-4C32-B06F-CE2DA84C5E7D}" destId="{BB92BEA0-4108-4950-A3A8-9565BB4B2B21}" srcOrd="4" destOrd="0" presId="urn:microsoft.com/office/officeart/2005/8/layout/cycle2"/>
    <dgm:cxn modelId="{6072F121-4B7A-43BF-B3FD-61780B8ECAB5}" type="presParOf" srcId="{29999466-882D-4C32-B06F-CE2DA84C5E7D}" destId="{4E31191C-8801-46E3-9F74-4950C14FBC85}" srcOrd="5" destOrd="0" presId="urn:microsoft.com/office/officeart/2005/8/layout/cycle2"/>
    <dgm:cxn modelId="{78839978-EE9F-4E10-B537-BB992CE693B8}" type="presParOf" srcId="{4E31191C-8801-46E3-9F74-4950C14FBC85}" destId="{76FCB90D-B03F-461F-ABF2-D78575BC679B}" srcOrd="0" destOrd="0" presId="urn:microsoft.com/office/officeart/2005/8/layout/cycle2"/>
    <dgm:cxn modelId="{6DF79D83-C205-4716-8243-91D13E0540E9}" type="presParOf" srcId="{29999466-882D-4C32-B06F-CE2DA84C5E7D}" destId="{B799E1A4-2FEC-4E6A-9549-CEC5C269CA34}" srcOrd="6" destOrd="0" presId="urn:microsoft.com/office/officeart/2005/8/layout/cycle2"/>
    <dgm:cxn modelId="{0D679F8F-1772-48E5-BC32-6A67AA2B0949}" type="presParOf" srcId="{29999466-882D-4C32-B06F-CE2DA84C5E7D}" destId="{D53A4417-E6A2-4F65-BBA5-E332B26C2DE2}" srcOrd="7" destOrd="0" presId="urn:microsoft.com/office/officeart/2005/8/layout/cycle2"/>
    <dgm:cxn modelId="{48113978-F97D-4160-BD8E-7EDB34D35991}" type="presParOf" srcId="{D53A4417-E6A2-4F65-BBA5-E332B26C2DE2}" destId="{94BE3084-5E61-4DDA-B147-E6A8382810DE}" srcOrd="0" destOrd="0" presId="urn:microsoft.com/office/officeart/2005/8/layout/cycle2"/>
    <dgm:cxn modelId="{00C62093-E0E7-40AE-B495-DDBDDA38FA4A}" type="presParOf" srcId="{29999466-882D-4C32-B06F-CE2DA84C5E7D}" destId="{EDB8AB91-4826-4135-BE7C-C6237ED4BE04}" srcOrd="8" destOrd="0" presId="urn:microsoft.com/office/officeart/2005/8/layout/cycle2"/>
    <dgm:cxn modelId="{7AB0D99E-EBD4-4204-9DD7-6D5C54635F9F}" type="presParOf" srcId="{29999466-882D-4C32-B06F-CE2DA84C5E7D}" destId="{F05C4333-7551-4A3F-B2D0-7D42A385E887}" srcOrd="9" destOrd="0" presId="urn:microsoft.com/office/officeart/2005/8/layout/cycle2"/>
    <dgm:cxn modelId="{6E722CD8-EEBE-4C28-A065-B64CC620FB92}" type="presParOf" srcId="{F05C4333-7551-4A3F-B2D0-7D42A385E887}" destId="{33C3F723-3A06-4DBD-89C9-EF68D3418EA4}" srcOrd="0" destOrd="0" presId="urn:microsoft.com/office/officeart/2005/8/layout/cycle2"/>
    <dgm:cxn modelId="{8EB3D67C-D3B9-436E-9E3B-54CCA5FFD931}" type="presParOf" srcId="{29999466-882D-4C32-B06F-CE2DA84C5E7D}" destId="{E794505C-6CC1-4929-A5C5-D73D68EC774A}" srcOrd="10" destOrd="0" presId="urn:microsoft.com/office/officeart/2005/8/layout/cycle2"/>
    <dgm:cxn modelId="{933F5616-8A21-47B5-B3AD-F82E17F0BB77}" type="presParOf" srcId="{29999466-882D-4C32-B06F-CE2DA84C5E7D}" destId="{1D4C7572-4112-45E2-9571-69A42E8FBCA0}" srcOrd="11" destOrd="0" presId="urn:microsoft.com/office/officeart/2005/8/layout/cycle2"/>
    <dgm:cxn modelId="{E535D0A8-5009-4ABE-9DB8-D31444F0250D}" type="presParOf" srcId="{1D4C7572-4112-45E2-9571-69A42E8FBCA0}" destId="{4E8A5EF1-A935-4095-83FD-9EFDDE024B7C}" srcOrd="0" destOrd="0" presId="urn:microsoft.com/office/officeart/2005/8/layout/cycle2"/>
    <dgm:cxn modelId="{AF0A8F8E-1A45-4935-8329-D17F60DC8295}" type="presParOf" srcId="{29999466-882D-4C32-B06F-CE2DA84C5E7D}" destId="{C0DAE844-125D-4E3A-94FB-30665E4B11CA}" srcOrd="12" destOrd="0" presId="urn:microsoft.com/office/officeart/2005/8/layout/cycle2"/>
    <dgm:cxn modelId="{F0E8372B-12A2-46D2-A6AF-40EC174C516E}" type="presParOf" srcId="{29999466-882D-4C32-B06F-CE2DA84C5E7D}" destId="{52741D7F-E7B5-4F51-AB3C-0E5652ED0759}" srcOrd="13" destOrd="0" presId="urn:microsoft.com/office/officeart/2005/8/layout/cycle2"/>
    <dgm:cxn modelId="{FF55815C-004C-400A-B510-971BB08E38BF}" type="presParOf" srcId="{52741D7F-E7B5-4F51-AB3C-0E5652ED0759}" destId="{5AEE812E-B8EA-4D92-A5AB-F072267E32E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859B1-A803-4A44-B5DD-72C4D32062B0}">
      <dsp:nvSpPr>
        <dsp:cNvPr id="0" name=""/>
        <dsp:cNvSpPr/>
      </dsp:nvSpPr>
      <dsp:spPr>
        <a:xfrm>
          <a:off x="2274566" y="3044089"/>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4061CCA0-5A9D-49D4-AC07-4980F8487BD1}">
      <dsp:nvSpPr>
        <dsp:cNvPr id="0" name=""/>
        <dsp:cNvSpPr/>
      </dsp:nvSpPr>
      <dsp:spPr>
        <a:xfrm>
          <a:off x="2114701" y="3116984"/>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04194CD5-E54F-425F-B2EC-EA27157FF55D}">
      <dsp:nvSpPr>
        <dsp:cNvPr id="0" name=""/>
        <dsp:cNvSpPr/>
      </dsp:nvSpPr>
      <dsp:spPr>
        <a:xfrm>
          <a:off x="1950109" y="3176996"/>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075FC5F3-8D66-4525-A8E3-967B2FC8EFCB}">
      <dsp:nvSpPr>
        <dsp:cNvPr id="0" name=""/>
        <dsp:cNvSpPr/>
      </dsp:nvSpPr>
      <dsp:spPr>
        <a:xfrm>
          <a:off x="1780790" y="3223785"/>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EE36454D-CEAA-4B4D-A008-5C71B1DFA901}">
      <dsp:nvSpPr>
        <dsp:cNvPr id="0" name=""/>
        <dsp:cNvSpPr/>
      </dsp:nvSpPr>
      <dsp:spPr>
        <a:xfrm>
          <a:off x="3021893" y="2435157"/>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D374D5AD-5F76-4863-8464-05816B402FF2}">
      <dsp:nvSpPr>
        <dsp:cNvPr id="0" name=""/>
        <dsp:cNvSpPr/>
      </dsp:nvSpPr>
      <dsp:spPr>
        <a:xfrm>
          <a:off x="3448199" y="1541762"/>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6C64480A-190A-4B9C-8C54-7FB6BF65DBDE}">
      <dsp:nvSpPr>
        <dsp:cNvPr id="0" name=""/>
        <dsp:cNvSpPr/>
      </dsp:nvSpPr>
      <dsp:spPr>
        <a:xfrm>
          <a:off x="3333028" y="426969"/>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009BDE81-EA2E-4AF7-BC04-F2488D11E823}">
      <dsp:nvSpPr>
        <dsp:cNvPr id="0" name=""/>
        <dsp:cNvSpPr/>
      </dsp:nvSpPr>
      <dsp:spPr>
        <a:xfrm>
          <a:off x="3435307" y="354412"/>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6D827076-0186-4E5F-B92A-797DC172367A}">
      <dsp:nvSpPr>
        <dsp:cNvPr id="0" name=""/>
        <dsp:cNvSpPr/>
      </dsp:nvSpPr>
      <dsp:spPr>
        <a:xfrm>
          <a:off x="3537586" y="281856"/>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A235D726-FE81-489C-BF4E-1E6320945BFC}">
      <dsp:nvSpPr>
        <dsp:cNvPr id="0" name=""/>
        <dsp:cNvSpPr/>
      </dsp:nvSpPr>
      <dsp:spPr>
        <a:xfrm>
          <a:off x="3639865" y="354412"/>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BD756021-82AF-41F3-BFB0-D3FA38E42951}">
      <dsp:nvSpPr>
        <dsp:cNvPr id="0" name=""/>
        <dsp:cNvSpPr/>
      </dsp:nvSpPr>
      <dsp:spPr>
        <a:xfrm>
          <a:off x="3742574" y="426969"/>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DD13591C-3D4D-47BC-8CB0-68B4D4A14F99}">
      <dsp:nvSpPr>
        <dsp:cNvPr id="0" name=""/>
        <dsp:cNvSpPr/>
      </dsp:nvSpPr>
      <dsp:spPr>
        <a:xfrm>
          <a:off x="3537586" y="435106"/>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BA5296F3-EC8B-453C-8B8B-7D9BD9E0B184}">
      <dsp:nvSpPr>
        <dsp:cNvPr id="0" name=""/>
        <dsp:cNvSpPr/>
      </dsp:nvSpPr>
      <dsp:spPr>
        <a:xfrm>
          <a:off x="3537586" y="588356"/>
          <a:ext cx="71767" cy="71767"/>
        </a:xfrm>
        <a:prstGeom prst="ellipse">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D34FEA7C-BC09-49F4-9758-631C11FA1F1C}">
      <dsp:nvSpPr>
        <dsp:cNvPr id="0" name=""/>
        <dsp:cNvSpPr/>
      </dsp:nvSpPr>
      <dsp:spPr>
        <a:xfrm>
          <a:off x="1371458" y="3367825"/>
          <a:ext cx="1544932" cy="414318"/>
        </a:xfrm>
        <a:prstGeom prst="roundRect">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27011" tIns="45720" rIns="45720" bIns="45720" numCol="1" spcCol="1270" anchor="ctr" anchorCtr="0">
          <a:noAutofit/>
        </a:bodyPr>
        <a:lstStyle/>
        <a:p>
          <a:pPr lvl="0" algn="l" defTabSz="533400">
            <a:lnSpc>
              <a:spcPct val="90000"/>
            </a:lnSpc>
            <a:spcBef>
              <a:spcPct val="0"/>
            </a:spcBef>
            <a:spcAft>
              <a:spcPct val="35000"/>
            </a:spcAft>
          </a:pPr>
          <a:r>
            <a:rPr lang="zh-CN" altLang="en-US" sz="1200" kern="1200" dirty="0" smtClean="0"/>
            <a:t>什么是</a:t>
          </a:r>
          <a:r>
            <a:rPr lang="en-US" altLang="zh-CN" sz="1200" kern="1200" dirty="0" smtClean="0"/>
            <a:t>canvas</a:t>
          </a:r>
          <a:endParaRPr lang="zh-CN" altLang="en-US" sz="1200" kern="1200" dirty="0"/>
        </a:p>
      </dsp:txBody>
      <dsp:txXfrm>
        <a:off x="1391683" y="3388050"/>
        <a:ext cx="1504482" cy="373868"/>
      </dsp:txXfrm>
    </dsp:sp>
    <dsp:sp modelId="{9219B8BF-5DD7-4ACA-BA62-C5B334551142}">
      <dsp:nvSpPr>
        <dsp:cNvPr id="0" name=""/>
        <dsp:cNvSpPr/>
      </dsp:nvSpPr>
      <dsp:spPr>
        <a:xfrm>
          <a:off x="943217" y="2961475"/>
          <a:ext cx="716384" cy="716410"/>
        </a:xfrm>
        <a:prstGeom prst="ellipse">
          <a:avLst/>
        </a:prstGeom>
        <a:solidFill>
          <a:schemeClr val="accent1">
            <a:tint val="50000"/>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E6FF4C95-4393-4BF6-B6CC-1693543DA48C}">
      <dsp:nvSpPr>
        <dsp:cNvPr id="0" name=""/>
        <dsp:cNvSpPr/>
      </dsp:nvSpPr>
      <dsp:spPr>
        <a:xfrm>
          <a:off x="2758244" y="2867728"/>
          <a:ext cx="1544932" cy="414318"/>
        </a:xfrm>
        <a:prstGeom prst="roundRect">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27011" tIns="45720" rIns="45720" bIns="45720" numCol="1" spcCol="1270" anchor="ctr" anchorCtr="0">
          <a:noAutofit/>
        </a:bodyPr>
        <a:lstStyle/>
        <a:p>
          <a:pPr lvl="0" algn="l" defTabSz="533400">
            <a:lnSpc>
              <a:spcPct val="90000"/>
            </a:lnSpc>
            <a:spcBef>
              <a:spcPct val="0"/>
            </a:spcBef>
            <a:spcAft>
              <a:spcPct val="35000"/>
            </a:spcAft>
          </a:pPr>
          <a:r>
            <a:rPr lang="en-US" altLang="zh-CN" sz="1200" kern="1200" dirty="0" smtClean="0"/>
            <a:t>canvas</a:t>
          </a:r>
          <a:r>
            <a:rPr lang="zh-CN" altLang="en-US" sz="1200" kern="1200" dirty="0" smtClean="0"/>
            <a:t>能做什么</a:t>
          </a:r>
          <a:endParaRPr lang="zh-CN" altLang="en-US" sz="1200" kern="1200" dirty="0"/>
        </a:p>
      </dsp:txBody>
      <dsp:txXfrm>
        <a:off x="2778469" y="2887953"/>
        <a:ext cx="1504482" cy="373868"/>
      </dsp:txXfrm>
    </dsp:sp>
    <dsp:sp modelId="{466662CD-A1C1-4D99-A8B0-8571AEE5287D}">
      <dsp:nvSpPr>
        <dsp:cNvPr id="0" name=""/>
        <dsp:cNvSpPr/>
      </dsp:nvSpPr>
      <dsp:spPr>
        <a:xfrm>
          <a:off x="2330003" y="2461377"/>
          <a:ext cx="716384" cy="716410"/>
        </a:xfrm>
        <a:prstGeom prst="ellipse">
          <a:avLst/>
        </a:prstGeom>
        <a:solidFill>
          <a:schemeClr val="accent1">
            <a:tint val="50000"/>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0F031A3C-636A-4483-B288-A4E9369134F7}">
      <dsp:nvSpPr>
        <dsp:cNvPr id="0" name=""/>
        <dsp:cNvSpPr/>
      </dsp:nvSpPr>
      <dsp:spPr>
        <a:xfrm>
          <a:off x="3348713" y="2079100"/>
          <a:ext cx="1544932" cy="414318"/>
        </a:xfrm>
        <a:prstGeom prst="roundRect">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27011" tIns="45720" rIns="45720" bIns="45720" numCol="1" spcCol="1270" anchor="ctr" anchorCtr="0">
          <a:noAutofit/>
        </a:bodyPr>
        <a:lstStyle/>
        <a:p>
          <a:pPr lvl="0" algn="l" defTabSz="533400">
            <a:lnSpc>
              <a:spcPct val="90000"/>
            </a:lnSpc>
            <a:spcBef>
              <a:spcPct val="0"/>
            </a:spcBef>
            <a:spcAft>
              <a:spcPct val="35000"/>
            </a:spcAft>
          </a:pPr>
          <a:r>
            <a:rPr lang="zh-CN" altLang="en-US" sz="1200" kern="1200" dirty="0" smtClean="0"/>
            <a:t>创建</a:t>
          </a:r>
          <a:r>
            <a:rPr lang="en-US" altLang="zh-CN" sz="1200" kern="1200" dirty="0" smtClean="0"/>
            <a:t>canvas</a:t>
          </a:r>
          <a:endParaRPr lang="zh-CN" altLang="en-US" sz="1200" kern="1200" dirty="0"/>
        </a:p>
      </dsp:txBody>
      <dsp:txXfrm>
        <a:off x="3368938" y="2099325"/>
        <a:ext cx="1504482" cy="373868"/>
      </dsp:txXfrm>
    </dsp:sp>
    <dsp:sp modelId="{B34E83F2-9619-4120-915E-8DDE8D1BB4B8}">
      <dsp:nvSpPr>
        <dsp:cNvPr id="0" name=""/>
        <dsp:cNvSpPr/>
      </dsp:nvSpPr>
      <dsp:spPr>
        <a:xfrm>
          <a:off x="2920473" y="1672749"/>
          <a:ext cx="716384" cy="716410"/>
        </a:xfrm>
        <a:prstGeom prst="ellipse">
          <a:avLst/>
        </a:prstGeom>
        <a:solidFill>
          <a:schemeClr val="accent1">
            <a:tint val="50000"/>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394CF808-4B93-483E-9FA5-B8601EA259E9}">
      <dsp:nvSpPr>
        <dsp:cNvPr id="0" name=""/>
        <dsp:cNvSpPr/>
      </dsp:nvSpPr>
      <dsp:spPr>
        <a:xfrm>
          <a:off x="3607850" y="1139594"/>
          <a:ext cx="1544932" cy="414318"/>
        </a:xfrm>
        <a:prstGeom prst="roundRect">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27011" tIns="45720" rIns="45720" bIns="45720" numCol="1" spcCol="1270" anchor="ctr" anchorCtr="0">
          <a:noAutofit/>
        </a:bodyPr>
        <a:lstStyle/>
        <a:p>
          <a:pPr lvl="0" algn="l" defTabSz="533400">
            <a:lnSpc>
              <a:spcPct val="90000"/>
            </a:lnSpc>
            <a:spcBef>
              <a:spcPct val="0"/>
            </a:spcBef>
            <a:spcAft>
              <a:spcPct val="35000"/>
            </a:spcAft>
          </a:pPr>
          <a:r>
            <a:rPr lang="zh-CN" altLang="en-US" sz="1200" kern="1200" dirty="0" smtClean="0"/>
            <a:t>绘制</a:t>
          </a:r>
          <a:r>
            <a:rPr lang="en-US" altLang="zh-CN" sz="1200" kern="1200" dirty="0" smtClean="0"/>
            <a:t>canvas</a:t>
          </a:r>
          <a:endParaRPr lang="zh-CN" altLang="en-US" sz="1200" kern="1200" dirty="0"/>
        </a:p>
      </dsp:txBody>
      <dsp:txXfrm>
        <a:off x="3628075" y="1159819"/>
        <a:ext cx="1504482" cy="373868"/>
      </dsp:txXfrm>
    </dsp:sp>
    <dsp:sp modelId="{24FAC769-8D26-4444-809F-BD944831D7A0}">
      <dsp:nvSpPr>
        <dsp:cNvPr id="0" name=""/>
        <dsp:cNvSpPr/>
      </dsp:nvSpPr>
      <dsp:spPr>
        <a:xfrm>
          <a:off x="3179609" y="733244"/>
          <a:ext cx="716384" cy="716410"/>
        </a:xfrm>
        <a:prstGeom prst="ellipse">
          <a:avLst/>
        </a:prstGeom>
        <a:solidFill>
          <a:schemeClr val="accent1">
            <a:tint val="50000"/>
            <a:hueOff val="0"/>
            <a:satOff val="0"/>
            <a:lumOff val="0"/>
            <a:alphaOff val="0"/>
          </a:schemeClr>
        </a:solidFill>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B662D-50C2-4377-ABF5-75902C9FD49D}">
      <dsp:nvSpPr>
        <dsp:cNvPr id="0" name=""/>
        <dsp:cNvSpPr/>
      </dsp:nvSpPr>
      <dsp:spPr>
        <a:xfrm>
          <a:off x="2574726" y="161"/>
          <a:ext cx="946546" cy="946546"/>
        </a:xfrm>
        <a:prstGeom prst="ellipse">
          <a:avLst/>
        </a:prstGeom>
        <a:solidFill>
          <a:schemeClr val="accent5">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b="1" kern="1200" smtClean="0">
              <a:solidFill>
                <a:schemeClr val="tx1">
                  <a:lumMod val="85000"/>
                  <a:lumOff val="15000"/>
                </a:schemeClr>
              </a:solidFill>
              <a:effectLst/>
              <a:latin typeface="微软雅黑" pitchFamily="34" charset="-122"/>
              <a:ea typeface="微软雅黑" pitchFamily="34" charset="-122"/>
            </a:rPr>
            <a:t> </a:t>
          </a:r>
          <a:r>
            <a:rPr lang="zh-CN" altLang="en-US" sz="1200" b="1" i="0" kern="1200" smtClean="0">
              <a:solidFill>
                <a:schemeClr val="tx1">
                  <a:lumMod val="85000"/>
                  <a:lumOff val="15000"/>
                </a:schemeClr>
              </a:solidFill>
              <a:effectLst/>
              <a:latin typeface="微软雅黑" pitchFamily="34" charset="-122"/>
              <a:ea typeface="微软雅黑" pitchFamily="34" charset="-122"/>
            </a:rPr>
            <a:t>游戏</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2713344" y="138779"/>
        <a:ext cx="669310" cy="669310"/>
      </dsp:txXfrm>
    </dsp:sp>
    <dsp:sp modelId="{6D48208E-E93F-408E-8991-4B21EFEE5AFB}">
      <dsp:nvSpPr>
        <dsp:cNvPr id="0" name=""/>
        <dsp:cNvSpPr/>
      </dsp:nvSpPr>
      <dsp:spPr>
        <a:xfrm rot="1542857">
          <a:off x="3556328" y="619297"/>
          <a:ext cx="252482" cy="31945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a:off x="3560079" y="666757"/>
        <a:ext cx="176737" cy="191675"/>
      </dsp:txXfrm>
    </dsp:sp>
    <dsp:sp modelId="{1EF987C5-8952-4A00-B482-11381F37DD01}">
      <dsp:nvSpPr>
        <dsp:cNvPr id="0" name=""/>
        <dsp:cNvSpPr/>
      </dsp:nvSpPr>
      <dsp:spPr>
        <a:xfrm>
          <a:off x="3856741" y="617547"/>
          <a:ext cx="946546" cy="946546"/>
        </a:xfrm>
        <a:prstGeom prst="ellipse">
          <a:avLst/>
        </a:prstGeom>
        <a:solidFill>
          <a:schemeClr val="accent5">
            <a:hueOff val="-2163344"/>
            <a:satOff val="1154"/>
            <a:lumOff val="-5033"/>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i="0" kern="1200" smtClean="0">
              <a:solidFill>
                <a:schemeClr val="tx1">
                  <a:lumMod val="85000"/>
                  <a:lumOff val="15000"/>
                </a:schemeClr>
              </a:solidFill>
              <a:effectLst/>
              <a:latin typeface="微软雅黑" pitchFamily="34" charset="-122"/>
              <a:ea typeface="微软雅黑" pitchFamily="34" charset="-122"/>
            </a:rPr>
            <a:t>图表制作</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3995359" y="756165"/>
        <a:ext cx="669310" cy="669310"/>
      </dsp:txXfrm>
    </dsp:sp>
    <dsp:sp modelId="{EA3F22A1-36A4-47E3-AC39-2F9BADC7EF37}">
      <dsp:nvSpPr>
        <dsp:cNvPr id="0" name=""/>
        <dsp:cNvSpPr/>
      </dsp:nvSpPr>
      <dsp:spPr>
        <a:xfrm rot="4628571">
          <a:off x="4360499" y="1617751"/>
          <a:ext cx="252482" cy="319459"/>
        </a:xfrm>
        <a:prstGeom prst="rightArrow">
          <a:avLst>
            <a:gd name="adj1" fmla="val 60000"/>
            <a:gd name="adj2" fmla="val 50000"/>
          </a:avLst>
        </a:prstGeom>
        <a:solidFill>
          <a:schemeClr val="accent5">
            <a:hueOff val="-2163344"/>
            <a:satOff val="1154"/>
            <a:lumOff val="-50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a:off x="4389944" y="1644720"/>
        <a:ext cx="176737" cy="191675"/>
      </dsp:txXfrm>
    </dsp:sp>
    <dsp:sp modelId="{BB92BEA0-4108-4950-A3A8-9565BB4B2B21}">
      <dsp:nvSpPr>
        <dsp:cNvPr id="0" name=""/>
        <dsp:cNvSpPr/>
      </dsp:nvSpPr>
      <dsp:spPr>
        <a:xfrm>
          <a:off x="4173372" y="2004800"/>
          <a:ext cx="946546" cy="946546"/>
        </a:xfrm>
        <a:prstGeom prst="ellipse">
          <a:avLst/>
        </a:prstGeom>
        <a:solidFill>
          <a:schemeClr val="accent5">
            <a:hueOff val="-4326688"/>
            <a:satOff val="2309"/>
            <a:lumOff val="-10065"/>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en-US" sz="1200" b="1" i="0" kern="1200" dirty="0" smtClean="0">
              <a:solidFill>
                <a:schemeClr val="tx1">
                  <a:lumMod val="85000"/>
                  <a:lumOff val="15000"/>
                </a:schemeClr>
              </a:solidFill>
              <a:effectLst/>
              <a:latin typeface="微软雅黑" pitchFamily="34" charset="-122"/>
              <a:ea typeface="微软雅黑" pitchFamily="34" charset="-122"/>
            </a:rPr>
            <a:t>banner</a:t>
          </a:r>
          <a:r>
            <a:rPr lang="zh-CN" altLang="en-US" sz="1200" b="1" i="0" kern="1200" dirty="0" smtClean="0">
              <a:solidFill>
                <a:schemeClr val="tx1">
                  <a:lumMod val="85000"/>
                  <a:lumOff val="15000"/>
                </a:schemeClr>
              </a:solidFill>
              <a:effectLst/>
              <a:latin typeface="微软雅黑" pitchFamily="34" charset="-122"/>
              <a:ea typeface="微软雅黑" pitchFamily="34" charset="-122"/>
            </a:rPr>
            <a:t>广告（动画）</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4311990" y="2143418"/>
        <a:ext cx="669310" cy="669310"/>
      </dsp:txXfrm>
    </dsp:sp>
    <dsp:sp modelId="{4E31191C-8801-46E3-9F74-4950C14FBC85}">
      <dsp:nvSpPr>
        <dsp:cNvPr id="0" name=""/>
        <dsp:cNvSpPr/>
      </dsp:nvSpPr>
      <dsp:spPr>
        <a:xfrm rot="7714286">
          <a:off x="4081269" y="2869003"/>
          <a:ext cx="252482" cy="319459"/>
        </a:xfrm>
        <a:prstGeom prst="rightArrow">
          <a:avLst>
            <a:gd name="adj1" fmla="val 60000"/>
            <a:gd name="adj2" fmla="val 50000"/>
          </a:avLst>
        </a:prstGeom>
        <a:solidFill>
          <a:schemeClr val="accent5">
            <a:hueOff val="-4326688"/>
            <a:satOff val="2309"/>
            <a:lumOff val="-100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rot="10800000">
        <a:off x="4142755" y="2903285"/>
        <a:ext cx="176737" cy="191675"/>
      </dsp:txXfrm>
    </dsp:sp>
    <dsp:sp modelId="{B799E1A4-2FEC-4E6A-9549-CEC5C269CA34}">
      <dsp:nvSpPr>
        <dsp:cNvPr id="0" name=""/>
        <dsp:cNvSpPr/>
      </dsp:nvSpPr>
      <dsp:spPr>
        <a:xfrm>
          <a:off x="3286191" y="3117291"/>
          <a:ext cx="946546" cy="946546"/>
        </a:xfrm>
        <a:prstGeom prst="ellipse">
          <a:avLst/>
        </a:prstGeom>
        <a:solidFill>
          <a:schemeClr val="accent5">
            <a:hueOff val="-6490032"/>
            <a:satOff val="3463"/>
            <a:lumOff val="-15098"/>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i="0" kern="1200" smtClean="0">
              <a:solidFill>
                <a:schemeClr val="tx1">
                  <a:lumMod val="85000"/>
                  <a:lumOff val="15000"/>
                </a:schemeClr>
              </a:solidFill>
              <a:effectLst/>
              <a:latin typeface="微软雅黑" pitchFamily="34" charset="-122"/>
              <a:ea typeface="微软雅黑" pitchFamily="34" charset="-122"/>
            </a:rPr>
            <a:t>模拟器</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3424809" y="3255909"/>
        <a:ext cx="669310" cy="669310"/>
      </dsp:txXfrm>
    </dsp:sp>
    <dsp:sp modelId="{D53A4417-E6A2-4F65-BBA5-E332B26C2DE2}">
      <dsp:nvSpPr>
        <dsp:cNvPr id="0" name=""/>
        <dsp:cNvSpPr/>
      </dsp:nvSpPr>
      <dsp:spPr>
        <a:xfrm rot="10800000">
          <a:off x="2928904" y="3430835"/>
          <a:ext cx="252482" cy="319459"/>
        </a:xfrm>
        <a:prstGeom prst="rightArrow">
          <a:avLst>
            <a:gd name="adj1" fmla="val 60000"/>
            <a:gd name="adj2" fmla="val 50000"/>
          </a:avLst>
        </a:prstGeom>
        <a:solidFill>
          <a:schemeClr val="accent5">
            <a:hueOff val="-6490032"/>
            <a:satOff val="3463"/>
            <a:lumOff val="-15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rot="10800000">
        <a:off x="3004649" y="3494727"/>
        <a:ext cx="176737" cy="191675"/>
      </dsp:txXfrm>
    </dsp:sp>
    <dsp:sp modelId="{EDB8AB91-4826-4135-BE7C-C6237ED4BE04}">
      <dsp:nvSpPr>
        <dsp:cNvPr id="0" name=""/>
        <dsp:cNvSpPr/>
      </dsp:nvSpPr>
      <dsp:spPr>
        <a:xfrm>
          <a:off x="1863261" y="3117291"/>
          <a:ext cx="946546" cy="946546"/>
        </a:xfrm>
        <a:prstGeom prst="ellipse">
          <a:avLst/>
        </a:prstGeom>
        <a:solidFill>
          <a:schemeClr val="accent5">
            <a:hueOff val="-8653377"/>
            <a:satOff val="4617"/>
            <a:lumOff val="-20131"/>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i="0" kern="1200" smtClean="0">
              <a:solidFill>
                <a:schemeClr val="tx1">
                  <a:lumMod val="85000"/>
                  <a:lumOff val="15000"/>
                </a:schemeClr>
              </a:solidFill>
              <a:effectLst/>
              <a:latin typeface="微软雅黑" pitchFamily="34" charset="-122"/>
              <a:ea typeface="微软雅黑" pitchFamily="34" charset="-122"/>
            </a:rPr>
            <a:t>远程计算机控制</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2001879" y="3255909"/>
        <a:ext cx="669310" cy="669310"/>
      </dsp:txXfrm>
    </dsp:sp>
    <dsp:sp modelId="{F05C4333-7551-4A3F-B2D0-7D42A385E887}">
      <dsp:nvSpPr>
        <dsp:cNvPr id="0" name=""/>
        <dsp:cNvSpPr/>
      </dsp:nvSpPr>
      <dsp:spPr>
        <a:xfrm rot="13885714">
          <a:off x="1771158" y="2880176"/>
          <a:ext cx="252482" cy="319459"/>
        </a:xfrm>
        <a:prstGeom prst="rightArrow">
          <a:avLst>
            <a:gd name="adj1" fmla="val 60000"/>
            <a:gd name="adj2" fmla="val 50000"/>
          </a:avLst>
        </a:prstGeom>
        <a:solidFill>
          <a:schemeClr val="accent5">
            <a:hueOff val="-8653377"/>
            <a:satOff val="4617"/>
            <a:lumOff val="-201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rot="10800000">
        <a:off x="1832644" y="2973678"/>
        <a:ext cx="176737" cy="191675"/>
      </dsp:txXfrm>
    </dsp:sp>
    <dsp:sp modelId="{E794505C-6CC1-4929-A5C5-D73D68EC774A}">
      <dsp:nvSpPr>
        <dsp:cNvPr id="0" name=""/>
        <dsp:cNvSpPr/>
      </dsp:nvSpPr>
      <dsp:spPr>
        <a:xfrm>
          <a:off x="976080" y="2004800"/>
          <a:ext cx="946546" cy="946546"/>
        </a:xfrm>
        <a:prstGeom prst="ellipse">
          <a:avLst/>
        </a:prstGeom>
        <a:solidFill>
          <a:schemeClr val="accent5">
            <a:hueOff val="-10816720"/>
            <a:satOff val="5772"/>
            <a:lumOff val="-25163"/>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i="0" kern="1200" dirty="0" smtClean="0">
              <a:solidFill>
                <a:schemeClr val="tx1">
                  <a:lumMod val="85000"/>
                  <a:lumOff val="15000"/>
                </a:schemeClr>
              </a:solidFill>
              <a:effectLst/>
              <a:latin typeface="微软雅黑" pitchFamily="34" charset="-122"/>
              <a:ea typeface="微软雅黑" pitchFamily="34" charset="-122"/>
            </a:rPr>
            <a:t>字体设计</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1114698" y="2143418"/>
        <a:ext cx="669310" cy="669310"/>
      </dsp:txXfrm>
    </dsp:sp>
    <dsp:sp modelId="{1D4C7572-4112-45E2-9571-69A42E8FBCA0}">
      <dsp:nvSpPr>
        <dsp:cNvPr id="0" name=""/>
        <dsp:cNvSpPr/>
      </dsp:nvSpPr>
      <dsp:spPr>
        <a:xfrm rot="16971429">
          <a:off x="1479837" y="1631684"/>
          <a:ext cx="252482" cy="319459"/>
        </a:xfrm>
        <a:prstGeom prst="rightArrow">
          <a:avLst>
            <a:gd name="adj1" fmla="val 60000"/>
            <a:gd name="adj2" fmla="val 50000"/>
          </a:avLst>
        </a:prstGeom>
        <a:solidFill>
          <a:schemeClr val="accent5">
            <a:hueOff val="-10816720"/>
            <a:satOff val="5772"/>
            <a:lumOff val="-251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a:off x="1509282" y="1732499"/>
        <a:ext cx="176737" cy="191675"/>
      </dsp:txXfrm>
    </dsp:sp>
    <dsp:sp modelId="{C0DAE844-125D-4E3A-94FB-30665E4B11CA}">
      <dsp:nvSpPr>
        <dsp:cNvPr id="0" name=""/>
        <dsp:cNvSpPr/>
      </dsp:nvSpPr>
      <dsp:spPr>
        <a:xfrm>
          <a:off x="1292711" y="617547"/>
          <a:ext cx="946546" cy="946546"/>
        </a:xfrm>
        <a:prstGeom prst="ellipse">
          <a:avLst/>
        </a:prstGeom>
        <a:solidFill>
          <a:schemeClr val="accent5">
            <a:hueOff val="-12980065"/>
            <a:satOff val="6926"/>
            <a:lumOff val="-30196"/>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i="0" kern="1200" smtClean="0">
              <a:solidFill>
                <a:schemeClr val="tx1">
                  <a:lumMod val="85000"/>
                  <a:lumOff val="15000"/>
                </a:schemeClr>
              </a:solidFill>
              <a:effectLst/>
              <a:latin typeface="微软雅黑" pitchFamily="34" charset="-122"/>
              <a:ea typeface="微软雅黑" pitchFamily="34" charset="-122"/>
            </a:rPr>
            <a:t>图形编辑器</a:t>
          </a:r>
          <a:endParaRPr lang="zh-CN" altLang="en-US" sz="1200" b="1" kern="1200" dirty="0">
            <a:solidFill>
              <a:schemeClr val="tx1">
                <a:lumMod val="85000"/>
                <a:lumOff val="15000"/>
              </a:schemeClr>
            </a:solidFill>
            <a:effectLst/>
            <a:latin typeface="微软雅黑" pitchFamily="34" charset="-122"/>
            <a:ea typeface="微软雅黑" pitchFamily="34" charset="-122"/>
          </a:endParaRPr>
        </a:p>
      </dsp:txBody>
      <dsp:txXfrm>
        <a:off x="1431329" y="756165"/>
        <a:ext cx="669310" cy="669310"/>
      </dsp:txXfrm>
    </dsp:sp>
    <dsp:sp modelId="{52741D7F-E7B5-4F51-AB3C-0E5652ED0759}">
      <dsp:nvSpPr>
        <dsp:cNvPr id="0" name=""/>
        <dsp:cNvSpPr/>
      </dsp:nvSpPr>
      <dsp:spPr>
        <a:xfrm rot="20057143">
          <a:off x="2274313" y="625498"/>
          <a:ext cx="252482" cy="319459"/>
        </a:xfrm>
        <a:prstGeom prst="rightArrow">
          <a:avLst>
            <a:gd name="adj1" fmla="val 60000"/>
            <a:gd name="adj2" fmla="val 50000"/>
          </a:avLst>
        </a:prstGeom>
        <a:solidFill>
          <a:schemeClr val="accent5">
            <a:hueOff val="-12980065"/>
            <a:satOff val="6926"/>
            <a:lumOff val="-30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solidFill>
              <a:schemeClr val="tx1">
                <a:lumMod val="85000"/>
                <a:lumOff val="15000"/>
              </a:schemeClr>
            </a:solidFill>
            <a:effectLst/>
            <a:latin typeface="微软雅黑" pitchFamily="34" charset="-122"/>
            <a:ea typeface="微软雅黑" pitchFamily="34" charset="-122"/>
          </a:endParaRPr>
        </a:p>
      </dsp:txBody>
      <dsp:txXfrm>
        <a:off x="2278064" y="705822"/>
        <a:ext cx="176737" cy="191675"/>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2018/12/9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88656149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a:t>https://www.cnblogs.com/dreamsboy/p/5656009.html</a:t>
            </a: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我们能用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做些什么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1.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游戏</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毫无疑问</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游戏在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领域具有举足轻重的地位。</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在基于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Web</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的图像显示方面比</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Flash</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更加立体、更加精巧</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Ohad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认为运用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制作的图像能够令</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游戏在流畅度和跨平台方面发挥更大的潜力。</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2.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图表制作</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图表制作时常被人们忽略</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但无论企业内部还是企业间交流合作都离不开图表。现在一些开发者使用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HTML/CSS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完成图标制作</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但</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Ohad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认为大家完全可以用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来实现。当然</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使用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SVG(</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可缩放矢量图形</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来完成图表制作也是非常好的方法。</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3. banner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广告</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:Flash</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曾经辉煌的时代</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智能手机还未曾出现。现在以及未来的智能机时代</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技术能够在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banner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广告上发挥巨大作用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实现动态的广告效果再合适不过。</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4.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模拟器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Ohad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认为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无论从视觉效果还是核心功能方面来说</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模拟器产品可以完全由</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JavaScript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来实现。</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5.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远程计算机控制</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可以让开发者更好地实现基于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Web</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的数据传输</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构建一个完美的可视化控制界面。</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6.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字体设计</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对于字体的自定义渲染将完全可以基于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Web,</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使用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技术进行实现。</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7.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图形编辑器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Ohad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预测</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图形编辑器将能够</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100%</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基于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Web</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实现。</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8. </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其他可嵌入网站的内容</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类似图表、音频、视频</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还有许多元素能够更好地与</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Web</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融合</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并且不需要任何插件。</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Ohad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呼吁大家继续挖掘</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Canvas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的潜力</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运用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HTML5</a:t>
            </a:r>
            <a:r>
              <a:rPr lang="zh-CN" altLang="en-US" sz="1200" b="0" i="0" kern="1200" dirty="0" smtClean="0">
                <a:solidFill>
                  <a:schemeClr val="tx1"/>
                </a:solidFill>
                <a:effectLst/>
                <a:latin typeface="Arial" panose="020B0604020202020204" pitchFamily="34" charset="0"/>
                <a:ea typeface="宋体" panose="02010600030101010101" pitchFamily="2" charset="-122"/>
                <a:cs typeface="Calibri" panose="020F0502020204030204" pitchFamily="34" charset="0"/>
              </a:rPr>
              <a:t>技术创造更多价值。</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a:t>https://www.cnblogs.com/dreamsboy/p/5656009.html</a:t>
            </a: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10</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979712" y="1923678"/>
            <a:ext cx="5976663"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移动开发</a:t>
            </a:r>
            <a:endParaRPr lang="en-US" altLang="zh-CN" sz="3000" b="1" kern="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绘制</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000" b="1" kern="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矩形</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3" name="TextBox 2"/>
          <p:cNvSpPr txBox="1"/>
          <p:nvPr/>
        </p:nvSpPr>
        <p:spPr>
          <a:xfrm>
            <a:off x="467544" y="1131590"/>
            <a:ext cx="4447855" cy="3046988"/>
          </a:xfrm>
          <a:prstGeom prst="rect">
            <a:avLst/>
          </a:prstGeom>
          <a:noFill/>
        </p:spPr>
        <p:txBody>
          <a:bodyPr wrap="square" rtlCol="0">
            <a:spAutoFit/>
          </a:bodyPr>
          <a:lstStyle/>
          <a:p>
            <a:pPr marL="285750" indent="-285750">
              <a:lnSpc>
                <a:spcPct val="150000"/>
              </a:lnSpc>
              <a:buFont typeface="Wingdings" pitchFamily="2" charset="2"/>
              <a:buChar char="u"/>
            </a:pPr>
            <a:r>
              <a:rPr lang="en-US" altLang="zh-CN" sz="1600" b="1" dirty="0" err="1"/>
              <a:t>rect</a:t>
            </a:r>
            <a:r>
              <a:rPr lang="en-US" altLang="zh-CN" sz="1600" b="1" dirty="0"/>
              <a:t>(</a:t>
            </a:r>
            <a:r>
              <a:rPr lang="en-US" altLang="zh-CN" sz="1600" b="1" dirty="0" err="1"/>
              <a:t>x,y,width,height</a:t>
            </a:r>
            <a:r>
              <a:rPr lang="en-US" altLang="zh-CN" sz="1600" b="1" dirty="0"/>
              <a:t>)</a:t>
            </a:r>
            <a:r>
              <a:rPr lang="en-US" altLang="zh-CN" sz="1600" b="1" dirty="0" smtClean="0"/>
              <a:t>     </a:t>
            </a:r>
          </a:p>
          <a:p>
            <a:pPr>
              <a:lnSpc>
                <a:spcPct val="150000"/>
              </a:lnSpc>
            </a:pPr>
            <a:r>
              <a:rPr lang="zh-CN" altLang="en-US" sz="1200" dirty="0" smtClean="0">
                <a:latin typeface="微软雅黑" pitchFamily="34" charset="-122"/>
                <a:ea typeface="微软雅黑" pitchFamily="34" charset="-122"/>
              </a:rPr>
              <a:t>      需要</a:t>
            </a:r>
            <a:r>
              <a:rPr lang="zh-CN" altLang="en-US" sz="1200" dirty="0">
                <a:latin typeface="微软雅黑" pitchFamily="34" charset="-122"/>
                <a:ea typeface="微软雅黑" pitchFamily="34" charset="-122"/>
              </a:rPr>
              <a:t>配合 </a:t>
            </a:r>
            <a:r>
              <a:rPr lang="en-US" altLang="zh-CN" sz="1200" dirty="0">
                <a:latin typeface="微软雅黑" pitchFamily="34" charset="-122"/>
                <a:ea typeface="微软雅黑" pitchFamily="34" charset="-122"/>
              </a:rPr>
              <a:t>stroke</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或 </a:t>
            </a:r>
            <a:r>
              <a:rPr lang="en-US" altLang="zh-CN" sz="1200" dirty="0">
                <a:latin typeface="微软雅黑" pitchFamily="34" charset="-122"/>
                <a:ea typeface="微软雅黑" pitchFamily="34" charset="-122"/>
              </a:rPr>
              <a:t>fill</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方法在画布上实际地绘制矩形</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u"/>
            </a:pPr>
            <a:r>
              <a:rPr lang="en-US" altLang="zh-CN" sz="1600" b="1" dirty="0" err="1" smtClean="0"/>
              <a:t>fillRect</a:t>
            </a:r>
            <a:r>
              <a:rPr lang="en-US" altLang="zh-CN" sz="1600" b="1" dirty="0" smtClean="0"/>
              <a:t>(</a:t>
            </a:r>
            <a:r>
              <a:rPr lang="en-US" altLang="zh-CN" sz="1600" b="1" dirty="0" err="1" smtClean="0"/>
              <a:t>x,y,width,height</a:t>
            </a:r>
            <a:r>
              <a:rPr lang="en-US" altLang="zh-CN" sz="1600" b="1" dirty="0"/>
              <a:t>)     </a:t>
            </a:r>
          </a:p>
          <a:p>
            <a:pPr>
              <a:lnSpc>
                <a:spcPct val="150000"/>
              </a:lnSpc>
            </a:pPr>
            <a:r>
              <a:rPr lang="zh-CN" altLang="en-US" sz="1200" dirty="0" smtClean="0">
                <a:latin typeface="微软雅黑" pitchFamily="34" charset="-122"/>
                <a:ea typeface="微软雅黑" pitchFamily="34" charset="-122"/>
              </a:rPr>
              <a:t>      绘制</a:t>
            </a:r>
            <a:r>
              <a:rPr lang="zh-CN" altLang="en-US" sz="1200" dirty="0">
                <a:latin typeface="微软雅黑" pitchFamily="34" charset="-122"/>
                <a:ea typeface="微软雅黑" pitchFamily="34" charset="-122"/>
              </a:rPr>
              <a:t>一个填充的</a:t>
            </a:r>
            <a:r>
              <a:rPr lang="zh-CN" altLang="en-US" sz="1200" dirty="0" smtClean="0">
                <a:latin typeface="微软雅黑" pitchFamily="34" charset="-122"/>
                <a:ea typeface="微软雅黑" pitchFamily="34" charset="-122"/>
              </a:rPr>
              <a:t>矩形</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u"/>
            </a:pPr>
            <a:r>
              <a:rPr lang="en-US" altLang="zh-CN" sz="1600" b="1" dirty="0" err="1" smtClean="0"/>
              <a:t>strokeRect</a:t>
            </a:r>
            <a:r>
              <a:rPr lang="en-US" altLang="zh-CN" sz="1600" b="1" dirty="0" smtClean="0"/>
              <a:t>(</a:t>
            </a:r>
            <a:r>
              <a:rPr lang="en-US" altLang="zh-CN" sz="1600" b="1" dirty="0" err="1" smtClean="0"/>
              <a:t>x,y,width,height</a:t>
            </a:r>
            <a:r>
              <a:rPr lang="en-US" altLang="zh-CN" sz="1600" b="1" dirty="0"/>
              <a:t>)     </a:t>
            </a:r>
          </a:p>
          <a:p>
            <a:pPr>
              <a:lnSpc>
                <a:spcPct val="150000"/>
              </a:lnSpc>
            </a:pPr>
            <a:r>
              <a:rPr lang="zh-CN" altLang="en-US" sz="1200" dirty="0" smtClean="0">
                <a:latin typeface="微软雅黑" pitchFamily="34" charset="-122"/>
                <a:ea typeface="微软雅黑" pitchFamily="34" charset="-122"/>
              </a:rPr>
              <a:t>       绘制一个矩形的边框</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u"/>
            </a:pPr>
            <a:r>
              <a:rPr lang="en-US" altLang="zh-CN" sz="1600" b="1" dirty="0" err="1" smtClean="0"/>
              <a:t>clearRect</a:t>
            </a:r>
            <a:r>
              <a:rPr lang="en-US" altLang="zh-CN" sz="1600" b="1" dirty="0" smtClean="0"/>
              <a:t>(</a:t>
            </a:r>
            <a:r>
              <a:rPr lang="en-US" altLang="zh-CN" sz="1600" b="1" dirty="0" err="1" smtClean="0"/>
              <a:t>x,y,width,height</a:t>
            </a:r>
            <a:r>
              <a:rPr lang="en-US" altLang="zh-CN" sz="1600" b="1" dirty="0"/>
              <a:t>)  </a:t>
            </a:r>
            <a:r>
              <a:rPr lang="en-US" altLang="zh-CN" sz="1200" b="1" dirty="0"/>
              <a:t>   </a:t>
            </a:r>
          </a:p>
          <a:p>
            <a:pPr>
              <a:lnSpc>
                <a:spcPct val="150000"/>
              </a:lnSpc>
            </a:pPr>
            <a:r>
              <a:rPr lang="zh-CN" altLang="en-US" sz="1050" dirty="0">
                <a:latin typeface="微软雅黑" pitchFamily="34" charset="-122"/>
                <a:ea typeface="微软雅黑" pitchFamily="34" charset="-122"/>
              </a:rPr>
              <a:t>       </a:t>
            </a:r>
            <a:r>
              <a:rPr lang="zh-CN" altLang="en-US" sz="1200" dirty="0">
                <a:latin typeface="微软雅黑" pitchFamily="34" charset="-122"/>
                <a:ea typeface="微软雅黑" pitchFamily="34" charset="-122"/>
              </a:rPr>
              <a:t>清除指定矩形区域，用于删除绘制图形</a:t>
            </a:r>
            <a:endParaRPr lang="en-US" altLang="zh-CN" sz="1200" dirty="0">
              <a:latin typeface="微软雅黑" pitchFamily="34" charset="-122"/>
              <a:ea typeface="微软雅黑" pitchFamily="34" charset="-122"/>
            </a:endParaRPr>
          </a:p>
          <a:p>
            <a:pPr>
              <a:lnSpc>
                <a:spcPct val="150000"/>
              </a:lnSpc>
            </a:pPr>
            <a:endParaRPr lang="zh-CN" altLang="en-US" sz="1600" dirty="0"/>
          </a:p>
        </p:txBody>
      </p:sp>
      <p:grpSp>
        <p:nvGrpSpPr>
          <p:cNvPr id="39" name="组合 38"/>
          <p:cNvGrpSpPr/>
          <p:nvPr/>
        </p:nvGrpSpPr>
        <p:grpSpPr>
          <a:xfrm>
            <a:off x="4915399" y="1151626"/>
            <a:ext cx="3753708" cy="3065561"/>
            <a:chOff x="4922748" y="931814"/>
            <a:chExt cx="3897724" cy="3183175"/>
          </a:xfrm>
        </p:grpSpPr>
        <p:sp>
          <p:nvSpPr>
            <p:cNvPr id="7" name="TextBox 6"/>
            <p:cNvSpPr txBox="1"/>
            <p:nvPr/>
          </p:nvSpPr>
          <p:spPr>
            <a:xfrm>
              <a:off x="6732240" y="3807212"/>
              <a:ext cx="1189749" cy="307777"/>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stroke()</a:t>
              </a:r>
              <a:r>
                <a:rPr lang="zh-CN" altLang="en-US" sz="1400" dirty="0" smtClean="0">
                  <a:latin typeface="微软雅黑" pitchFamily="34" charset="-122"/>
                  <a:ea typeface="微软雅黑" pitchFamily="34" charset="-122"/>
                </a:rPr>
                <a:t>描边</a:t>
              </a:r>
              <a:endParaRPr lang="zh-CN" altLang="en-US" sz="1400" dirty="0">
                <a:latin typeface="微软雅黑" pitchFamily="34" charset="-122"/>
                <a:ea typeface="微软雅黑" pitchFamily="34" charset="-122"/>
              </a:endParaRPr>
            </a:p>
          </p:txBody>
        </p:sp>
        <p:cxnSp>
          <p:nvCxnSpPr>
            <p:cNvPr id="9" name="直接连接符 8"/>
            <p:cNvCxnSpPr/>
            <p:nvPr/>
          </p:nvCxnSpPr>
          <p:spPr>
            <a:xfrm flipV="1">
              <a:off x="5508104" y="105958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8795877" y="105958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508104" y="1275606"/>
              <a:ext cx="328777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6666" y="931814"/>
              <a:ext cx="723275" cy="369332"/>
            </a:xfrm>
            <a:prstGeom prst="rect">
              <a:avLst/>
            </a:prstGeom>
            <a:noFill/>
          </p:spPr>
          <p:txBody>
            <a:bodyPr wrap="none" rtlCol="0">
              <a:spAutoFit/>
            </a:bodyPr>
            <a:lstStyle/>
            <a:p>
              <a:r>
                <a:rPr lang="en-US" altLang="zh-CN" dirty="0" smtClean="0"/>
                <a:t>width</a:t>
              </a:r>
              <a:endParaRPr lang="zh-CN" altLang="en-US" dirty="0"/>
            </a:p>
          </p:txBody>
        </p:sp>
        <p:cxnSp>
          <p:nvCxnSpPr>
            <p:cNvPr id="29" name="直接箭头连接符 28"/>
            <p:cNvCxnSpPr/>
            <p:nvPr/>
          </p:nvCxnSpPr>
          <p:spPr>
            <a:xfrm>
              <a:off x="5292081" y="1491630"/>
              <a:ext cx="0" cy="201622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148064" y="1491630"/>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148064" y="350785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4717179" y="2499742"/>
              <a:ext cx="780470" cy="369332"/>
            </a:xfrm>
            <a:prstGeom prst="rect">
              <a:avLst/>
            </a:prstGeom>
            <a:noFill/>
          </p:spPr>
          <p:txBody>
            <a:bodyPr wrap="none" rtlCol="0">
              <a:spAutoFit/>
            </a:bodyPr>
            <a:lstStyle/>
            <a:p>
              <a:r>
                <a:rPr lang="en-US" altLang="zh-CN" dirty="0" smtClean="0"/>
                <a:t>height</a:t>
              </a:r>
              <a:endParaRPr lang="zh-CN" altLang="en-US" dirty="0"/>
            </a:p>
          </p:txBody>
        </p:sp>
        <p:grpSp>
          <p:nvGrpSpPr>
            <p:cNvPr id="38" name="组合 37"/>
            <p:cNvGrpSpPr/>
            <p:nvPr/>
          </p:nvGrpSpPr>
          <p:grpSpPr>
            <a:xfrm>
              <a:off x="5508104" y="1491630"/>
              <a:ext cx="3312368" cy="2315582"/>
              <a:chOff x="5508104" y="1491630"/>
              <a:chExt cx="3312368" cy="2315582"/>
            </a:xfrm>
          </p:grpSpPr>
          <p:sp>
            <p:nvSpPr>
              <p:cNvPr id="2" name="矩形 1"/>
              <p:cNvSpPr/>
              <p:nvPr/>
            </p:nvSpPr>
            <p:spPr>
              <a:xfrm>
                <a:off x="5508104" y="1491630"/>
                <a:ext cx="3312368" cy="2016224"/>
              </a:xfrm>
              <a:prstGeom prst="rect">
                <a:avLst/>
              </a:prstGeom>
              <a:ln w="762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fill</a:t>
                </a:r>
                <a:r>
                  <a:rPr lang="zh-CN" altLang="en-US" dirty="0" smtClean="0"/>
                  <a:t>填充</a:t>
                </a:r>
                <a:endParaRPr lang="zh-CN" altLang="en-US" dirty="0"/>
              </a:p>
            </p:txBody>
          </p:sp>
          <p:cxnSp>
            <p:nvCxnSpPr>
              <p:cNvPr id="5" name="直接箭头连接符 4"/>
              <p:cNvCxnSpPr/>
              <p:nvPr/>
            </p:nvCxnSpPr>
            <p:spPr>
              <a:xfrm>
                <a:off x="7308304" y="3507854"/>
                <a:ext cx="0" cy="299358"/>
              </a:xfrm>
              <a:prstGeom prst="straightConnector1">
                <a:avLst/>
              </a:prstGeom>
              <a:ln w="28575">
                <a:solidFill>
                  <a:srgbClr val="C9394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508104" y="1491630"/>
                <a:ext cx="144016" cy="1440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4" idx="1"/>
              </p:cNvCxnSpPr>
              <p:nvPr/>
            </p:nvCxnSpPr>
            <p:spPr>
              <a:xfrm>
                <a:off x="5529195" y="1512721"/>
                <a:ext cx="338949" cy="26694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796136" y="1707654"/>
                <a:ext cx="1305165" cy="276999"/>
              </a:xfrm>
              <a:prstGeom prst="rect">
                <a:avLst/>
              </a:prstGeom>
              <a:noFill/>
            </p:spPr>
            <p:txBody>
              <a:bodyPr wrap="none" rtlCol="0">
                <a:spAutoFit/>
              </a:bodyPr>
              <a:lstStyle/>
              <a:p>
                <a:r>
                  <a:rPr lang="zh-CN" altLang="en-US" sz="1200" dirty="0" smtClean="0">
                    <a:solidFill>
                      <a:schemeClr val="bg1"/>
                    </a:solidFill>
                    <a:latin typeface="微软雅黑" pitchFamily="34" charset="-122"/>
                    <a:ea typeface="微软雅黑" pitchFamily="34" charset="-122"/>
                  </a:rPr>
                  <a:t>起始坐标（</a:t>
                </a:r>
                <a:r>
                  <a:rPr lang="en-US" altLang="zh-CN" sz="1200" dirty="0" err="1" smtClean="0">
                    <a:solidFill>
                      <a:schemeClr val="bg1"/>
                    </a:solidFill>
                    <a:latin typeface="微软雅黑" pitchFamily="34" charset="-122"/>
                    <a:ea typeface="微软雅黑" pitchFamily="34" charset="-122"/>
                  </a:rPr>
                  <a:t>x,y</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83878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绘制</a:t>
            </a:r>
            <a:r>
              <a:rPr lang="en-US" altLang="zh-CN" sz="3000" b="1" u="none" strike="noStrike" kern="0" cap="none" spc="0" baseline="0" dirty="0" smtClean="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r>
              <a:rPr lang="zh-CN" altLang="en-US" sz="3000" b="1" u="none" strike="noStrike" kern="0" cap="none" spc="0" baseline="0" dirty="0" smtClean="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圆弧</a:t>
            </a:r>
            <a:endParaRPr lang="zh-CN" altLang="en-US" sz="3200" dirty="0">
              <a:solidFill>
                <a:schemeClr val="tx1">
                  <a:lumMod val="50000"/>
                  <a:lumOff val="50000"/>
                </a:schemeClr>
              </a:solidFill>
              <a:latin typeface="微软雅黑" pitchFamily="34" charset="-122"/>
              <a:ea typeface="微软雅黑" pitchFamily="34" charset="-122"/>
            </a:endParaRPr>
          </a:p>
        </p:txBody>
      </p:sp>
      <p:sp>
        <p:nvSpPr>
          <p:cNvPr id="3" name="TextBox 2"/>
          <p:cNvSpPr txBox="1"/>
          <p:nvPr/>
        </p:nvSpPr>
        <p:spPr>
          <a:xfrm>
            <a:off x="467544" y="1131590"/>
            <a:ext cx="4447855" cy="507831"/>
          </a:xfrm>
          <a:prstGeom prst="rect">
            <a:avLst/>
          </a:prstGeom>
          <a:noFill/>
        </p:spPr>
        <p:txBody>
          <a:bodyPr wrap="square" rtlCol="0">
            <a:spAutoFit/>
          </a:bodyPr>
          <a:lstStyle/>
          <a:p>
            <a:pPr marL="285750" indent="-285750">
              <a:lnSpc>
                <a:spcPct val="150000"/>
              </a:lnSpc>
              <a:buFont typeface="Wingdings" pitchFamily="2" charset="2"/>
              <a:buChar char="u"/>
            </a:pPr>
            <a:r>
              <a:rPr lang="en-US" altLang="zh-CN" b="1" dirty="0"/>
              <a:t>arc(</a:t>
            </a:r>
            <a:r>
              <a:rPr lang="en-US" altLang="zh-CN" b="1" dirty="0" err="1"/>
              <a:t>x,y,r,sAngle,eAngle,counterclockwise</a:t>
            </a:r>
            <a:r>
              <a:rPr lang="en-US" altLang="zh-CN" b="1" dirty="0"/>
              <a:t>);     </a:t>
            </a:r>
            <a:endParaRPr lang="en-US" altLang="zh-CN" b="1" dirty="0" smtClean="0"/>
          </a:p>
        </p:txBody>
      </p:sp>
      <p:sp>
        <p:nvSpPr>
          <p:cNvPr id="4" name="圆角矩形 3"/>
          <p:cNvSpPr/>
          <p:nvPr/>
        </p:nvSpPr>
        <p:spPr>
          <a:xfrm>
            <a:off x="868983" y="1707654"/>
            <a:ext cx="5256584" cy="1440160"/>
          </a:xfrm>
          <a:prstGeom prst="roundRect">
            <a:avLst>
              <a:gd name="adj" fmla="val 53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Wingdings" pitchFamily="2" charset="2"/>
              <a:buChar char="l"/>
            </a:pPr>
            <a:r>
              <a:rPr lang="en-US" altLang="zh-CN" sz="1400" dirty="0" err="1">
                <a:solidFill>
                  <a:schemeClr val="tx1">
                    <a:lumMod val="65000"/>
                    <a:lumOff val="35000"/>
                  </a:schemeClr>
                </a:solidFill>
                <a:latin typeface="微软雅黑" pitchFamily="34" charset="-122"/>
                <a:ea typeface="微软雅黑" pitchFamily="34" charset="-122"/>
              </a:rPr>
              <a:t>x,</a:t>
            </a:r>
            <a:r>
              <a:rPr lang="en-US" altLang="zh-CN" sz="1400" dirty="0" err="1">
                <a:solidFill>
                  <a:schemeClr val="tx1">
                    <a:lumMod val="65000"/>
                    <a:lumOff val="35000"/>
                  </a:schemeClr>
                </a:solidFill>
                <a:latin typeface="微软雅黑" pitchFamily="34" charset="-122"/>
                <a:ea typeface="微软雅黑" pitchFamily="34" charset="-122"/>
              </a:rPr>
              <a:t>y</a:t>
            </a:r>
            <a:r>
              <a:rPr lang="en-US" altLang="zh-CN" sz="1400" dirty="0">
                <a:solidFill>
                  <a:schemeClr val="tx1">
                    <a:lumMod val="65000"/>
                    <a:lumOff val="35000"/>
                  </a:schemeClr>
                </a:solidFill>
                <a:latin typeface="微软雅黑" pitchFamily="34" charset="-122"/>
                <a:ea typeface="微软雅黑" pitchFamily="34" charset="-122"/>
              </a:rPr>
              <a:t> </a:t>
            </a:r>
            <a:r>
              <a:rPr lang="zh-CN" altLang="en-US" sz="1400" dirty="0">
                <a:solidFill>
                  <a:schemeClr val="tx1">
                    <a:lumMod val="65000"/>
                    <a:lumOff val="35000"/>
                  </a:schemeClr>
                </a:solidFill>
                <a:latin typeface="微软雅黑" pitchFamily="34" charset="-122"/>
                <a:ea typeface="微软雅黑" pitchFamily="34" charset="-122"/>
              </a:rPr>
              <a:t>是圆心点的坐标 </a:t>
            </a:r>
            <a:endParaRPr lang="en-US" altLang="zh-CN" sz="1400" dirty="0" smtClean="0">
              <a:solidFill>
                <a:schemeClr val="tx1">
                  <a:lumMod val="65000"/>
                  <a:lumOff val="35000"/>
                </a:schemeClr>
              </a:solidFill>
              <a:latin typeface="微软雅黑" pitchFamily="34" charset="-122"/>
              <a:ea typeface="微软雅黑" pitchFamily="34" charset="-122"/>
            </a:endParaRPr>
          </a:p>
          <a:p>
            <a:pPr marL="171450" indent="-171450">
              <a:lnSpc>
                <a:spcPct val="150000"/>
              </a:lnSpc>
              <a:buFont typeface="Wingdings" pitchFamily="2" charset="2"/>
              <a:buChar char="l"/>
            </a:pPr>
            <a:r>
              <a:rPr lang="en-US" altLang="zh-CN" sz="1400" dirty="0" smtClean="0">
                <a:solidFill>
                  <a:schemeClr val="tx1">
                    <a:lumMod val="65000"/>
                    <a:lumOff val="35000"/>
                  </a:schemeClr>
                </a:solidFill>
                <a:latin typeface="微软雅黑" pitchFamily="34" charset="-122"/>
                <a:ea typeface="微软雅黑" pitchFamily="34" charset="-122"/>
              </a:rPr>
              <a:t>r</a:t>
            </a:r>
            <a:r>
              <a:rPr lang="zh-CN" altLang="en-US" sz="1400" dirty="0">
                <a:solidFill>
                  <a:schemeClr val="tx1">
                    <a:lumMod val="65000"/>
                    <a:lumOff val="35000"/>
                  </a:schemeClr>
                </a:solidFill>
                <a:latin typeface="微软雅黑" pitchFamily="34" charset="-122"/>
                <a:ea typeface="微软雅黑" pitchFamily="34" charset="-122"/>
              </a:rPr>
              <a:t>是圆的半径 </a:t>
            </a:r>
            <a:endParaRPr lang="en-US" altLang="zh-CN" sz="1400" dirty="0" smtClean="0">
              <a:solidFill>
                <a:schemeClr val="tx1">
                  <a:lumMod val="65000"/>
                  <a:lumOff val="35000"/>
                </a:schemeClr>
              </a:solidFill>
              <a:latin typeface="微软雅黑" pitchFamily="34" charset="-122"/>
              <a:ea typeface="微软雅黑" pitchFamily="34" charset="-122"/>
            </a:endParaRPr>
          </a:p>
          <a:p>
            <a:pPr marL="171450" indent="-171450">
              <a:lnSpc>
                <a:spcPct val="150000"/>
              </a:lnSpc>
              <a:buFont typeface="Wingdings" pitchFamily="2" charset="2"/>
              <a:buChar char="l"/>
            </a:pPr>
            <a:r>
              <a:rPr lang="en-US" altLang="zh-CN" sz="1400" dirty="0" err="1" smtClean="0">
                <a:solidFill>
                  <a:schemeClr val="tx1">
                    <a:lumMod val="65000"/>
                    <a:lumOff val="35000"/>
                  </a:schemeClr>
                </a:solidFill>
                <a:latin typeface="微软雅黑" pitchFamily="34" charset="-122"/>
                <a:ea typeface="微软雅黑" pitchFamily="34" charset="-122"/>
              </a:rPr>
              <a:t>sAngle</a:t>
            </a:r>
            <a:r>
              <a:rPr lang="zh-CN" altLang="en-US" sz="1400" dirty="0">
                <a:solidFill>
                  <a:schemeClr val="tx1">
                    <a:lumMod val="65000"/>
                    <a:lumOff val="35000"/>
                  </a:schemeClr>
                </a:solidFill>
                <a:latin typeface="微软雅黑" pitchFamily="34" charset="-122"/>
                <a:ea typeface="微软雅黑" pitchFamily="34" charset="-122"/>
              </a:rPr>
              <a:t>、</a:t>
            </a:r>
            <a:r>
              <a:rPr lang="en-US" altLang="zh-CN" sz="1400" dirty="0" err="1">
                <a:solidFill>
                  <a:schemeClr val="tx1">
                    <a:lumMod val="65000"/>
                    <a:lumOff val="35000"/>
                  </a:schemeClr>
                </a:solidFill>
                <a:latin typeface="微软雅黑" pitchFamily="34" charset="-122"/>
                <a:ea typeface="微软雅黑" pitchFamily="34" charset="-122"/>
              </a:rPr>
              <a:t>eAngle</a:t>
            </a:r>
            <a:r>
              <a:rPr lang="zh-CN" altLang="en-US" sz="1400" dirty="0">
                <a:solidFill>
                  <a:schemeClr val="tx1">
                    <a:lumMod val="65000"/>
                    <a:lumOff val="35000"/>
                  </a:schemeClr>
                </a:solidFill>
                <a:latin typeface="微软雅黑" pitchFamily="34" charset="-122"/>
                <a:ea typeface="微软雅黑" pitchFamily="34" charset="-122"/>
              </a:rPr>
              <a:t>是圆的起始角度和结束角度。以弧度计 </a:t>
            </a:r>
            <a:endParaRPr lang="en-US" altLang="zh-CN" sz="1400" dirty="0" smtClean="0">
              <a:solidFill>
                <a:schemeClr val="tx1">
                  <a:lumMod val="65000"/>
                  <a:lumOff val="35000"/>
                </a:schemeClr>
              </a:solidFill>
              <a:latin typeface="微软雅黑" pitchFamily="34" charset="-122"/>
              <a:ea typeface="微软雅黑" pitchFamily="34" charset="-122"/>
            </a:endParaRPr>
          </a:p>
          <a:p>
            <a:pPr marL="171450" indent="-171450">
              <a:lnSpc>
                <a:spcPct val="150000"/>
              </a:lnSpc>
              <a:buFont typeface="Wingdings" pitchFamily="2" charset="2"/>
              <a:buChar char="l"/>
            </a:pPr>
            <a:r>
              <a:rPr lang="en-US" altLang="zh-CN" sz="1400" dirty="0" smtClean="0">
                <a:solidFill>
                  <a:schemeClr val="tx1">
                    <a:lumMod val="65000"/>
                    <a:lumOff val="35000"/>
                  </a:schemeClr>
                </a:solidFill>
                <a:latin typeface="微软雅黑" pitchFamily="34" charset="-122"/>
                <a:ea typeface="微软雅黑" pitchFamily="34" charset="-122"/>
              </a:rPr>
              <a:t>counterclockwise</a:t>
            </a:r>
            <a:r>
              <a:rPr lang="zh-CN" altLang="en-US" sz="1400" dirty="0">
                <a:solidFill>
                  <a:schemeClr val="tx1">
                    <a:lumMod val="65000"/>
                    <a:lumOff val="35000"/>
                  </a:schemeClr>
                </a:solidFill>
                <a:latin typeface="微软雅黑" pitchFamily="34" charset="-122"/>
                <a:ea typeface="微软雅黑" pitchFamily="34" charset="-122"/>
              </a:rPr>
              <a:t>可选。规定应该逆时针还是顺时针绘图</a:t>
            </a:r>
            <a:r>
              <a:rPr lang="zh-CN" altLang="en-US" sz="1400" dirty="0" smtClean="0">
                <a:solidFill>
                  <a:schemeClr val="tx1">
                    <a:lumMod val="65000"/>
                    <a:lumOff val="35000"/>
                  </a:schemeClr>
                </a:solidFill>
                <a:latin typeface="微软雅黑" pitchFamily="34" charset="-122"/>
                <a:ea typeface="微软雅黑" pitchFamily="34" charset="-122"/>
              </a:rPr>
              <a:t>。</a:t>
            </a:r>
            <a:r>
              <a:rPr lang="en-US" altLang="zh-CN" sz="1400" dirty="0" smtClean="0">
                <a:solidFill>
                  <a:schemeClr val="tx1">
                    <a:lumMod val="65000"/>
                    <a:lumOff val="35000"/>
                  </a:schemeClr>
                </a:solidFill>
                <a:latin typeface="微软雅黑" pitchFamily="34" charset="-122"/>
                <a:ea typeface="微软雅黑" pitchFamily="34" charset="-122"/>
              </a:rPr>
              <a:t>false</a:t>
            </a:r>
            <a:r>
              <a:rPr lang="zh-CN" altLang="en-US" sz="1400" dirty="0" smtClean="0">
                <a:solidFill>
                  <a:schemeClr val="tx1">
                    <a:lumMod val="65000"/>
                    <a:lumOff val="35000"/>
                  </a:schemeClr>
                </a:solidFill>
                <a:latin typeface="微软雅黑" pitchFamily="34" charset="-122"/>
                <a:ea typeface="微软雅黑" pitchFamily="34" charset="-122"/>
              </a:rPr>
              <a:t> </a:t>
            </a:r>
            <a:r>
              <a:rPr lang="en-US" altLang="zh-CN" sz="1400" dirty="0">
                <a:solidFill>
                  <a:schemeClr val="tx1">
                    <a:lumMod val="65000"/>
                    <a:lumOff val="35000"/>
                  </a:schemeClr>
                </a:solidFill>
                <a:latin typeface="微软雅黑" pitchFamily="34" charset="-122"/>
                <a:ea typeface="微软雅黑" pitchFamily="34" charset="-122"/>
              </a:rPr>
              <a:t>= </a:t>
            </a:r>
            <a:r>
              <a:rPr lang="zh-CN" altLang="en-US" sz="1400" dirty="0">
                <a:solidFill>
                  <a:schemeClr val="tx1">
                    <a:lumMod val="65000"/>
                    <a:lumOff val="35000"/>
                  </a:schemeClr>
                </a:solidFill>
                <a:latin typeface="微软雅黑" pitchFamily="34" charset="-122"/>
                <a:ea typeface="微软雅黑" pitchFamily="34" charset="-122"/>
              </a:rPr>
              <a:t>顺时针，</a:t>
            </a:r>
            <a:r>
              <a:rPr lang="en-US" altLang="zh-CN" sz="1400" dirty="0">
                <a:solidFill>
                  <a:schemeClr val="tx1">
                    <a:lumMod val="65000"/>
                    <a:lumOff val="35000"/>
                  </a:schemeClr>
                </a:solidFill>
                <a:latin typeface="微软雅黑" pitchFamily="34" charset="-122"/>
                <a:ea typeface="微软雅黑" pitchFamily="34" charset="-122"/>
              </a:rPr>
              <a:t>true</a:t>
            </a:r>
            <a:r>
              <a:rPr lang="zh-CN" altLang="en-US" sz="1400" dirty="0">
                <a:solidFill>
                  <a:schemeClr val="tx1">
                    <a:lumMod val="65000"/>
                    <a:lumOff val="35000"/>
                  </a:schemeClr>
                </a:solidFill>
                <a:latin typeface="微软雅黑" pitchFamily="34" charset="-122"/>
                <a:ea typeface="微软雅黑" pitchFamily="34" charset="-122"/>
              </a:rPr>
              <a:t> </a:t>
            </a:r>
            <a:r>
              <a:rPr lang="en-US" altLang="zh-CN" sz="1400" dirty="0">
                <a:solidFill>
                  <a:schemeClr val="tx1">
                    <a:lumMod val="65000"/>
                    <a:lumOff val="35000"/>
                  </a:schemeClr>
                </a:solidFill>
                <a:latin typeface="微软雅黑" pitchFamily="34" charset="-122"/>
                <a:ea typeface="微软雅黑" pitchFamily="34" charset="-122"/>
              </a:rPr>
              <a:t>= </a:t>
            </a:r>
            <a:r>
              <a:rPr lang="zh-CN" altLang="en-US" sz="1400" dirty="0">
                <a:solidFill>
                  <a:schemeClr val="tx1">
                    <a:lumMod val="65000"/>
                    <a:lumOff val="35000"/>
                  </a:schemeClr>
                </a:solidFill>
                <a:latin typeface="微软雅黑" pitchFamily="34" charset="-122"/>
                <a:ea typeface="微软雅黑" pitchFamily="34" charset="-122"/>
              </a:rPr>
              <a:t>逆时针</a:t>
            </a:r>
          </a:p>
        </p:txBody>
      </p:sp>
      <p:sp>
        <p:nvSpPr>
          <p:cNvPr id="6" name="矩形 5"/>
          <p:cNvSpPr/>
          <p:nvPr/>
        </p:nvSpPr>
        <p:spPr>
          <a:xfrm>
            <a:off x="467544" y="3847648"/>
            <a:ext cx="8193338" cy="117237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C00000"/>
                </a:solidFill>
                <a:latin typeface="微软雅黑" pitchFamily="34" charset="-122"/>
                <a:ea typeface="微软雅黑" pitchFamily="34" charset="-122"/>
              </a:rPr>
              <a:t>注意：</a:t>
            </a:r>
            <a:r>
              <a:rPr lang="en-US" altLang="zh-CN" sz="1400" dirty="0">
                <a:solidFill>
                  <a:schemeClr val="tx1">
                    <a:lumMod val="85000"/>
                    <a:lumOff val="15000"/>
                  </a:schemeClr>
                </a:solidFill>
                <a:latin typeface="微软雅黑" pitchFamily="34" charset="-122"/>
                <a:ea typeface="微软雅黑" pitchFamily="34" charset="-122"/>
              </a:rPr>
              <a:t>arc()</a:t>
            </a:r>
            <a:r>
              <a:rPr lang="zh-CN" altLang="en-US" sz="1400" dirty="0">
                <a:solidFill>
                  <a:schemeClr val="tx1">
                    <a:lumMod val="85000"/>
                    <a:lumOff val="15000"/>
                  </a:schemeClr>
                </a:solidFill>
                <a:latin typeface="微软雅黑" pitchFamily="34" charset="-122"/>
                <a:ea typeface="微软雅黑" pitchFamily="34" charset="-122"/>
              </a:rPr>
              <a:t>函数中表示角的单位是弧度，不是角度。角度与弧度的</a:t>
            </a:r>
            <a:r>
              <a:rPr lang="en-US" altLang="zh-CN" sz="1400" dirty="0" err="1">
                <a:solidFill>
                  <a:schemeClr val="tx1">
                    <a:lumMod val="85000"/>
                    <a:lumOff val="15000"/>
                  </a:schemeClr>
                </a:solidFill>
                <a:latin typeface="微软雅黑" pitchFamily="34" charset="-122"/>
                <a:ea typeface="微软雅黑" pitchFamily="34" charset="-122"/>
              </a:rPr>
              <a:t>js</a:t>
            </a:r>
            <a:r>
              <a:rPr lang="zh-CN" altLang="en-US" sz="1400" dirty="0">
                <a:solidFill>
                  <a:schemeClr val="tx1">
                    <a:lumMod val="85000"/>
                    <a:lumOff val="15000"/>
                  </a:schemeClr>
                </a:solidFill>
                <a:latin typeface="微软雅黑" pitchFamily="34" charset="-122"/>
                <a:ea typeface="微软雅黑" pitchFamily="34" charset="-122"/>
              </a:rPr>
              <a:t>表达式</a:t>
            </a:r>
            <a:r>
              <a:rPr lang="en-US" altLang="zh-CN" sz="1400" dirty="0">
                <a:solidFill>
                  <a:schemeClr val="tx1">
                    <a:lumMod val="85000"/>
                    <a:lumOff val="15000"/>
                  </a:schemeClr>
                </a:solidFill>
                <a:latin typeface="微软雅黑" pitchFamily="34" charset="-122"/>
                <a:ea typeface="微软雅黑" pitchFamily="34" charset="-122"/>
              </a:rPr>
              <a:t>:</a:t>
            </a:r>
            <a:endParaRPr lang="zh-CN" altLang="en-US" sz="14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1400" b="1" dirty="0" err="1" smtClean="0">
                <a:solidFill>
                  <a:srgbClr val="C00000"/>
                </a:solidFill>
                <a:latin typeface="微软雅黑" pitchFamily="34" charset="-122"/>
                <a:ea typeface="微软雅黑" pitchFamily="34" charset="-122"/>
              </a:rPr>
              <a:t>var</a:t>
            </a:r>
            <a:r>
              <a:rPr lang="en-US" altLang="zh-CN" sz="1400" b="1" dirty="0" smtClean="0">
                <a:solidFill>
                  <a:srgbClr val="C00000"/>
                </a:solidFill>
                <a:latin typeface="微软雅黑" pitchFamily="34" charset="-122"/>
                <a:ea typeface="微软雅黑" pitchFamily="34" charset="-122"/>
              </a:rPr>
              <a:t> PI = </a:t>
            </a:r>
            <a:r>
              <a:rPr lang="en-US" altLang="zh-CN" sz="1400" b="1" dirty="0" err="1" smtClean="0">
                <a:solidFill>
                  <a:srgbClr val="C00000"/>
                </a:solidFill>
                <a:latin typeface="微软雅黑" pitchFamily="34" charset="-122"/>
                <a:ea typeface="微软雅黑" pitchFamily="34" charset="-122"/>
              </a:rPr>
              <a:t>Math.PI</a:t>
            </a:r>
            <a:endParaRPr lang="en-US" altLang="zh-CN" sz="1400" b="1" dirty="0" smtClean="0">
              <a:solidFill>
                <a:srgbClr val="C00000"/>
              </a:solidFill>
              <a:latin typeface="微软雅黑" pitchFamily="34" charset="-122"/>
              <a:ea typeface="微软雅黑" pitchFamily="34" charset="-122"/>
            </a:endParaRPr>
          </a:p>
          <a:p>
            <a:pPr>
              <a:lnSpc>
                <a:spcPct val="150000"/>
              </a:lnSpc>
            </a:pPr>
            <a:r>
              <a:rPr lang="zh-CN" altLang="en-US" sz="1400" b="1" dirty="0" smtClean="0">
                <a:solidFill>
                  <a:srgbClr val="C00000"/>
                </a:solidFill>
                <a:latin typeface="微软雅黑" pitchFamily="34" charset="-122"/>
                <a:ea typeface="微软雅黑" pitchFamily="34" charset="-122"/>
              </a:rPr>
              <a:t>弧度</a:t>
            </a:r>
            <a:r>
              <a:rPr lang="en-US" altLang="zh-CN" sz="1400" b="1" dirty="0" smtClean="0">
                <a:solidFill>
                  <a:srgbClr val="C00000"/>
                </a:solidFill>
                <a:latin typeface="微软雅黑" pitchFamily="34" charset="-122"/>
                <a:ea typeface="微软雅黑" pitchFamily="34" charset="-122"/>
              </a:rPr>
              <a:t>=(PI/180</a:t>
            </a:r>
            <a:r>
              <a:rPr lang="en-US" altLang="zh-CN" sz="1400" b="1" dirty="0">
                <a:solidFill>
                  <a:srgbClr val="C00000"/>
                </a:solidFill>
                <a:latin typeface="微软雅黑" pitchFamily="34" charset="-122"/>
                <a:ea typeface="微软雅黑" pitchFamily="34" charset="-122"/>
              </a:rPr>
              <a:t>)*</a:t>
            </a:r>
            <a:r>
              <a:rPr lang="zh-CN" altLang="en-US" sz="1400" b="1" dirty="0">
                <a:solidFill>
                  <a:srgbClr val="C00000"/>
                </a:solidFill>
                <a:latin typeface="微软雅黑" pitchFamily="34" charset="-122"/>
                <a:ea typeface="微软雅黑" pitchFamily="34" charset="-122"/>
              </a:rPr>
              <a:t>角度</a:t>
            </a:r>
            <a:r>
              <a:rPr lang="zh-CN" altLang="en-US" sz="1400" b="1" dirty="0" smtClean="0">
                <a:solidFill>
                  <a:srgbClr val="C00000"/>
                </a:solidFill>
                <a:latin typeface="微软雅黑" pitchFamily="34" charset="-122"/>
                <a:ea typeface="微软雅黑" pitchFamily="34" charset="-122"/>
              </a:rPr>
              <a:t>。 弧度 </a:t>
            </a:r>
            <a:r>
              <a:rPr lang="en-US" altLang="zh-CN" sz="1400" b="1" dirty="0" smtClean="0">
                <a:solidFill>
                  <a:srgbClr val="C00000"/>
                </a:solidFill>
                <a:latin typeface="微软雅黑" pitchFamily="34" charset="-122"/>
                <a:ea typeface="微软雅黑" pitchFamily="34" charset="-122"/>
              </a:rPr>
              <a:t>= =(PI/180)*360 = 2 * PI</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10" name="弧形 9"/>
          <p:cNvSpPr/>
          <p:nvPr/>
        </p:nvSpPr>
        <p:spPr>
          <a:xfrm>
            <a:off x="7156500" y="987574"/>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a:off x="7156500" y="987574"/>
            <a:ext cx="1504382" cy="194458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4" name="组合 43"/>
          <p:cNvGrpSpPr/>
          <p:nvPr/>
        </p:nvGrpSpPr>
        <p:grpSpPr>
          <a:xfrm>
            <a:off x="4861663" y="1225956"/>
            <a:ext cx="3995936" cy="4008421"/>
            <a:chOff x="5148064" y="1213152"/>
            <a:chExt cx="3995936" cy="4008421"/>
          </a:xfrm>
        </p:grpSpPr>
        <p:grpSp>
          <p:nvGrpSpPr>
            <p:cNvPr id="16" name="组合 15"/>
            <p:cNvGrpSpPr/>
            <p:nvPr/>
          </p:nvGrpSpPr>
          <p:grpSpPr>
            <a:xfrm>
              <a:off x="5148064" y="1213152"/>
              <a:ext cx="3995936" cy="4008421"/>
              <a:chOff x="4231664" y="1203230"/>
              <a:chExt cx="3025899" cy="4008421"/>
            </a:xfrm>
          </p:grpSpPr>
          <p:sp>
            <p:nvSpPr>
              <p:cNvPr id="8" name="饼形 7"/>
              <p:cNvSpPr/>
              <p:nvPr/>
            </p:nvSpPr>
            <p:spPr>
              <a:xfrm rot="5400000">
                <a:off x="3783046" y="1668986"/>
                <a:ext cx="3940271" cy="3008762"/>
              </a:xfrm>
              <a:prstGeom prst="pie">
                <a:avLst>
                  <a:gd name="adj1" fmla="val 10788285"/>
                  <a:gd name="adj2" fmla="val 16268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弧形 14"/>
              <p:cNvSpPr/>
              <p:nvPr/>
            </p:nvSpPr>
            <p:spPr>
              <a:xfrm>
                <a:off x="4231664" y="1203230"/>
                <a:ext cx="3025899" cy="4008421"/>
              </a:xfrm>
              <a:prstGeom prst="arc">
                <a:avLst>
                  <a:gd name="adj1" fmla="val 16242586"/>
                  <a:gd name="adj2" fmla="val 0"/>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9" name="直接连接符 18"/>
            <p:cNvCxnSpPr/>
            <p:nvPr/>
          </p:nvCxnSpPr>
          <p:spPr>
            <a:xfrm>
              <a:off x="7157346" y="3183289"/>
              <a:ext cx="0" cy="32456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144000" y="3183289"/>
              <a:ext cx="0" cy="32456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146032" y="3345571"/>
              <a:ext cx="1997968" cy="0"/>
            </a:xfrm>
            <a:prstGeom prst="straightConnector1">
              <a:avLst/>
            </a:prstGeom>
            <a:ln>
              <a:solidFill>
                <a:srgbClr val="292929"/>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54865" y="3369354"/>
              <a:ext cx="906017" cy="276999"/>
            </a:xfrm>
            <a:prstGeom prst="rect">
              <a:avLst/>
            </a:prstGeom>
            <a:noFill/>
          </p:spPr>
          <p:txBody>
            <a:bodyPr wrap="none" rtlCol="0">
              <a:spAutoFit/>
            </a:bodyPr>
            <a:lstStyle/>
            <a:p>
              <a:r>
                <a:rPr lang="en-US" altLang="zh-CN" sz="1200" dirty="0" smtClean="0"/>
                <a:t>Radius</a:t>
              </a:r>
              <a:r>
                <a:rPr lang="zh-CN" altLang="en-US" sz="1200" dirty="0" smtClean="0"/>
                <a:t>半径</a:t>
              </a:r>
              <a:endParaRPr lang="zh-CN" altLang="en-US" sz="1200" dirty="0"/>
            </a:p>
          </p:txBody>
        </p:sp>
        <p:sp>
          <p:nvSpPr>
            <p:cNvPr id="24" name="弧形 23"/>
            <p:cNvSpPr/>
            <p:nvPr/>
          </p:nvSpPr>
          <p:spPr>
            <a:xfrm>
              <a:off x="7011298" y="2639473"/>
              <a:ext cx="602402" cy="691889"/>
            </a:xfrm>
            <a:prstGeom prst="arc">
              <a:avLst>
                <a:gd name="adj1" fmla="val 14309195"/>
                <a:gd name="adj2" fmla="val 1933787"/>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箭头连接符 25"/>
            <p:cNvCxnSpPr/>
            <p:nvPr/>
          </p:nvCxnSpPr>
          <p:spPr>
            <a:xfrm flipV="1">
              <a:off x="7561984" y="2645786"/>
              <a:ext cx="294991" cy="139959"/>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56975" y="2446056"/>
              <a:ext cx="1257267" cy="276999"/>
            </a:xfrm>
            <a:prstGeom prst="rect">
              <a:avLst/>
            </a:prstGeom>
            <a:noFill/>
          </p:spPr>
          <p:txBody>
            <a:bodyPr wrap="none" rtlCol="0">
              <a:spAutoFit/>
            </a:bodyPr>
            <a:lstStyle/>
            <a:p>
              <a:r>
                <a:rPr lang="en-US" altLang="zh-CN" sz="1200" dirty="0" smtClean="0">
                  <a:solidFill>
                    <a:schemeClr val="bg1"/>
                  </a:solidFill>
                </a:rPr>
                <a:t>0.5*</a:t>
              </a:r>
              <a:r>
                <a:rPr lang="en-US" altLang="zh-CN" sz="1200" dirty="0" err="1" smtClean="0">
                  <a:solidFill>
                    <a:schemeClr val="bg1"/>
                  </a:solidFill>
                </a:rPr>
                <a:t>Math.PI</a:t>
              </a:r>
              <a:r>
                <a:rPr lang="zh-CN" altLang="en-US" sz="1200" dirty="0" smtClean="0">
                  <a:solidFill>
                    <a:schemeClr val="bg1"/>
                  </a:solidFill>
                </a:rPr>
                <a:t>弧度</a:t>
              </a:r>
              <a:endParaRPr lang="zh-CN" altLang="en-US" sz="1200" dirty="0">
                <a:solidFill>
                  <a:schemeClr val="bg1"/>
                </a:solidFill>
              </a:endParaRPr>
            </a:p>
          </p:txBody>
        </p:sp>
        <p:sp>
          <p:nvSpPr>
            <p:cNvPr id="35" name="椭圆 34"/>
            <p:cNvSpPr/>
            <p:nvPr/>
          </p:nvSpPr>
          <p:spPr>
            <a:xfrm>
              <a:off x="7092296" y="3075822"/>
              <a:ext cx="144000" cy="144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TextBox 39"/>
            <p:cNvSpPr txBox="1"/>
            <p:nvPr/>
          </p:nvSpPr>
          <p:spPr>
            <a:xfrm>
              <a:off x="5985830" y="3009214"/>
              <a:ext cx="983154" cy="276999"/>
            </a:xfrm>
            <a:prstGeom prst="rect">
              <a:avLst/>
            </a:prstGeom>
            <a:noFill/>
          </p:spPr>
          <p:txBody>
            <a:bodyPr wrap="none" rtlCol="0">
              <a:spAutoFit/>
            </a:bodyPr>
            <a:lstStyle/>
            <a:p>
              <a:r>
                <a:rPr lang="zh-CN" altLang="en-US" sz="1200" dirty="0" smtClean="0">
                  <a:solidFill>
                    <a:srgbClr val="C00000"/>
                  </a:solidFill>
                </a:rPr>
                <a:t>圆心（</a:t>
              </a:r>
              <a:r>
                <a:rPr lang="en-US" altLang="zh-CN" sz="1200" dirty="0" smtClean="0">
                  <a:solidFill>
                    <a:srgbClr val="C00000"/>
                  </a:solidFill>
                </a:rPr>
                <a:t>X,Y</a:t>
              </a:r>
              <a:r>
                <a:rPr lang="zh-CN" altLang="en-US" sz="1200" dirty="0" smtClean="0">
                  <a:solidFill>
                    <a:srgbClr val="C00000"/>
                  </a:solidFill>
                </a:rPr>
                <a:t>）</a:t>
              </a:r>
              <a:endParaRPr lang="zh-CN" altLang="en-US" sz="1200" dirty="0">
                <a:solidFill>
                  <a:srgbClr val="C00000"/>
                </a:solidFill>
              </a:endParaRPr>
            </a:p>
          </p:txBody>
        </p:sp>
        <p:cxnSp>
          <p:nvCxnSpPr>
            <p:cNvPr id="42" name="直接箭头连接符 41"/>
            <p:cNvCxnSpPr>
              <a:stCxn id="35" idx="2"/>
            </p:cNvCxnSpPr>
            <p:nvPr/>
          </p:nvCxnSpPr>
          <p:spPr>
            <a:xfrm flipH="1">
              <a:off x="6845672" y="3147822"/>
              <a:ext cx="24662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2748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2626382" y="240031"/>
            <a:ext cx="3829895"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第十三单元</a:t>
            </a: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—canvas</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graphicFrame>
        <p:nvGraphicFramePr>
          <p:cNvPr id="4" name="图示 3"/>
          <p:cNvGraphicFramePr/>
          <p:nvPr>
            <p:extLst>
              <p:ext uri="{D42A27DB-BD31-4B8C-83A1-F6EECF244321}">
                <p14:modId xmlns:p14="http://schemas.microsoft.com/office/powerpoint/2010/main" val="3709091787"/>
              </p:ext>
            </p:extLst>
          </p:nvPr>
        </p:nvGraphicFramePr>
        <p:xfrm>
          <a:off x="1835696" y="79402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331640" y="1275606"/>
            <a:ext cx="6696744" cy="2592288"/>
          </a:xfrm>
          <a:prstGeom prst="rect">
            <a:avLst/>
          </a:prstGeom>
          <a:solidFill>
            <a:schemeClr val="accent1">
              <a:alpha val="16000"/>
            </a:schemeClr>
          </a:solidFill>
          <a:ln w="9525" cap="flat" cmpd="sng">
            <a:noFill/>
            <a:prstDash val="solid"/>
            <a:round/>
          </a:ln>
          <a:effectLst/>
        </p:spPr>
        <p:txBody>
          <a:bodyPr vert="horz" wrap="square" lIns="91440" tIns="45720" rIns="91440" bIns="45720" anchor="ctr" anchorCtr="0"/>
          <a:lstStyle/>
          <a:p>
            <a:pPr marL="0" indent="0">
              <a:lnSpc>
                <a:spcPct val="200000"/>
              </a:lnSpc>
              <a:spcAft>
                <a:spcPts val="600"/>
              </a:spcAft>
              <a:buNone/>
            </a:pPr>
            <a:r>
              <a:rPr lang="zh-CN" altLang="en-US" sz="1400" b="0" dirty="0"/>
              <a:t>英文中 </a:t>
            </a:r>
            <a:r>
              <a:rPr lang="en-US" altLang="zh-CN" sz="1400" b="0" dirty="0"/>
              <a:t>Canvas </a:t>
            </a:r>
            <a:r>
              <a:rPr lang="zh-CN" altLang="en-US" sz="1400" b="0" dirty="0"/>
              <a:t>的意思是“画布”，不过这里说</a:t>
            </a:r>
            <a:r>
              <a:rPr lang="zh-CN" altLang="en-US" sz="1800" b="0" dirty="0"/>
              <a:t>的 </a:t>
            </a:r>
            <a:r>
              <a:rPr lang="en-US" altLang="zh-CN" sz="1800" dirty="0">
                <a:solidFill>
                  <a:srgbClr val="C94251"/>
                </a:solidFill>
                <a:effectLst>
                  <a:outerShdw blurRad="38100" dist="38100" dir="2700000" algn="tl">
                    <a:srgbClr val="000000">
                      <a:alpha val="43137"/>
                    </a:srgbClr>
                  </a:outerShdw>
                </a:effectLst>
              </a:rPr>
              <a:t>Canvas </a:t>
            </a:r>
            <a:r>
              <a:rPr lang="zh-CN" altLang="en-US" sz="1800" dirty="0">
                <a:solidFill>
                  <a:srgbClr val="C94251"/>
                </a:solidFill>
                <a:effectLst>
                  <a:outerShdw blurRad="38100" dist="38100" dir="2700000" algn="tl">
                    <a:srgbClr val="000000">
                      <a:alpha val="43137"/>
                    </a:srgbClr>
                  </a:outerShdw>
                </a:effectLst>
              </a:rPr>
              <a:t>是 </a:t>
            </a:r>
            <a:r>
              <a:rPr lang="en-US" altLang="zh-CN" sz="1800" dirty="0">
                <a:solidFill>
                  <a:srgbClr val="C94251"/>
                </a:solidFill>
                <a:effectLst>
                  <a:outerShdw blurRad="38100" dist="38100" dir="2700000" algn="tl">
                    <a:srgbClr val="000000">
                      <a:alpha val="43137"/>
                    </a:srgbClr>
                  </a:outerShdw>
                </a:effectLst>
              </a:rPr>
              <a:t>HTML5 </a:t>
            </a:r>
            <a:r>
              <a:rPr lang="zh-CN" altLang="en-US" sz="1800" dirty="0">
                <a:solidFill>
                  <a:srgbClr val="C94251"/>
                </a:solidFill>
                <a:effectLst>
                  <a:outerShdw blurRad="38100" dist="38100" dir="2700000" algn="tl">
                    <a:srgbClr val="000000">
                      <a:alpha val="43137"/>
                    </a:srgbClr>
                  </a:outerShdw>
                </a:effectLst>
              </a:rPr>
              <a:t>中新出的一个元素，开发者</a:t>
            </a:r>
            <a:r>
              <a:rPr lang="zh-CN" altLang="en-US" sz="1800" dirty="0" smtClean="0">
                <a:solidFill>
                  <a:srgbClr val="C94251"/>
                </a:solidFill>
                <a:effectLst>
                  <a:outerShdw blurRad="38100" dist="38100" dir="2700000" algn="tl">
                    <a:srgbClr val="000000">
                      <a:alpha val="43137"/>
                    </a:srgbClr>
                  </a:outerShdw>
                </a:effectLst>
              </a:rPr>
              <a:t>可以通过</a:t>
            </a:r>
            <a:r>
              <a:rPr lang="en-US" altLang="zh-CN" sz="1800" dirty="0" smtClean="0">
                <a:solidFill>
                  <a:srgbClr val="C94251"/>
                </a:solidFill>
                <a:effectLst>
                  <a:outerShdw blurRad="38100" dist="38100" dir="2700000" algn="tl">
                    <a:srgbClr val="000000">
                      <a:alpha val="43137"/>
                    </a:srgbClr>
                  </a:outerShdw>
                </a:effectLst>
              </a:rPr>
              <a:t>JS</a:t>
            </a:r>
            <a:r>
              <a:rPr lang="zh-CN" altLang="en-US" sz="1800" dirty="0" smtClean="0">
                <a:solidFill>
                  <a:srgbClr val="C94251"/>
                </a:solidFill>
                <a:effectLst>
                  <a:outerShdw blurRad="38100" dist="38100" dir="2700000" algn="tl">
                    <a:srgbClr val="000000">
                      <a:alpha val="43137"/>
                    </a:srgbClr>
                  </a:outerShdw>
                </a:effectLst>
              </a:rPr>
              <a:t>脚本</a:t>
            </a:r>
            <a:r>
              <a:rPr lang="zh-CN" altLang="en-US" sz="1800" dirty="0">
                <a:solidFill>
                  <a:srgbClr val="C94251"/>
                </a:solidFill>
                <a:effectLst>
                  <a:outerShdw blurRad="38100" dist="38100" dir="2700000" algn="tl">
                    <a:srgbClr val="000000">
                      <a:alpha val="43137"/>
                    </a:srgbClr>
                  </a:outerShdw>
                </a:effectLst>
              </a:rPr>
              <a:t>语言</a:t>
            </a:r>
            <a:r>
              <a:rPr lang="zh-CN" altLang="en-US" sz="1800" dirty="0" smtClean="0">
                <a:solidFill>
                  <a:srgbClr val="C94251"/>
                </a:solidFill>
                <a:effectLst>
                  <a:outerShdw blurRad="38100" dist="38100" dir="2700000" algn="tl">
                    <a:srgbClr val="000000">
                      <a:alpha val="43137"/>
                    </a:srgbClr>
                  </a:outerShdw>
                </a:effectLst>
              </a:rPr>
              <a:t>动态绘制图像</a:t>
            </a:r>
            <a:r>
              <a:rPr lang="zh-CN" altLang="en-US" sz="1800" dirty="0" smtClean="0">
                <a:effectLst>
                  <a:outerShdw blurRad="38100" dist="38100" dir="2700000" algn="tl">
                    <a:srgbClr val="000000">
                      <a:alpha val="43137"/>
                    </a:srgbClr>
                  </a:outerShdw>
                </a:effectLst>
              </a:rPr>
              <a:t>。</a:t>
            </a:r>
            <a:r>
              <a:rPr lang="zh-CN" altLang="en-US" sz="1400" b="0" dirty="0"/>
              <a:t>在矩形区域的画布上，控制其每一像素，</a:t>
            </a:r>
            <a:r>
              <a:rPr lang="en-US" altLang="zh-CN" sz="1400" b="0" dirty="0"/>
              <a:t>JavaScript</a:t>
            </a:r>
            <a:r>
              <a:rPr lang="zh-CN" altLang="en-US" sz="1400" b="0" dirty="0"/>
              <a:t> 来绘制 </a:t>
            </a:r>
            <a:r>
              <a:rPr lang="en-US" altLang="zh-CN" sz="1400" b="0" dirty="0"/>
              <a:t>2D</a:t>
            </a:r>
            <a:r>
              <a:rPr lang="zh-CN" altLang="en-US" sz="1400" b="0" dirty="0"/>
              <a:t>图形，逐像素进行渲染。可以通过多种方法使用</a:t>
            </a:r>
            <a:r>
              <a:rPr lang="en-US" altLang="zh-CN" sz="1400" b="0" dirty="0"/>
              <a:t>canvas </a:t>
            </a:r>
            <a:r>
              <a:rPr lang="zh-CN" altLang="en-US" sz="1400" b="0" dirty="0"/>
              <a:t>元素绘制路径、矩形、圆形、字符以及添加图像。。</a:t>
            </a:r>
          </a:p>
        </p:txBody>
      </p:sp>
      <p:sp>
        <p:nvSpPr>
          <p:cNvPr id="17" name="矩形"/>
          <p:cNvSpPr/>
          <p:nvPr/>
        </p:nvSpPr>
        <p:spPr>
          <a:xfrm>
            <a:off x="1018857" y="290473"/>
            <a:ext cx="7567930" cy="553085"/>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什么是</a:t>
            </a: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canvas</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endPar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55776" y="320949"/>
            <a:ext cx="456887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我们能用</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canvas</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做什么？</a:t>
            </a:r>
            <a:endParaRPr lang="zh-CN" altLang="en-US" sz="3000"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graphicFrame>
        <p:nvGraphicFramePr>
          <p:cNvPr id="2" name="图示 1"/>
          <p:cNvGraphicFramePr/>
          <p:nvPr>
            <p:extLst>
              <p:ext uri="{D42A27DB-BD31-4B8C-83A1-F6EECF244321}">
                <p14:modId xmlns:p14="http://schemas.microsoft.com/office/powerpoint/2010/main" val="2101286711"/>
              </p:ext>
            </p:extLst>
          </p:nvPr>
        </p:nvGraphicFramePr>
        <p:xfrm>
          <a:off x="1547664" y="88401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创建</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canvas</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画布</a:t>
            </a:r>
            <a:endPar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3" name="TextBox 2"/>
          <p:cNvSpPr txBox="1"/>
          <p:nvPr/>
        </p:nvSpPr>
        <p:spPr>
          <a:xfrm>
            <a:off x="1326484" y="1635646"/>
            <a:ext cx="6714146" cy="564257"/>
          </a:xfrm>
          <a:prstGeom prst="rect">
            <a:avLst/>
          </a:prstGeom>
          <a:noFill/>
        </p:spPr>
        <p:txBody>
          <a:bodyPr wrap="none" rtlCol="0">
            <a:spAutoFit/>
          </a:bodyPr>
          <a:lstStyle/>
          <a:p>
            <a:pPr>
              <a:lnSpc>
                <a:spcPct val="200000"/>
              </a:lnSpc>
            </a:pPr>
            <a:r>
              <a:rPr lang="zh-CN" altLang="en-US" dirty="0"/>
              <a:t>向 </a:t>
            </a:r>
            <a:r>
              <a:rPr lang="en-US" altLang="zh-CN" dirty="0"/>
              <a:t>HTML5 </a:t>
            </a:r>
            <a:r>
              <a:rPr lang="zh-CN" altLang="en-US" dirty="0"/>
              <a:t>页面添加 </a:t>
            </a:r>
            <a:r>
              <a:rPr lang="en-US" altLang="zh-CN" dirty="0"/>
              <a:t>canvas</a:t>
            </a:r>
            <a:r>
              <a:rPr lang="zh-CN" altLang="en-US" dirty="0"/>
              <a:t>元素，并规定元素的 </a:t>
            </a:r>
            <a:r>
              <a:rPr lang="en-US" altLang="zh-CN" dirty="0"/>
              <a:t>id</a:t>
            </a:r>
            <a:r>
              <a:rPr lang="zh-CN" altLang="en-US" dirty="0"/>
              <a:t>、宽度和高度</a:t>
            </a:r>
            <a:r>
              <a:rPr lang="zh-CN" altLang="en-US" b="1" dirty="0" smtClean="0"/>
              <a:t>。</a:t>
            </a:r>
            <a:endParaRPr lang="zh-CN" altLang="en-US" b="1" dirty="0">
              <a:latin typeface="微软雅黑" pitchFamily="34" charset="-122"/>
              <a:ea typeface="微软雅黑" pitchFamily="34" charset="-122"/>
            </a:endParaRPr>
          </a:p>
        </p:txBody>
      </p:sp>
      <p:sp>
        <p:nvSpPr>
          <p:cNvPr id="4" name="圆角矩形 3"/>
          <p:cNvSpPr/>
          <p:nvPr/>
        </p:nvSpPr>
        <p:spPr>
          <a:xfrm>
            <a:off x="1551209" y="2416717"/>
            <a:ext cx="6264696" cy="762872"/>
          </a:xfrm>
          <a:prstGeom prst="roundRect">
            <a:avLst>
              <a:gd name="adj" fmla="val 11759"/>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b="1" dirty="0">
                <a:latin typeface="微软雅黑" pitchFamily="34" charset="-122"/>
                <a:ea typeface="微软雅黑" pitchFamily="34" charset="-122"/>
              </a:rPr>
              <a:t>&lt;canvas id="</a:t>
            </a:r>
            <a:r>
              <a:rPr lang="en-US" altLang="zh-CN" sz="1100" b="1" dirty="0" err="1">
                <a:latin typeface="微软雅黑" pitchFamily="34" charset="-122"/>
                <a:ea typeface="微软雅黑" pitchFamily="34" charset="-122"/>
              </a:rPr>
              <a:t>myCanvas</a:t>
            </a:r>
            <a:r>
              <a:rPr lang="en-US" altLang="zh-CN" sz="1100" b="1" dirty="0">
                <a:latin typeface="微软雅黑" pitchFamily="34" charset="-122"/>
                <a:ea typeface="微软雅黑" pitchFamily="34" charset="-122"/>
              </a:rPr>
              <a:t>" width="200" height="100"&gt;&lt;/canvas&gt;</a:t>
            </a:r>
            <a:r>
              <a:rPr lang="zh-CN" altLang="en-US" sz="1100" dirty="0">
                <a:latin typeface="微软雅黑" pitchFamily="34" charset="-122"/>
                <a:ea typeface="微软雅黑" pitchFamily="34" charset="-122"/>
              </a:rPr>
              <a:t>。</a:t>
            </a:r>
            <a:endParaRPr lang="zh-CN" altLang="en-US" sz="1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07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84775"/>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绘制</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200" dirty="0">
                <a:solidFill>
                  <a:schemeClr val="tx1">
                    <a:lumMod val="50000"/>
                    <a:lumOff val="50000"/>
                  </a:schemeClr>
                </a:solidFill>
                <a:latin typeface="微软雅黑" pitchFamily="34" charset="-122"/>
                <a:ea typeface="微软雅黑" pitchFamily="34" charset="-122"/>
              </a:rPr>
              <a:t>渲染</a:t>
            </a:r>
            <a:r>
              <a:rPr lang="zh-CN" altLang="en-US" sz="3200" dirty="0" smtClean="0">
                <a:solidFill>
                  <a:schemeClr val="tx1">
                    <a:lumMod val="50000"/>
                    <a:lumOff val="50000"/>
                  </a:schemeClr>
                </a:solidFill>
                <a:latin typeface="微软雅黑" pitchFamily="34" charset="-122"/>
                <a:ea typeface="微软雅黑" pitchFamily="34" charset="-122"/>
              </a:rPr>
              <a:t>上下文对象</a:t>
            </a:r>
            <a:endParaRPr lang="zh-CN" altLang="en-US" sz="3200" dirty="0">
              <a:solidFill>
                <a:schemeClr val="tx1">
                  <a:lumMod val="50000"/>
                  <a:lumOff val="50000"/>
                </a:schemeClr>
              </a:solidFill>
              <a:latin typeface="微软雅黑" pitchFamily="34" charset="-122"/>
              <a:ea typeface="微软雅黑" pitchFamily="34" charset="-122"/>
            </a:endParaRPr>
          </a:p>
        </p:txBody>
      </p:sp>
      <p:sp>
        <p:nvSpPr>
          <p:cNvPr id="5" name="圆角矩形 4"/>
          <p:cNvSpPr/>
          <p:nvPr/>
        </p:nvSpPr>
        <p:spPr>
          <a:xfrm>
            <a:off x="1115616" y="1203598"/>
            <a:ext cx="6768752" cy="1872208"/>
          </a:xfrm>
          <a:prstGeom prst="roundRect">
            <a:avLst>
              <a:gd name="adj" fmla="val 11759"/>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1100" dirty="0"/>
              <a:t>&lt;script type="text/</a:t>
            </a:r>
            <a:r>
              <a:rPr lang="en-US" altLang="zh-CN" sz="1100" dirty="0" err="1"/>
              <a:t>javascript</a:t>
            </a:r>
            <a:r>
              <a:rPr lang="en-US" altLang="zh-CN" sz="1100" dirty="0" smtClean="0"/>
              <a:t>"&gt;</a:t>
            </a:r>
          </a:p>
          <a:p>
            <a:pPr lvl="1">
              <a:lnSpc>
                <a:spcPct val="200000"/>
              </a:lnSpc>
            </a:pPr>
            <a:r>
              <a:rPr lang="en-US" altLang="zh-CN" sz="1100" dirty="0" err="1" smtClean="0"/>
              <a:t>var</a:t>
            </a:r>
            <a:r>
              <a:rPr lang="en-US" altLang="zh-CN" sz="1100" dirty="0" smtClean="0"/>
              <a:t> </a:t>
            </a:r>
            <a:r>
              <a:rPr lang="en-US" altLang="zh-CN" sz="1100" dirty="0"/>
              <a:t>c=</a:t>
            </a:r>
            <a:r>
              <a:rPr lang="en-US" altLang="zh-CN" sz="1100" dirty="0" err="1"/>
              <a:t>document.getElementById</a:t>
            </a:r>
            <a:r>
              <a:rPr lang="en-US" altLang="zh-CN" sz="1100" dirty="0" smtClean="0"/>
              <a:t>(“</a:t>
            </a:r>
            <a:r>
              <a:rPr lang="en-US" altLang="zh-CN" sz="1100" dirty="0" err="1" smtClean="0"/>
              <a:t>myCanvas</a:t>
            </a:r>
            <a:r>
              <a:rPr lang="en-US" altLang="zh-CN" sz="1100" dirty="0" smtClean="0"/>
              <a:t>”); //</a:t>
            </a:r>
            <a:r>
              <a:rPr lang="zh-CN" altLang="en-US" sz="1100" dirty="0" smtClean="0"/>
              <a:t>通过</a:t>
            </a:r>
            <a:r>
              <a:rPr lang="en-US" altLang="zh-CN" sz="1100" dirty="0" smtClean="0"/>
              <a:t>id</a:t>
            </a:r>
            <a:r>
              <a:rPr lang="zh-CN" altLang="en-US" sz="1100" dirty="0" smtClean="0"/>
              <a:t>获取</a:t>
            </a:r>
            <a:r>
              <a:rPr lang="en-US" altLang="zh-CN" sz="1100" dirty="0" smtClean="0"/>
              <a:t>canvas</a:t>
            </a:r>
            <a:r>
              <a:rPr lang="zh-CN" altLang="en-US" sz="1100" dirty="0" smtClean="0"/>
              <a:t>元素</a:t>
            </a:r>
            <a:endParaRPr lang="en-US" altLang="zh-CN" sz="1100" dirty="0" smtClean="0"/>
          </a:p>
          <a:p>
            <a:pPr lvl="1">
              <a:lnSpc>
                <a:spcPct val="200000"/>
              </a:lnSpc>
            </a:pPr>
            <a:r>
              <a:rPr lang="en-US" altLang="zh-CN" sz="1400" dirty="0" err="1" smtClean="0">
                <a:solidFill>
                  <a:srgbClr val="C94251"/>
                </a:solidFill>
              </a:rPr>
              <a:t>var</a:t>
            </a:r>
            <a:r>
              <a:rPr lang="en-US" altLang="zh-CN" sz="1400" dirty="0" smtClean="0">
                <a:solidFill>
                  <a:srgbClr val="C94251"/>
                </a:solidFill>
              </a:rPr>
              <a:t> </a:t>
            </a:r>
            <a:r>
              <a:rPr lang="en-US" altLang="zh-CN" sz="1400" dirty="0" err="1">
                <a:solidFill>
                  <a:srgbClr val="C94251"/>
                </a:solidFill>
              </a:rPr>
              <a:t>cxt</a:t>
            </a:r>
            <a:r>
              <a:rPr lang="en-US" altLang="zh-CN" sz="1400" dirty="0">
                <a:solidFill>
                  <a:srgbClr val="C94251"/>
                </a:solidFill>
              </a:rPr>
              <a:t>=</a:t>
            </a:r>
            <a:r>
              <a:rPr lang="en-US" altLang="zh-CN" sz="1400" dirty="0" err="1">
                <a:solidFill>
                  <a:srgbClr val="C94251"/>
                </a:solidFill>
              </a:rPr>
              <a:t>c.getContext</a:t>
            </a:r>
            <a:r>
              <a:rPr lang="en-US" altLang="zh-CN" sz="1400" dirty="0" smtClean="0">
                <a:solidFill>
                  <a:srgbClr val="C94251"/>
                </a:solidFill>
              </a:rPr>
              <a:t>(“2d”); //</a:t>
            </a:r>
            <a:r>
              <a:rPr lang="zh-CN" altLang="en-US" sz="1100" dirty="0"/>
              <a:t>创建 </a:t>
            </a:r>
            <a:r>
              <a:rPr lang="en-US" altLang="zh-CN" sz="1100" dirty="0"/>
              <a:t>context </a:t>
            </a:r>
            <a:r>
              <a:rPr lang="zh-CN" altLang="en-US" sz="1100" dirty="0" smtClean="0"/>
              <a:t>对象</a:t>
            </a:r>
            <a:r>
              <a:rPr lang="en-US" altLang="zh-CN" sz="1100" dirty="0" smtClean="0"/>
              <a:t>,</a:t>
            </a:r>
            <a:r>
              <a:rPr lang="zh-CN" altLang="en-US" sz="1100" dirty="0" smtClean="0"/>
              <a:t>它是一个内置的</a:t>
            </a:r>
            <a:r>
              <a:rPr lang="en-US" altLang="zh-CN" sz="1100" dirty="0" smtClean="0"/>
              <a:t>HTML5</a:t>
            </a:r>
            <a:r>
              <a:rPr lang="zh-CN" altLang="en-US" sz="1100" dirty="0" smtClean="0"/>
              <a:t>对象，拥有多种绘制</a:t>
            </a:r>
            <a:r>
              <a:rPr lang="en-US" altLang="zh-CN" sz="1100" dirty="0" smtClean="0"/>
              <a:t>&lt;/</a:t>
            </a:r>
            <a:r>
              <a:rPr lang="en-US" altLang="zh-CN" sz="1100" dirty="0"/>
              <a:t>script&gt;</a:t>
            </a:r>
            <a:endParaRPr lang="zh-CN" altLang="en-US" sz="1100" dirty="0">
              <a:solidFill>
                <a:schemeClr val="bg1"/>
              </a:solidFill>
              <a:latin typeface="微软雅黑" pitchFamily="34" charset="-122"/>
              <a:ea typeface="微软雅黑" pitchFamily="34" charset="-122"/>
            </a:endParaRPr>
          </a:p>
        </p:txBody>
      </p:sp>
      <p:sp>
        <p:nvSpPr>
          <p:cNvPr id="3" name="TextBox 2"/>
          <p:cNvSpPr txBox="1"/>
          <p:nvPr/>
        </p:nvSpPr>
        <p:spPr>
          <a:xfrm>
            <a:off x="1207605" y="3651870"/>
            <a:ext cx="6951903" cy="1144609"/>
          </a:xfrm>
          <a:prstGeom prst="rect">
            <a:avLst/>
          </a:prstGeom>
          <a:noFill/>
        </p:spPr>
        <p:txBody>
          <a:bodyPr wrap="none" rtlCol="0">
            <a:spAutoFit/>
          </a:bodyPr>
          <a:lstStyle/>
          <a:p>
            <a:pPr>
              <a:lnSpc>
                <a:spcPct val="200000"/>
              </a:lnSpc>
            </a:pPr>
            <a:r>
              <a:rPr lang="en-US" altLang="zh-CN" sz="1200" b="1" dirty="0">
                <a:solidFill>
                  <a:srgbClr val="C9394A"/>
                </a:solidFill>
                <a:effectLst>
                  <a:outerShdw blurRad="38100" dist="38100" dir="2700000" algn="tl">
                    <a:srgbClr val="000000">
                      <a:alpha val="43137"/>
                    </a:srgbClr>
                  </a:outerShdw>
                </a:effectLst>
              </a:rPr>
              <a:t>canvas </a:t>
            </a:r>
            <a:r>
              <a:rPr lang="zh-CN" altLang="en-US" sz="1200" b="1" dirty="0">
                <a:solidFill>
                  <a:srgbClr val="C9394A"/>
                </a:solidFill>
                <a:effectLst>
                  <a:outerShdw blurRad="38100" dist="38100" dir="2700000" algn="tl">
                    <a:srgbClr val="000000">
                      <a:alpha val="43137"/>
                    </a:srgbClr>
                  </a:outerShdw>
                </a:effectLst>
              </a:rPr>
              <a:t>元素本身是没有绘图能力的。所有的绘制工作必须在 </a:t>
            </a:r>
            <a:r>
              <a:rPr lang="en-US" altLang="zh-CN" sz="1200" b="1" dirty="0">
                <a:solidFill>
                  <a:srgbClr val="C9394A"/>
                </a:solidFill>
                <a:effectLst>
                  <a:outerShdw blurRad="38100" dist="38100" dir="2700000" algn="tl">
                    <a:srgbClr val="000000">
                      <a:alpha val="43137"/>
                    </a:srgbClr>
                  </a:outerShdw>
                </a:effectLst>
              </a:rPr>
              <a:t>JavaScript </a:t>
            </a:r>
            <a:r>
              <a:rPr lang="zh-CN" altLang="en-US" sz="1200" b="1" dirty="0">
                <a:solidFill>
                  <a:srgbClr val="C9394A"/>
                </a:solidFill>
                <a:effectLst>
                  <a:outerShdw blurRad="38100" dist="38100" dir="2700000" algn="tl">
                    <a:srgbClr val="000000">
                      <a:alpha val="43137"/>
                    </a:srgbClr>
                  </a:outerShdw>
                </a:effectLst>
              </a:rPr>
              <a:t>内部</a:t>
            </a:r>
            <a:r>
              <a:rPr lang="zh-CN" altLang="en-US" sz="1200" b="1" dirty="0" smtClean="0">
                <a:solidFill>
                  <a:srgbClr val="C9394A"/>
                </a:solidFill>
                <a:effectLst>
                  <a:outerShdw blurRad="38100" dist="38100" dir="2700000" algn="tl">
                    <a:srgbClr val="000000">
                      <a:alpha val="43137"/>
                    </a:srgbClr>
                  </a:outerShdw>
                </a:effectLst>
              </a:rPr>
              <a:t>完成</a:t>
            </a:r>
            <a:endParaRPr lang="en-US" altLang="zh-CN" sz="1200" b="1" dirty="0" smtClean="0">
              <a:solidFill>
                <a:srgbClr val="C9394A"/>
              </a:solidFill>
              <a:effectLst>
                <a:outerShdw blurRad="38100" dist="38100" dir="2700000" algn="tl">
                  <a:srgbClr val="000000">
                    <a:alpha val="43137"/>
                  </a:srgbClr>
                </a:outerShdw>
              </a:effectLst>
            </a:endParaRPr>
          </a:p>
          <a:p>
            <a:pPr>
              <a:lnSpc>
                <a:spcPct val="200000"/>
              </a:lnSpc>
            </a:pPr>
            <a:r>
              <a:rPr lang="en-US" altLang="zh-CN" sz="1200" dirty="0">
                <a:latin typeface="微软雅黑" pitchFamily="34" charset="-122"/>
                <a:ea typeface="微软雅黑" pitchFamily="34" charset="-122"/>
              </a:rPr>
              <a:t>&lt;</a:t>
            </a:r>
            <a:r>
              <a:rPr lang="en-US" altLang="zh-CN" sz="1200" b="1" dirty="0">
                <a:latin typeface="微软雅黑" pitchFamily="34" charset="-122"/>
                <a:ea typeface="微软雅黑" pitchFamily="34" charset="-122"/>
              </a:rPr>
              <a:t>canvas</a:t>
            </a:r>
            <a:r>
              <a:rPr lang="en-US" altLang="zh-CN" sz="1200" dirty="0">
                <a:latin typeface="微软雅黑" pitchFamily="34" charset="-122"/>
                <a:ea typeface="微软雅黑" pitchFamily="34" charset="-122"/>
              </a:rPr>
              <a:t>&gt; </a:t>
            </a:r>
            <a:r>
              <a:rPr lang="zh-CN" altLang="en-US" sz="1200" dirty="0">
                <a:latin typeface="微软雅黑" pitchFamily="34" charset="-122"/>
                <a:ea typeface="微软雅黑" pitchFamily="34" charset="-122"/>
              </a:rPr>
              <a:t>元素有一个叫做 </a:t>
            </a:r>
            <a:r>
              <a:rPr lang="en-US" altLang="zh-CN" sz="1200" dirty="0" err="1">
                <a:latin typeface="微软雅黑" pitchFamily="34" charset="-122"/>
                <a:ea typeface="微软雅黑" pitchFamily="34" charset="-122"/>
              </a:rPr>
              <a:t>getContext</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的方法，这个方法是用来获得渲染上下文和它的绘画功能 </a:t>
            </a:r>
            <a:endParaRPr lang="en-US" altLang="zh-CN" sz="1200" dirty="0" smtClean="0">
              <a:latin typeface="微软雅黑" pitchFamily="34" charset="-122"/>
              <a:ea typeface="微软雅黑" pitchFamily="34" charset="-122"/>
            </a:endParaRPr>
          </a:p>
          <a:p>
            <a:pPr>
              <a:lnSpc>
                <a:spcPct val="200000"/>
              </a:lnSpc>
            </a:pPr>
            <a:r>
              <a:rPr lang="en-US" altLang="zh-CN" sz="1200" dirty="0" err="1" smtClean="0">
                <a:latin typeface="微软雅黑" pitchFamily="34" charset="-122"/>
                <a:ea typeface="微软雅黑" pitchFamily="34" charset="-122"/>
              </a:rPr>
              <a:t>getContext</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只有一个参数，上下文的格式</a:t>
            </a:r>
            <a:endParaRPr lang="zh-CN" altLang="en-US" sz="1200" b="1" dirty="0">
              <a:solidFill>
                <a:srgbClr val="C9394A"/>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649559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栅格</a:t>
            </a:r>
            <a:endParaRPr lang="zh-CN" altLang="en-US" sz="3200" dirty="0">
              <a:solidFill>
                <a:schemeClr val="tx1">
                  <a:lumMod val="50000"/>
                  <a:lumOff val="50000"/>
                </a:schemeClr>
              </a:solidFill>
              <a:latin typeface="微软雅黑" pitchFamily="34" charset="-122"/>
              <a:ea typeface="微软雅黑" pitchFamily="34" charset="-122"/>
            </a:endParaRPr>
          </a:p>
        </p:txBody>
      </p:sp>
      <p:sp>
        <p:nvSpPr>
          <p:cNvPr id="3" name="TextBox 2"/>
          <p:cNvSpPr txBox="1"/>
          <p:nvPr/>
        </p:nvSpPr>
        <p:spPr>
          <a:xfrm>
            <a:off x="539552" y="857306"/>
            <a:ext cx="8581708" cy="1384995"/>
          </a:xfrm>
          <a:prstGeom prst="rect">
            <a:avLst/>
          </a:prstGeom>
          <a:noFill/>
        </p:spPr>
        <p:txBody>
          <a:bodyPr wrap="none" rtlCol="0">
            <a:spAutoFit/>
          </a:bodyPr>
          <a:lstStyle/>
          <a:p>
            <a:pPr>
              <a:lnSpc>
                <a:spcPct val="150000"/>
              </a:lnSpc>
            </a:pPr>
            <a:r>
              <a:rPr lang="zh-CN" altLang="en-US" sz="1400" dirty="0">
                <a:latin typeface="微软雅黑" pitchFamily="34" charset="-122"/>
                <a:ea typeface="微软雅黑" pitchFamily="34" charset="-122"/>
              </a:rPr>
              <a:t>在我们开始画图之前，我们需要了解一下画布栅格（</a:t>
            </a:r>
            <a:r>
              <a:rPr lang="en-US" altLang="zh-CN" sz="1400" b="1" dirty="0">
                <a:latin typeface="微软雅黑" pitchFamily="34" charset="-122"/>
                <a:ea typeface="微软雅黑" pitchFamily="34" charset="-122"/>
              </a:rPr>
              <a:t>canvas</a:t>
            </a:r>
            <a:r>
              <a:rPr lang="zh-CN" altLang="en-US" sz="1400"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grid</a:t>
            </a:r>
            <a:r>
              <a:rPr lang="zh-CN" altLang="en-US" sz="1400" dirty="0">
                <a:latin typeface="微软雅黑" pitchFamily="34" charset="-122"/>
                <a:ea typeface="微软雅黑" pitchFamily="34" charset="-122"/>
              </a:rPr>
              <a:t>）以及坐标空间</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如下图</a:t>
            </a:r>
            <a:r>
              <a:rPr lang="zh-CN" altLang="en-US" sz="1400" dirty="0">
                <a:latin typeface="微软雅黑" pitchFamily="34" charset="-122"/>
                <a:ea typeface="微软雅黑" pitchFamily="34" charset="-122"/>
              </a:rPr>
              <a:t>所示，</a:t>
            </a:r>
            <a:r>
              <a:rPr lang="en-US" altLang="zh-CN" sz="1400" b="1" dirty="0">
                <a:latin typeface="微软雅黑" pitchFamily="34" charset="-122"/>
                <a:ea typeface="微软雅黑" pitchFamily="34" charset="-122"/>
              </a:rPr>
              <a:t>canvas</a:t>
            </a:r>
            <a:r>
              <a:rPr lang="zh-CN" altLang="en-US" sz="1400" dirty="0">
                <a:latin typeface="微软雅黑" pitchFamily="34" charset="-122"/>
                <a:ea typeface="微软雅黑" pitchFamily="34" charset="-122"/>
              </a:rPr>
              <a:t>元素默认被网格所</a:t>
            </a:r>
            <a:r>
              <a:rPr lang="zh-CN" altLang="en-US" sz="1400" dirty="0" smtClean="0">
                <a:latin typeface="微软雅黑" pitchFamily="34" charset="-122"/>
                <a:ea typeface="微软雅黑" pitchFamily="34" charset="-122"/>
              </a:rPr>
              <a:t>覆盖</a:t>
            </a:r>
            <a:r>
              <a:rPr lang="zh-CN" altLang="en-US" sz="1400" dirty="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通常</a:t>
            </a:r>
            <a:r>
              <a:rPr lang="zh-CN" altLang="en-US" sz="1400" dirty="0">
                <a:latin typeface="微软雅黑" pitchFamily="34" charset="-122"/>
                <a:ea typeface="微软雅黑" pitchFamily="34" charset="-122"/>
              </a:rPr>
              <a:t>来说网格中的一个单元相当于</a:t>
            </a:r>
            <a:r>
              <a:rPr lang="en-US" altLang="zh-CN" sz="1400" b="1" dirty="0">
                <a:latin typeface="微软雅黑" pitchFamily="34" charset="-122"/>
                <a:ea typeface="微软雅黑" pitchFamily="34" charset="-122"/>
              </a:rPr>
              <a:t>canvas</a:t>
            </a:r>
            <a:r>
              <a:rPr lang="zh-CN" altLang="en-US" sz="1400" dirty="0">
                <a:latin typeface="微软雅黑" pitchFamily="34" charset="-122"/>
                <a:ea typeface="微软雅黑" pitchFamily="34" charset="-122"/>
              </a:rPr>
              <a:t>元素中的一像素</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栅</a:t>
            </a:r>
            <a:r>
              <a:rPr lang="zh-CN" altLang="en-US" sz="1400" dirty="0">
                <a:latin typeface="微软雅黑" pitchFamily="34" charset="-122"/>
                <a:ea typeface="微软雅黑" pitchFamily="34" charset="-122"/>
              </a:rPr>
              <a:t>格的起点为左上角</a:t>
            </a:r>
            <a:r>
              <a:rPr lang="zh-CN" altLang="en-US" sz="1400" dirty="0" smtClean="0">
                <a:latin typeface="微软雅黑" pitchFamily="34" charset="-122"/>
                <a:ea typeface="微软雅黑" pitchFamily="34" charset="-122"/>
              </a:rPr>
              <a:t>（原点），</a:t>
            </a:r>
            <a:r>
              <a:rPr lang="zh-CN" altLang="en-US" sz="1400" b="1" dirty="0" smtClean="0">
                <a:solidFill>
                  <a:srgbClr val="C9394A"/>
                </a:solidFill>
                <a:latin typeface="微软雅黑" pitchFamily="34" charset="-122"/>
                <a:ea typeface="微软雅黑" pitchFamily="34" charset="-122"/>
              </a:rPr>
              <a:t>所有</a:t>
            </a:r>
            <a:r>
              <a:rPr lang="zh-CN" altLang="en-US" sz="1400" b="1" dirty="0">
                <a:solidFill>
                  <a:srgbClr val="C9394A"/>
                </a:solidFill>
                <a:latin typeface="微软雅黑" pitchFamily="34" charset="-122"/>
                <a:ea typeface="微软雅黑" pitchFamily="34" charset="-122"/>
              </a:rPr>
              <a:t>元素的位置都相对于原点</a:t>
            </a:r>
            <a:r>
              <a:rPr lang="zh-CN" altLang="en-US" sz="1400" b="1" dirty="0" smtClean="0">
                <a:solidFill>
                  <a:srgbClr val="C9394A"/>
                </a:solidFill>
                <a:latin typeface="微软雅黑" pitchFamily="34" charset="-122"/>
                <a:ea typeface="微软雅黑" pitchFamily="34" charset="-122"/>
              </a:rPr>
              <a:t>定位。</a:t>
            </a:r>
            <a:endParaRPr lang="en-US" altLang="zh-CN" sz="1400" b="1" dirty="0" smtClean="0">
              <a:solidFill>
                <a:srgbClr val="C9394A"/>
              </a:solidFill>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所以</a:t>
            </a:r>
            <a:r>
              <a:rPr lang="zh-CN" altLang="en-US" sz="1400" dirty="0">
                <a:latin typeface="微软雅黑" pitchFamily="34" charset="-122"/>
                <a:ea typeface="微软雅黑" pitchFamily="34" charset="-122"/>
              </a:rPr>
              <a:t>图中蓝色方形左上角的坐标为距离左边（</a:t>
            </a:r>
            <a:r>
              <a:rPr lang="en-US" altLang="zh-CN" sz="1400" dirty="0">
                <a:latin typeface="微软雅黑" pitchFamily="34" charset="-122"/>
                <a:ea typeface="微软雅黑" pitchFamily="34" charset="-122"/>
              </a:rPr>
              <a:t>X</a:t>
            </a:r>
            <a:r>
              <a:rPr lang="zh-CN" altLang="en-US" sz="1400" dirty="0">
                <a:latin typeface="微软雅黑" pitchFamily="34" charset="-122"/>
                <a:ea typeface="微软雅黑" pitchFamily="34" charset="-122"/>
              </a:rPr>
              <a:t>轴）</a:t>
            </a:r>
            <a:r>
              <a:rPr lang="en-US" altLang="zh-CN" sz="1400" dirty="0">
                <a:latin typeface="微软雅黑" pitchFamily="34" charset="-122"/>
                <a:ea typeface="微软雅黑" pitchFamily="34" charset="-122"/>
              </a:rPr>
              <a:t>x</a:t>
            </a:r>
            <a:r>
              <a:rPr lang="zh-CN" altLang="en-US" sz="1400" dirty="0">
                <a:latin typeface="微软雅黑" pitchFamily="34" charset="-122"/>
                <a:ea typeface="微软雅黑" pitchFamily="34" charset="-122"/>
              </a:rPr>
              <a:t>像素，距离上边（</a:t>
            </a:r>
            <a:r>
              <a:rPr lang="en-US" altLang="zh-CN" sz="1400" dirty="0">
                <a:latin typeface="微软雅黑" pitchFamily="34" charset="-122"/>
                <a:ea typeface="微软雅黑" pitchFamily="34" charset="-122"/>
              </a:rPr>
              <a:t>Y</a:t>
            </a:r>
            <a:r>
              <a:rPr lang="zh-CN" altLang="en-US" sz="1400" dirty="0">
                <a:latin typeface="微软雅黑" pitchFamily="34" charset="-122"/>
                <a:ea typeface="微软雅黑" pitchFamily="34" charset="-122"/>
              </a:rPr>
              <a:t>轴）</a:t>
            </a:r>
            <a:r>
              <a:rPr lang="en-US" altLang="zh-CN" sz="1400" dirty="0">
                <a:latin typeface="微软雅黑" pitchFamily="34" charset="-122"/>
                <a:ea typeface="微软雅黑" pitchFamily="34" charset="-122"/>
              </a:rPr>
              <a:t>y</a:t>
            </a:r>
            <a:r>
              <a:rPr lang="zh-CN" altLang="en-US" sz="1400" dirty="0">
                <a:latin typeface="微软雅黑" pitchFamily="34" charset="-122"/>
                <a:ea typeface="微软雅黑" pitchFamily="34" charset="-122"/>
              </a:rPr>
              <a:t>像素（坐标为（</a:t>
            </a:r>
            <a:r>
              <a:rPr lang="en-US" altLang="zh-CN" sz="1400" dirty="0" err="1">
                <a:latin typeface="微软雅黑" pitchFamily="34" charset="-122"/>
                <a:ea typeface="微软雅黑" pitchFamily="34" charset="-122"/>
              </a:rPr>
              <a:t>x,y</a:t>
            </a:r>
            <a:r>
              <a:rPr lang="zh-CN" altLang="en-US" sz="1400" dirty="0">
                <a:latin typeface="微软雅黑" pitchFamily="34" charset="-122"/>
                <a:ea typeface="微软雅黑" pitchFamily="34" charset="-122"/>
              </a:rPr>
              <a:t>））</a:t>
            </a:r>
            <a:endParaRPr lang="zh-CN" altLang="en-US" sz="1400" b="1" dirty="0">
              <a:solidFill>
                <a:srgbClr val="C9394A"/>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41756"/>
            <a:ext cx="20478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23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绘制</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000" b="1" u="none" strike="noStrike" kern="0" cap="none" spc="0" baseline="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路径</a:t>
            </a:r>
            <a:r>
              <a:rPr lang="en-US" altLang="zh-CN" sz="3000" b="1" u="none" strike="noStrike" kern="0" cap="none" spc="0" baseline="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API</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5" name="圆角矩形 4"/>
          <p:cNvSpPr/>
          <p:nvPr/>
        </p:nvSpPr>
        <p:spPr>
          <a:xfrm>
            <a:off x="1115616" y="1203598"/>
            <a:ext cx="7056784" cy="720080"/>
          </a:xfrm>
          <a:prstGeom prst="roundRect">
            <a:avLst>
              <a:gd name="adj" fmla="val 1175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1200" dirty="0">
                <a:solidFill>
                  <a:schemeClr val="bg1"/>
                </a:solidFill>
                <a:latin typeface="微软雅黑" pitchFamily="34" charset="-122"/>
                <a:ea typeface="微软雅黑" pitchFamily="34" charset="-122"/>
              </a:rPr>
              <a:t>图形的基本元素是路径。路径是通过不同颜色和宽度的线段或曲线相连形成的不同形状的点的集合</a:t>
            </a:r>
            <a:endParaRPr lang="zh-CN" altLang="en-US" sz="1200" dirty="0">
              <a:solidFill>
                <a:schemeClr val="bg1"/>
              </a:solidFill>
              <a:latin typeface="微软雅黑" pitchFamily="34" charset="-122"/>
              <a:ea typeface="微软雅黑" pitchFamily="34" charset="-122"/>
            </a:endParaRPr>
          </a:p>
        </p:txBody>
      </p:sp>
      <p:sp>
        <p:nvSpPr>
          <p:cNvPr id="2" name="TextBox 1"/>
          <p:cNvSpPr txBox="1"/>
          <p:nvPr/>
        </p:nvSpPr>
        <p:spPr>
          <a:xfrm>
            <a:off x="1146666" y="2171060"/>
            <a:ext cx="6089630" cy="2215991"/>
          </a:xfrm>
          <a:prstGeom prst="rect">
            <a:avLst/>
          </a:prstGeom>
          <a:noFill/>
        </p:spPr>
        <p:txBody>
          <a:bodyPr wrap="square" rtlCol="0">
            <a:spAutoFit/>
          </a:bodyPr>
          <a:lstStyle/>
          <a:p>
            <a:pPr marL="285750" indent="-285750">
              <a:buFont typeface="Wingdings" pitchFamily="2" charset="2"/>
              <a:buChar char="u"/>
            </a:pPr>
            <a:r>
              <a:rPr lang="zh-CN" altLang="en-US" b="1" dirty="0">
                <a:latin typeface="微软雅黑" pitchFamily="34" charset="-122"/>
                <a:ea typeface="微软雅黑" pitchFamily="34" charset="-122"/>
              </a:rPr>
              <a:t>使用路径绘制图形需要的</a:t>
            </a:r>
            <a:r>
              <a:rPr lang="zh-CN" altLang="en-US" b="1" dirty="0" smtClean="0">
                <a:latin typeface="微软雅黑" pitchFamily="34" charset="-122"/>
                <a:ea typeface="微软雅黑" pitchFamily="34" charset="-122"/>
              </a:rPr>
              <a:t>步骤</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pPr marL="800100" lvl="1" indent="-342900">
              <a:lnSpc>
                <a:spcPct val="150000"/>
              </a:lnSpc>
              <a:buFont typeface="+mj-lt"/>
              <a:buAutoNum type="arabicPeriod"/>
            </a:pPr>
            <a:r>
              <a:rPr lang="zh-CN" altLang="en-US" sz="1400" dirty="0">
                <a:latin typeface="微软雅黑" pitchFamily="34" charset="-122"/>
                <a:ea typeface="微软雅黑" pitchFamily="34" charset="-122"/>
              </a:rPr>
              <a:t>首先，你需要创建路径起始</a:t>
            </a:r>
            <a:r>
              <a:rPr lang="zh-CN" altLang="en-US" sz="1400" dirty="0" smtClean="0">
                <a:latin typeface="微软雅黑" pitchFamily="34" charset="-122"/>
                <a:ea typeface="微软雅黑" pitchFamily="34" charset="-122"/>
              </a:rPr>
              <a:t>点</a:t>
            </a:r>
            <a:r>
              <a:rPr lang="en-US" altLang="zh-CN" sz="1400" dirty="0" smtClean="0">
                <a:latin typeface="微软雅黑" pitchFamily="34" charset="-122"/>
                <a:ea typeface="微软雅黑" pitchFamily="34" charset="-122"/>
              </a:rPr>
              <a:t>—</a:t>
            </a:r>
            <a:r>
              <a:rPr lang="en-US" altLang="zh-CN" sz="1400" b="1" dirty="0" err="1" smtClean="0">
                <a:solidFill>
                  <a:schemeClr val="accent2">
                    <a:lumMod val="75000"/>
                  </a:schemeClr>
                </a:solidFill>
                <a:latin typeface="微软雅黑" pitchFamily="34" charset="-122"/>
                <a:ea typeface="微软雅黑" pitchFamily="34" charset="-122"/>
              </a:rPr>
              <a:t>beginPath</a:t>
            </a:r>
            <a:r>
              <a:rPr lang="en-US" altLang="zh-CN" sz="1400" b="1" dirty="0" smtClean="0">
                <a:solidFill>
                  <a:schemeClr val="accent2">
                    <a:lumMod val="75000"/>
                  </a:schemeClr>
                </a:solidFill>
                <a:latin typeface="微软雅黑" pitchFamily="34" charset="-122"/>
                <a:ea typeface="微软雅黑" pitchFamily="34" charset="-122"/>
              </a:rPr>
              <a:t>()</a:t>
            </a:r>
            <a:endParaRPr lang="zh-CN" altLang="en-US" sz="1400" b="1" dirty="0">
              <a:solidFill>
                <a:schemeClr val="accent2">
                  <a:lumMod val="75000"/>
                </a:schemeClr>
              </a:solidFill>
              <a:latin typeface="微软雅黑" pitchFamily="34" charset="-122"/>
              <a:ea typeface="微软雅黑" pitchFamily="34" charset="-122"/>
            </a:endParaRPr>
          </a:p>
          <a:p>
            <a:pPr marL="800100" lvl="1" indent="-342900">
              <a:lnSpc>
                <a:spcPct val="150000"/>
              </a:lnSpc>
              <a:buFont typeface="+mj-lt"/>
              <a:buAutoNum type="arabicPeriod"/>
            </a:pPr>
            <a:r>
              <a:rPr lang="zh-CN" altLang="en-US" sz="1400" dirty="0">
                <a:latin typeface="微软雅黑" pitchFamily="34" charset="-122"/>
                <a:ea typeface="微软雅黑" pitchFamily="34" charset="-122"/>
              </a:rPr>
              <a:t>然后你使用画图命令去画出</a:t>
            </a:r>
            <a:r>
              <a:rPr lang="zh-CN" altLang="en-US" sz="1400" dirty="0" smtClean="0">
                <a:latin typeface="微软雅黑" pitchFamily="34" charset="-122"/>
                <a:ea typeface="微软雅黑" pitchFamily="34" charset="-122"/>
              </a:rPr>
              <a:t>路径</a:t>
            </a:r>
            <a:endParaRPr lang="en-US" altLang="zh-CN" sz="1400" dirty="0" smtClean="0">
              <a:latin typeface="微软雅黑" pitchFamily="34" charset="-122"/>
              <a:ea typeface="微软雅黑" pitchFamily="34" charset="-122"/>
            </a:endParaRPr>
          </a:p>
          <a:p>
            <a:pPr marL="800100" lvl="1" indent="-342900">
              <a:lnSpc>
                <a:spcPct val="150000"/>
              </a:lnSpc>
              <a:buFont typeface="+mj-lt"/>
              <a:buAutoNum type="arabicPeriod"/>
            </a:pPr>
            <a:r>
              <a:rPr lang="zh-CN" altLang="en-US" sz="1400" dirty="0" smtClean="0">
                <a:latin typeface="微软雅黑" pitchFamily="34" charset="-122"/>
                <a:ea typeface="微软雅黑" pitchFamily="34" charset="-122"/>
              </a:rPr>
              <a:t>之后</a:t>
            </a:r>
            <a:r>
              <a:rPr lang="zh-CN" altLang="en-US" sz="1400" dirty="0">
                <a:latin typeface="微软雅黑" pitchFamily="34" charset="-122"/>
                <a:ea typeface="微软雅黑" pitchFamily="34" charset="-122"/>
              </a:rPr>
              <a:t>你把路径</a:t>
            </a:r>
            <a:r>
              <a:rPr lang="zh-CN" altLang="en-US" sz="1400" dirty="0" smtClean="0">
                <a:latin typeface="微软雅黑" pitchFamily="34" charset="-122"/>
                <a:ea typeface="微软雅黑" pitchFamily="34" charset="-122"/>
              </a:rPr>
              <a:t>封闭</a:t>
            </a:r>
            <a:r>
              <a:rPr lang="en-US" altLang="zh-CN" sz="1400" dirty="0" smtClean="0">
                <a:latin typeface="微软雅黑" pitchFamily="34" charset="-122"/>
                <a:ea typeface="微软雅黑" pitchFamily="34" charset="-122"/>
              </a:rPr>
              <a:t>—</a:t>
            </a:r>
            <a:r>
              <a:rPr lang="en-US" altLang="zh-CN" sz="1400" b="1" dirty="0" err="1">
                <a:solidFill>
                  <a:schemeClr val="accent2">
                    <a:lumMod val="75000"/>
                  </a:schemeClr>
                </a:solidFill>
                <a:latin typeface="微软雅黑" pitchFamily="34" charset="-122"/>
                <a:ea typeface="微软雅黑" pitchFamily="34" charset="-122"/>
              </a:rPr>
              <a:t>closePath</a:t>
            </a:r>
            <a:r>
              <a:rPr lang="en-US" altLang="zh-CN" sz="1400" b="1" dirty="0">
                <a:solidFill>
                  <a:schemeClr val="accent2">
                    <a:lumMod val="75000"/>
                  </a:schemeClr>
                </a:solidFill>
                <a:latin typeface="微软雅黑" pitchFamily="34" charset="-122"/>
                <a:ea typeface="微软雅黑" pitchFamily="34" charset="-122"/>
              </a:rPr>
              <a:t>()</a:t>
            </a:r>
            <a:endParaRPr lang="zh-CN" altLang="en-US" sz="1400" b="1" dirty="0">
              <a:solidFill>
                <a:schemeClr val="accent2">
                  <a:lumMod val="75000"/>
                </a:schemeClr>
              </a:solidFill>
              <a:latin typeface="微软雅黑" pitchFamily="34" charset="-122"/>
              <a:ea typeface="微软雅黑" pitchFamily="34" charset="-122"/>
            </a:endParaRPr>
          </a:p>
          <a:p>
            <a:pPr marL="800100" lvl="1" indent="-342900">
              <a:lnSpc>
                <a:spcPct val="150000"/>
              </a:lnSpc>
              <a:buFont typeface="+mj-lt"/>
              <a:buAutoNum type="arabicPeriod"/>
            </a:pPr>
            <a:r>
              <a:rPr lang="zh-CN" altLang="en-US" sz="1400" dirty="0">
                <a:latin typeface="微软雅黑" pitchFamily="34" charset="-122"/>
                <a:ea typeface="微软雅黑" pitchFamily="34" charset="-122"/>
              </a:rPr>
              <a:t>一旦路径生成，你就能通过描边或填充路径区域来渲染图形</a:t>
            </a:r>
          </a:p>
          <a:p>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4833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899592" y="290473"/>
            <a:ext cx="7567930" cy="553998"/>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绘制</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000" b="1" u="none" strike="noStrike" kern="0" cap="none" spc="0" baseline="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线条</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3" name="TextBox 2"/>
          <p:cNvSpPr txBox="1"/>
          <p:nvPr/>
        </p:nvSpPr>
        <p:spPr>
          <a:xfrm>
            <a:off x="1546549" y="987574"/>
            <a:ext cx="2161355" cy="4116768"/>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1600" dirty="0"/>
              <a:t>开启</a:t>
            </a:r>
            <a:r>
              <a:rPr lang="zh-CN" altLang="en-US" sz="1600" dirty="0" smtClean="0"/>
              <a:t>路径</a:t>
            </a:r>
          </a:p>
          <a:p>
            <a:pPr>
              <a:lnSpc>
                <a:spcPct val="150000"/>
              </a:lnSpc>
            </a:pPr>
            <a:r>
              <a:rPr lang="en-US" altLang="zh-CN" sz="1600" dirty="0" smtClean="0"/>
              <a:t>      </a:t>
            </a:r>
            <a:r>
              <a:rPr lang="en-US" altLang="zh-CN" sz="1600" dirty="0" err="1" smtClean="0"/>
              <a:t>beginPath</a:t>
            </a:r>
            <a:r>
              <a:rPr lang="en-US" altLang="zh-CN" sz="1600" dirty="0" smtClean="0"/>
              <a:t>()</a:t>
            </a:r>
          </a:p>
          <a:p>
            <a:pPr marL="285750" indent="-285750">
              <a:lnSpc>
                <a:spcPct val="150000"/>
              </a:lnSpc>
              <a:buFont typeface="Wingdings" pitchFamily="2" charset="2"/>
              <a:buChar char="u"/>
            </a:pPr>
            <a:r>
              <a:rPr lang="zh-CN" altLang="en-US" sz="1600" dirty="0"/>
              <a:t>设置</a:t>
            </a:r>
            <a:r>
              <a:rPr lang="zh-CN" altLang="en-US" sz="1600" dirty="0"/>
              <a:t>起始</a:t>
            </a:r>
            <a:r>
              <a:rPr lang="zh-CN" altLang="en-US" sz="1600" dirty="0"/>
              <a:t>点</a:t>
            </a:r>
          </a:p>
          <a:p>
            <a:pPr>
              <a:lnSpc>
                <a:spcPct val="150000"/>
              </a:lnSpc>
            </a:pPr>
            <a:r>
              <a:rPr lang="en-US" altLang="zh-CN" sz="1600" dirty="0"/>
              <a:t> </a:t>
            </a:r>
            <a:r>
              <a:rPr lang="en-US" altLang="zh-CN" sz="1600" dirty="0" smtClean="0"/>
              <a:t>     </a:t>
            </a:r>
            <a:r>
              <a:rPr lang="en-US" altLang="zh-CN" sz="1600" dirty="0" err="1" smtClean="0"/>
              <a:t>moveTo</a:t>
            </a:r>
            <a:r>
              <a:rPr lang="en-US" altLang="zh-CN" sz="1600" dirty="0" smtClean="0"/>
              <a:t>(</a:t>
            </a:r>
            <a:r>
              <a:rPr lang="en-US" altLang="zh-CN" sz="1600" dirty="0" err="1" smtClean="0"/>
              <a:t>x,y</a:t>
            </a:r>
            <a:r>
              <a:rPr lang="en-US" altLang="zh-CN" sz="1600" dirty="0" smtClean="0"/>
              <a:t>);</a:t>
            </a:r>
          </a:p>
          <a:p>
            <a:pPr marL="285750" indent="-285750">
              <a:lnSpc>
                <a:spcPct val="150000"/>
              </a:lnSpc>
              <a:buFont typeface="Wingdings" pitchFamily="2" charset="2"/>
              <a:buChar char="u"/>
            </a:pPr>
            <a:r>
              <a:rPr lang="zh-CN" altLang="en-US" sz="1600" dirty="0" smtClean="0"/>
              <a:t>设置下一个点</a:t>
            </a:r>
            <a:endParaRPr lang="en-US" altLang="zh-CN" sz="1600" dirty="0"/>
          </a:p>
          <a:p>
            <a:pPr>
              <a:lnSpc>
                <a:spcPct val="150000"/>
              </a:lnSpc>
            </a:pPr>
            <a:r>
              <a:rPr lang="en-US" altLang="zh-CN" sz="1600" dirty="0"/>
              <a:t> </a:t>
            </a:r>
            <a:r>
              <a:rPr lang="en-US" altLang="zh-CN" sz="1600" dirty="0" smtClean="0"/>
              <a:t>     </a:t>
            </a:r>
            <a:r>
              <a:rPr lang="en-US" altLang="zh-CN" sz="1600" dirty="0" err="1" smtClean="0"/>
              <a:t>lineTo</a:t>
            </a:r>
            <a:r>
              <a:rPr lang="en-US" altLang="zh-CN" sz="1600" dirty="0" smtClean="0"/>
              <a:t>(</a:t>
            </a:r>
            <a:r>
              <a:rPr lang="en-US" altLang="zh-CN" sz="1600" dirty="0" err="1" smtClean="0"/>
              <a:t>x,y</a:t>
            </a:r>
            <a:r>
              <a:rPr lang="en-US" altLang="zh-CN" sz="1600" dirty="0" smtClean="0"/>
              <a:t>);</a:t>
            </a:r>
          </a:p>
          <a:p>
            <a:pPr marL="285750" indent="-285750">
              <a:lnSpc>
                <a:spcPct val="150000"/>
              </a:lnSpc>
              <a:buFont typeface="Wingdings" pitchFamily="2" charset="2"/>
              <a:buChar char="u"/>
            </a:pPr>
            <a:r>
              <a:rPr lang="zh-CN" altLang="en-US" sz="1600" dirty="0"/>
              <a:t>描</a:t>
            </a:r>
            <a:r>
              <a:rPr lang="zh-CN" altLang="en-US" sz="1600" dirty="0"/>
              <a:t>边</a:t>
            </a:r>
            <a:r>
              <a:rPr lang="en-US" altLang="zh-CN" sz="1600" dirty="0"/>
              <a:t>/</a:t>
            </a:r>
            <a:r>
              <a:rPr lang="zh-CN" altLang="en-US" sz="1600" dirty="0"/>
              <a:t>填充</a:t>
            </a:r>
          </a:p>
          <a:p>
            <a:pPr>
              <a:lnSpc>
                <a:spcPct val="150000"/>
              </a:lnSpc>
            </a:pPr>
            <a:r>
              <a:rPr lang="en-US" altLang="zh-CN" sz="1600" dirty="0" smtClean="0"/>
              <a:t>      stroke()/fill()</a:t>
            </a:r>
          </a:p>
          <a:p>
            <a:pPr marL="285750" indent="-285750">
              <a:lnSpc>
                <a:spcPct val="150000"/>
              </a:lnSpc>
              <a:buFont typeface="Wingdings" pitchFamily="2" charset="2"/>
              <a:buChar char="u"/>
            </a:pPr>
            <a:r>
              <a:rPr lang="zh-CN" altLang="en-US" sz="1600" dirty="0"/>
              <a:t>关闭路径</a:t>
            </a:r>
          </a:p>
          <a:p>
            <a:pPr>
              <a:lnSpc>
                <a:spcPct val="150000"/>
              </a:lnSpc>
            </a:pPr>
            <a:r>
              <a:rPr lang="en-US" altLang="zh-CN" sz="1600" dirty="0" smtClean="0"/>
              <a:t>      </a:t>
            </a:r>
            <a:r>
              <a:rPr lang="en-US" altLang="zh-CN" sz="1600" dirty="0" err="1" smtClean="0"/>
              <a:t>closePath</a:t>
            </a:r>
            <a:r>
              <a:rPr lang="en-US" altLang="zh-CN" sz="1600" dirty="0" smtClean="0"/>
              <a:t>()</a:t>
            </a:r>
          </a:p>
          <a:p>
            <a:pPr>
              <a:lnSpc>
                <a:spcPct val="150000"/>
              </a:lnSpc>
            </a:pPr>
            <a:endParaRPr lang="zh-CN" altLang="en-US" sz="1600" dirty="0"/>
          </a:p>
        </p:txBody>
      </p:sp>
      <p:grpSp>
        <p:nvGrpSpPr>
          <p:cNvPr id="26" name="组合 25"/>
          <p:cNvGrpSpPr/>
          <p:nvPr/>
        </p:nvGrpSpPr>
        <p:grpSpPr>
          <a:xfrm>
            <a:off x="4981958" y="1647787"/>
            <a:ext cx="3874320" cy="2314770"/>
            <a:chOff x="5166207" y="1403591"/>
            <a:chExt cx="3874320" cy="2314770"/>
          </a:xfrm>
          <a:solidFill>
            <a:schemeClr val="accent6"/>
          </a:solidFill>
        </p:grpSpPr>
        <p:grpSp>
          <p:nvGrpSpPr>
            <p:cNvPr id="18" name="组合 17"/>
            <p:cNvGrpSpPr/>
            <p:nvPr/>
          </p:nvGrpSpPr>
          <p:grpSpPr>
            <a:xfrm>
              <a:off x="5940152" y="1491630"/>
              <a:ext cx="1223021" cy="2088232"/>
              <a:chOff x="5940152" y="1491630"/>
              <a:chExt cx="1223021" cy="2088232"/>
            </a:xfrm>
            <a:grpFill/>
          </p:grpSpPr>
          <p:cxnSp>
            <p:nvCxnSpPr>
              <p:cNvPr id="10" name="直接连接符 9"/>
              <p:cNvCxnSpPr/>
              <p:nvPr/>
            </p:nvCxnSpPr>
            <p:spPr>
              <a:xfrm>
                <a:off x="5940152" y="1491630"/>
                <a:ext cx="1223021" cy="0"/>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12160" y="1491630"/>
                <a:ext cx="1151013" cy="115212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12160" y="2643758"/>
                <a:ext cx="1151013" cy="9361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7113704" y="1459276"/>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矩形 18"/>
            <p:cNvSpPr/>
            <p:nvPr/>
          </p:nvSpPr>
          <p:spPr>
            <a:xfrm>
              <a:off x="5976160" y="2607758"/>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矩形 19"/>
            <p:cNvSpPr/>
            <p:nvPr/>
          </p:nvSpPr>
          <p:spPr>
            <a:xfrm>
              <a:off x="7127173" y="3543862"/>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矩形 20"/>
            <p:cNvSpPr/>
            <p:nvPr/>
          </p:nvSpPr>
          <p:spPr>
            <a:xfrm>
              <a:off x="5910114" y="1449602"/>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TextBox 21"/>
            <p:cNvSpPr txBox="1"/>
            <p:nvPr/>
          </p:nvSpPr>
          <p:spPr>
            <a:xfrm>
              <a:off x="5166207" y="1541621"/>
              <a:ext cx="1351845" cy="276999"/>
            </a:xfrm>
            <a:prstGeom prst="rect">
              <a:avLst/>
            </a:prstGeom>
            <a:grpFill/>
          </p:spPr>
          <p:txBody>
            <a:bodyPr wrap="none" rtlCol="0">
              <a:spAutoFit/>
            </a:bodyPr>
            <a:lstStyle/>
            <a:p>
              <a:r>
                <a:rPr lang="zh-CN" altLang="en-US" sz="1200" dirty="0" smtClean="0">
                  <a:solidFill>
                    <a:schemeClr val="bg1"/>
                  </a:solidFill>
                </a:rPr>
                <a:t>起点</a:t>
              </a:r>
              <a:r>
                <a:rPr lang="en-US" altLang="zh-CN" sz="1200" dirty="0" err="1" smtClean="0">
                  <a:solidFill>
                    <a:schemeClr val="bg1"/>
                  </a:solidFill>
                </a:rPr>
                <a:t>moveTo</a:t>
              </a:r>
              <a:r>
                <a:rPr lang="en-US" altLang="zh-CN" sz="1200" dirty="0" smtClean="0">
                  <a:solidFill>
                    <a:schemeClr val="bg1"/>
                  </a:solidFill>
                </a:rPr>
                <a:t>(10,0)</a:t>
              </a:r>
              <a:endParaRPr lang="zh-CN" altLang="en-US" sz="1200" dirty="0">
                <a:solidFill>
                  <a:schemeClr val="bg1"/>
                </a:solidFill>
              </a:endParaRPr>
            </a:p>
          </p:txBody>
        </p:sp>
        <p:sp>
          <p:nvSpPr>
            <p:cNvPr id="23" name="TextBox 22"/>
            <p:cNvSpPr txBox="1"/>
            <p:nvPr/>
          </p:nvSpPr>
          <p:spPr>
            <a:xfrm>
              <a:off x="7265621" y="1403591"/>
              <a:ext cx="1616918" cy="276999"/>
            </a:xfrm>
            <a:prstGeom prst="rect">
              <a:avLst/>
            </a:prstGeom>
            <a:grpFill/>
          </p:spPr>
          <p:txBody>
            <a:bodyPr wrap="none" rtlCol="0">
              <a:spAutoFit/>
            </a:bodyPr>
            <a:lstStyle/>
            <a:p>
              <a:r>
                <a:rPr lang="zh-CN" altLang="en-US" sz="1200" dirty="0" smtClean="0">
                  <a:solidFill>
                    <a:schemeClr val="bg1"/>
                  </a:solidFill>
                </a:rPr>
                <a:t>第二个点</a:t>
              </a:r>
              <a:r>
                <a:rPr lang="en-US" altLang="zh-CN" sz="1200" dirty="0" err="1" smtClean="0">
                  <a:solidFill>
                    <a:schemeClr val="bg1"/>
                  </a:solidFill>
                </a:rPr>
                <a:t>lineTo</a:t>
              </a:r>
              <a:r>
                <a:rPr lang="en-US" altLang="zh-CN" sz="1200" dirty="0" smtClean="0">
                  <a:solidFill>
                    <a:schemeClr val="bg1"/>
                  </a:solidFill>
                </a:rPr>
                <a:t>(110,0)</a:t>
              </a:r>
              <a:endParaRPr lang="zh-CN" altLang="en-US" sz="1200" dirty="0">
                <a:solidFill>
                  <a:schemeClr val="bg1"/>
                </a:solidFill>
              </a:endParaRPr>
            </a:p>
          </p:txBody>
        </p:sp>
        <p:sp>
          <p:nvSpPr>
            <p:cNvPr id="24" name="TextBox 23"/>
            <p:cNvSpPr txBox="1"/>
            <p:nvPr/>
          </p:nvSpPr>
          <p:spPr>
            <a:xfrm>
              <a:off x="6318714" y="2505258"/>
              <a:ext cx="1695464" cy="276999"/>
            </a:xfrm>
            <a:prstGeom prst="rect">
              <a:avLst/>
            </a:prstGeom>
            <a:grpFill/>
          </p:spPr>
          <p:txBody>
            <a:bodyPr wrap="none" rtlCol="0">
              <a:spAutoFit/>
            </a:bodyPr>
            <a:lstStyle/>
            <a:p>
              <a:r>
                <a:rPr lang="zh-CN" altLang="en-US" sz="1200" dirty="0" smtClean="0">
                  <a:solidFill>
                    <a:schemeClr val="bg1"/>
                  </a:solidFill>
                </a:rPr>
                <a:t>第三个点</a:t>
              </a:r>
              <a:r>
                <a:rPr lang="en-US" altLang="zh-CN" sz="1200" dirty="0" err="1" smtClean="0">
                  <a:solidFill>
                    <a:schemeClr val="bg1"/>
                  </a:solidFill>
                </a:rPr>
                <a:t>lineTo</a:t>
              </a:r>
              <a:r>
                <a:rPr lang="en-US" altLang="zh-CN" sz="1200" dirty="0" smtClean="0">
                  <a:solidFill>
                    <a:schemeClr val="bg1"/>
                  </a:solidFill>
                </a:rPr>
                <a:t>(10,100)</a:t>
              </a:r>
              <a:endParaRPr lang="zh-CN" altLang="en-US" sz="1200" dirty="0">
                <a:solidFill>
                  <a:schemeClr val="bg1"/>
                </a:solidFill>
              </a:endParaRPr>
            </a:p>
          </p:txBody>
        </p:sp>
        <p:sp>
          <p:nvSpPr>
            <p:cNvPr id="25" name="TextBox 24"/>
            <p:cNvSpPr txBox="1"/>
            <p:nvPr/>
          </p:nvSpPr>
          <p:spPr>
            <a:xfrm>
              <a:off x="7266515" y="3441362"/>
              <a:ext cx="1774012" cy="276999"/>
            </a:xfrm>
            <a:prstGeom prst="rect">
              <a:avLst/>
            </a:prstGeom>
            <a:grpFill/>
          </p:spPr>
          <p:txBody>
            <a:bodyPr wrap="none" rtlCol="0">
              <a:spAutoFit/>
            </a:bodyPr>
            <a:lstStyle/>
            <a:p>
              <a:r>
                <a:rPr lang="zh-CN" altLang="en-US" sz="1200" dirty="0" smtClean="0">
                  <a:solidFill>
                    <a:schemeClr val="bg1"/>
                  </a:solidFill>
                </a:rPr>
                <a:t>第</a:t>
              </a:r>
              <a:r>
                <a:rPr lang="zh-CN" altLang="en-US" sz="1200" dirty="0">
                  <a:solidFill>
                    <a:schemeClr val="bg1"/>
                  </a:solidFill>
                </a:rPr>
                <a:t>四</a:t>
              </a:r>
              <a:r>
                <a:rPr lang="zh-CN" altLang="en-US" sz="1200" dirty="0" smtClean="0">
                  <a:solidFill>
                    <a:schemeClr val="bg1"/>
                  </a:solidFill>
                </a:rPr>
                <a:t>个点</a:t>
              </a:r>
              <a:r>
                <a:rPr lang="en-US" altLang="zh-CN" sz="1200" dirty="0" err="1" smtClean="0">
                  <a:solidFill>
                    <a:schemeClr val="bg1"/>
                  </a:solidFill>
                </a:rPr>
                <a:t>lineTo</a:t>
              </a:r>
              <a:r>
                <a:rPr lang="en-US" altLang="zh-CN" sz="1200" dirty="0" smtClean="0">
                  <a:solidFill>
                    <a:schemeClr val="bg1"/>
                  </a:solidFill>
                </a:rPr>
                <a:t>(110,200)</a:t>
              </a:r>
              <a:endParaRPr lang="zh-CN" altLang="en-US" sz="1200" dirty="0">
                <a:solidFill>
                  <a:schemeClr val="bg1"/>
                </a:solidFill>
              </a:endParaRPr>
            </a:p>
          </p:txBody>
        </p:sp>
      </p:grpSp>
    </p:spTree>
    <p:extLst>
      <p:ext uri="{BB962C8B-B14F-4D97-AF65-F5344CB8AC3E}">
        <p14:creationId xmlns:p14="http://schemas.microsoft.com/office/powerpoint/2010/main" val="2209515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498</TotalTime>
  <Words>981</Words>
  <Application>Microsoft Office PowerPoint</Application>
  <PresentationFormat>全屏显示(16:9)</PresentationFormat>
  <Paragraphs>101</Paragraphs>
  <Slides>11</Slides>
  <Notes>10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Thinkpad</cp:lastModifiedBy>
  <cp:revision>94</cp:revision>
  <dcterms:created xsi:type="dcterms:W3CDTF">2016-04-25T01:54:00Z</dcterms:created>
  <dcterms:modified xsi:type="dcterms:W3CDTF">2018-12-09T15:28:05Z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2052-11.1.0.8162</vt:lpwstr>
  </property>
</Properties>
</file>