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76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2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7479" autoAdjust="0"/>
  </p:normalViewPr>
  <p:slideViewPr>
    <p:cSldViewPr>
      <p:cViewPr varScale="1">
        <p:scale>
          <a:sx n="65" d="100"/>
          <a:sy n="65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16874FAA-AEE6-4B68-809C-B936920D68F7}" type="datetimeFigureOut">
              <a:rPr lang="zh-CN" altLang="en-US"/>
              <a:pPr>
                <a:defRPr/>
              </a:pPr>
              <a:t>2012/9/3/Monday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D4EE0B07-F40A-46B3-A3F7-E8D8EF4B2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2C670B64-9E61-4F35-924F-A1715DDC4F68}" type="datetimeFigureOut">
              <a:rPr lang="zh-CN" altLang="en-US"/>
              <a:pPr>
                <a:defRPr/>
              </a:pPr>
              <a:t>2012/9/3/Monday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B3A20CC9-9253-4AC1-80BF-C288F99947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CE8636-E8B5-47D1-9F2F-E693BC9C5667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AC4728-3115-4EC3-B17A-B61DBBBE3577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391CA7-8338-4E71-8149-A4891E09A7AF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136ACE-624E-43A1-B27B-C44729C766DB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0F9AF2-7BE8-4C28-9267-CDBEAFB075FF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FD75EE-5C5B-46BC-89EE-10C619D1C872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3D5A97-5C7A-419F-9AF7-A85B1ED12AB9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C4FADF-7006-45A2-BCDC-951AFE82EBCB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A48835B-331C-4AEF-AF92-F8D8B4C04DB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00D5-8829-41B3-AA20-8370BC496AC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725CA-F833-4619-A39B-3691127C046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1FF7-D247-4F03-B39B-14ACF20CFE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35B70-4EFC-484A-8767-C5A0E016F8F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0DDB-0F9C-4188-9667-15B2E979BBB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8E66-7B30-4ADC-AA9E-ABBDBC7DC1B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8CC1-29B2-4F12-AAD4-D9EA42BCC24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5344-370C-4BFF-A354-E5740F08A37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5399F-E468-411B-B1C4-FE3D4063C1A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5D45-A45B-4558-AB0F-9DD8FFB6B19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2407EFB6-DC06-4B42-A44F-79083745C43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第二章：在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86500" y="550068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14375"/>
            <a:ext cx="8002588" cy="541178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6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不推荐使用的语法（了解）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63" y="1857375"/>
            <a:ext cx="7643812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alert(“Hi!”);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script&gt;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嵌入代码与外部文件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&lt;noscript&gt;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二、嵌入代码与外部文件（了解）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8" y="1071563"/>
            <a:ext cx="8286750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在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HTML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中嵌入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JavaScript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代码虽然没有问题，但是一般认为最好的做法还是尽可能使用外部文件来包含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JavaScript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代码。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7038" y="2143125"/>
            <a:ext cx="80025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可维护性</a:t>
            </a: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可缓存</a:t>
            </a: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适应未来</a:t>
            </a: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914400" lvl="1" indent="-514350">
              <a:lnSpc>
                <a:spcPct val="200000"/>
              </a:lnSpc>
              <a:spcBef>
                <a:spcPct val="20000"/>
              </a:spcBef>
              <a:defRPr/>
            </a:pP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defRPr/>
            </a:pPr>
            <a:endParaRPr lang="en-US" altLang="zh-CN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嵌入代码与外部文件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&lt;noscript&gt;</a:t>
            </a: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&lt;noscript&gt;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元素（掌握）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8" y="1071563"/>
            <a:ext cx="828675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</a:t>
            </a:r>
            <a:r>
              <a:rPr lang="en-US" altLang="zh-CN" sz="1700" b="1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noscript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&gt;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元素包含的内容出现的条件：</a:t>
            </a:r>
            <a:endParaRPr lang="en-US" altLang="zh-CN" sz="1700" b="1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、浏览器不支持脚本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、浏览器支持脚本，但脚本被禁用</a:t>
            </a:r>
          </a:p>
        </p:txBody>
      </p:sp>
      <p:sp>
        <p:nvSpPr>
          <p:cNvPr id="8" name="矩形 7"/>
          <p:cNvSpPr/>
          <p:nvPr/>
        </p:nvSpPr>
        <p:spPr>
          <a:xfrm>
            <a:off x="357188" y="2714625"/>
            <a:ext cx="8286750" cy="37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&lt;title&gt;Example HTML Page&lt;/title&gt;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defer=”defer”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=”example1.js”&gt;&lt;/script&gt;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defer=”defer”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=”example2.js”&gt;&lt;/script&gt;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  &lt;p&gt;This page requires a JavaScript-enabled browser.&lt;/p&gt;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CN" alt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嵌入代码与外部文件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&lt;noscript&gt;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基本应用（掌握）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625" y="2000250"/>
            <a:ext cx="4643438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&lt;script type=”text/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alert(“Hi!”);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625" y="3286125"/>
            <a:ext cx="4643438" cy="11430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&lt;script type=”text/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alert(“&lt;/script&gt;”);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5" y="4643438"/>
            <a:ext cx="464343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&lt;script type=”text/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alert(“&lt;\/script&gt;”);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6375" y="3143250"/>
            <a:ext cx="3714750" cy="150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最佳实践</a:t>
            </a:r>
            <a:r>
              <a:rPr lang="zh-CN" altLang="en-US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：</a:t>
            </a:r>
            <a:endParaRPr lang="en-US" altLang="zh-CN" b="1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&lt;script&gt;</a:t>
            </a: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alert(“Hi!”);</a:t>
            </a: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&lt;/script&gt;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基本应用（掌握）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500" y="2143125"/>
            <a:ext cx="807243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引用本站</a:t>
            </a: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JS</a:t>
            </a:r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文件：</a:t>
            </a:r>
            <a:endParaRPr lang="en-US" altLang="zh-CN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&lt;script src=”hello.js”&gt;&lt;/script&gt;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500" y="3608388"/>
            <a:ext cx="807243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引用外站</a:t>
            </a: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JS</a:t>
            </a:r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文件：</a:t>
            </a:r>
            <a:endParaRPr lang="en-US" altLang="zh-CN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&lt;script src=”http://www.somewhere.com/afile.js”&gt;&lt;/script&gt;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2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高级属性（了解）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500" y="2143125"/>
            <a:ext cx="4000500" cy="250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&lt;script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type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=”text/javascript”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src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=”hello.js”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async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charset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=“gb2312”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defer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=“defer” 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language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=“javascript”</a:t>
            </a:r>
          </a:p>
          <a:p>
            <a:r>
              <a:rPr lang="en-US" altLang="zh-CN">
                <a:solidFill>
                  <a:srgbClr val="FFFF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&lt;/script&gt;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7750" y="2143125"/>
            <a:ext cx="3786188" cy="250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&lt;script type=”text/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=”hello.js”&gt;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alert(“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你好！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”);//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被忽略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14375"/>
            <a:ext cx="8002588" cy="541178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3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标签的位置（掌握）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875" y="1785938"/>
            <a:ext cx="8929688" cy="31432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&lt;title&gt;Example HTML Page&lt;/title&gt;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=”example1.js”&gt;&lt;/script&gt;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=”example2.js”&gt;&lt;/script&gt;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&lt;!-- content here --&gt;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14375"/>
            <a:ext cx="8002588" cy="541178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3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标签的位置（掌握）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875" y="1785938"/>
            <a:ext cx="8929688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&lt;head&gt;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&lt;title&gt;Example HTML Page&lt;/title&gt;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&lt;/head&gt;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&lt;!-- content here --&gt;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&lt;script </a:t>
            </a:r>
            <a:r>
              <a:rPr lang="en-US" altLang="zh-CN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=”example1.js”&gt;&lt;/script&gt;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&lt;script </a:t>
            </a:r>
            <a:r>
              <a:rPr lang="en-US" altLang="zh-CN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=”example2.js”&gt;&lt;/script&gt;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&lt;/body&gt;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&lt;/html&gt;</a:t>
            </a:r>
            <a:endParaRPr lang="zh-CN" altLang="en-US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14375"/>
            <a:ext cx="8002588" cy="541178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4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延迟脚本（了解）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625" y="1785938"/>
            <a:ext cx="8358188" cy="335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&lt;title&gt;Example HTML Page&lt;/title&gt;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defer=</a:t>
            </a:r>
            <a:r>
              <a:rPr lang="zh-CN" altLang="en-US" sz="17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defer</a:t>
            </a:r>
            <a:r>
              <a:rPr lang="zh-CN" altLang="en-US" sz="17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=”example1.js”&gt;&lt;/script&gt;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defer=</a:t>
            </a:r>
            <a:r>
              <a:rPr lang="zh-CN" altLang="en-US" sz="17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defer</a:t>
            </a:r>
            <a:r>
              <a:rPr lang="zh-CN" altLang="en-US" sz="17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=”example2.js”&gt;&lt;/script&gt;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&lt;!-- content here --&gt;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CN" alt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&lt;script&gt;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14375"/>
            <a:ext cx="8002588" cy="541178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5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异步脚本（了解）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625" y="1785938"/>
            <a:ext cx="8286750" cy="335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&lt;title&gt;Example HTML Page&lt;/title&gt;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=”example1.js”&gt;&lt;/script&gt;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=”example2.js”&gt;&lt;/script&gt;              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  &lt;!-- content here --&gt;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defRPr/>
            </a:pPr>
            <a:r>
              <a:rPr lang="en-US" altLang="zh-CN" sz="17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CN" alt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985</TotalTime>
  <Words>483</Words>
  <Application>Microsoft Office PowerPoint</Application>
  <PresentationFormat>全屏显示(4:3)</PresentationFormat>
  <Paragraphs>141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Arial Black</vt:lpstr>
      <vt:lpstr>Calibri</vt:lpstr>
      <vt:lpstr>微软雅黑</vt:lpstr>
      <vt:lpstr>Courier New</vt:lpstr>
      <vt:lpstr>blackboard-powerpoint-template</vt:lpstr>
      <vt:lpstr>blackboard-powerpoint-template</vt:lpstr>
      <vt:lpstr>幻灯片 1</vt:lpstr>
      <vt:lpstr>提纲</vt:lpstr>
      <vt:lpstr>一、&lt;script&gt;元素</vt:lpstr>
      <vt:lpstr>一、&lt;script&gt;元素</vt:lpstr>
      <vt:lpstr>一、&lt;script&gt;元素</vt:lpstr>
      <vt:lpstr>一、&lt;script&gt;元素</vt:lpstr>
      <vt:lpstr>一、&lt;script&gt;元素</vt:lpstr>
      <vt:lpstr>一、&lt;script&gt;元素</vt:lpstr>
      <vt:lpstr>一、&lt;script&gt;元素</vt:lpstr>
      <vt:lpstr>一、&lt;script&gt;元素</vt:lpstr>
      <vt:lpstr>提纲</vt:lpstr>
      <vt:lpstr>二、嵌入代码与外部文件（了解）</vt:lpstr>
      <vt:lpstr>提纲</vt:lpstr>
      <vt:lpstr>三、&lt;noscript&gt;元素（掌握）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VIP</cp:lastModifiedBy>
  <cp:revision>398</cp:revision>
  <dcterms:created xsi:type="dcterms:W3CDTF">2012-06-22T12:18:32Z</dcterms:created>
  <dcterms:modified xsi:type="dcterms:W3CDTF">2012-09-03T07:19:14Z</dcterms:modified>
</cp:coreProperties>
</file>