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76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1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8" autoAdjust="0"/>
    <p:restoredTop sz="87479" autoAdjust="0"/>
  </p:normalViewPr>
  <p:slideViewPr>
    <p:cSldViewPr>
      <p:cViewPr varScale="1">
        <p:scale>
          <a:sx n="60" d="100"/>
          <a:sy n="60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D84C0E6A-B18D-4643-9A19-E730BD2CD014}" type="datetimeFigureOut">
              <a:rPr lang="zh-CN" altLang="en-US"/>
              <a:pPr>
                <a:defRPr/>
              </a:pPr>
              <a:t>2012/11/5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5A2065BE-082B-4228-BD26-557DDAC56D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48760176-5561-4281-A809-72EF708E97B6}" type="datetimeFigureOut">
              <a:rPr lang="zh-CN" altLang="en-US"/>
              <a:pPr>
                <a:defRPr/>
              </a:pPr>
              <a:t>2012/11/5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8D314215-5FDC-40FF-BEAC-5F19EAB788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7" cstate="print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9" descr="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lum bright="6000"/>
          </a:blip>
          <a:srcRect/>
          <a:stretch>
            <a:fillRect/>
          </a:stretch>
        </p:blipFill>
        <p:spPr bwMode="auto">
          <a:xfrm rot="19724420">
            <a:off x="8243888" y="3284538"/>
            <a:ext cx="1047750" cy="136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20" descr="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lum bright="12000"/>
          </a:blip>
          <a:srcRect/>
          <a:stretch>
            <a:fillRect/>
          </a:stretch>
        </p:blipFill>
        <p:spPr bwMode="auto">
          <a:xfrm rot="2592828">
            <a:off x="7812088" y="4292600"/>
            <a:ext cx="82550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" name="Picture 21" descr="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lum bright="6000"/>
          </a:blip>
          <a:srcRect/>
          <a:stretch>
            <a:fillRect/>
          </a:stretch>
        </p:blipFill>
        <p:spPr bwMode="auto">
          <a:xfrm rot="18480939">
            <a:off x="8123238" y="5422900"/>
            <a:ext cx="603250" cy="790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" name="Picture 22" descr="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lum bright="18000"/>
          </a:blip>
          <a:srcRect/>
          <a:stretch>
            <a:fillRect/>
          </a:stretch>
        </p:blipFill>
        <p:spPr bwMode="auto">
          <a:xfrm>
            <a:off x="8613775" y="4824413"/>
            <a:ext cx="7112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" name="Picture 23" descr="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lum bright="12000"/>
          </a:blip>
          <a:srcRect/>
          <a:stretch>
            <a:fillRect/>
          </a:stretch>
        </p:blipFill>
        <p:spPr bwMode="auto">
          <a:xfrm rot="3568906">
            <a:off x="8632825" y="6083300"/>
            <a:ext cx="5365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3538" y="549275"/>
            <a:ext cx="7448550" cy="1025525"/>
          </a:xfrm>
        </p:spPr>
        <p:txBody>
          <a:bodyPr/>
          <a:lstStyle>
            <a:lvl1pPr>
              <a:defRPr sz="3500"/>
            </a:lvl1pPr>
          </a:lstStyle>
          <a:p>
            <a:r>
              <a:rPr lang="zh-CN" altLang="en-US" smtClean="0"/>
              <a:t>单击此处编辑母版标题样式</a:t>
            </a: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7523162" cy="1222375"/>
          </a:xfrm>
        </p:spPr>
        <p:txBody>
          <a:bodyPr anchor="ctr"/>
          <a:lstStyle>
            <a:lvl1pPr marL="0" indent="0">
              <a:buFontTx/>
              <a:buNone/>
              <a:defRPr sz="2800">
                <a:latin typeface="Arial Black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2195513" y="6381750"/>
            <a:ext cx="50482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05113" y="6381750"/>
            <a:ext cx="509587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21063" y="6381750"/>
            <a:ext cx="35877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056BDA8-5942-43C5-95C4-73535AEE5E2B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6" grpId="0" build="p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1641-AB0A-4BE1-9CED-BAF6B2EA0F68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16663" y="201613"/>
            <a:ext cx="20002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201613"/>
            <a:ext cx="5849938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E0DD8-EB4D-4919-B215-8648510BC3B4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B295C-E9D9-435F-B74C-729932678725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46B63-6E9A-425B-B4E2-46A8490FF5C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4325" y="1052513"/>
            <a:ext cx="39243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1025" y="1052513"/>
            <a:ext cx="3925888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CC965-53C3-4E08-8930-FB7403B160B4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81B89-45FC-40C9-87A6-27F09BA5894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D4F60-8301-478E-96CE-73299F41115E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8A9A-052E-4218-9700-3DF0BEFF4636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9D535-50A5-4AB1-B369-F5246AF877B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0FF5-058C-47EF-A807-C98CCD979881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/>
          <p:cNvPicPr>
            <a:picLocks noChangeAspect="1" noChangeArrowheads="1"/>
          </p:cNvPicPr>
          <p:nvPr/>
        </p:nvPicPr>
        <p:blipFill>
          <a:blip r:embed="rId13" cstate="print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01613"/>
            <a:ext cx="800258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052513"/>
            <a:ext cx="8002588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4325" y="6381750"/>
            <a:ext cx="9683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62138" y="6381750"/>
            <a:ext cx="9779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1063" y="6381750"/>
            <a:ext cx="6889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401A4136-2300-459D-8C66-51B6BD160DD6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1046" name="Freeform 22"/>
          <p:cNvSpPr>
            <a:spLocks noEditPoints="1"/>
          </p:cNvSpPr>
          <p:nvPr/>
        </p:nvSpPr>
        <p:spPr bwMode="auto">
          <a:xfrm>
            <a:off x="7089775" y="5661025"/>
            <a:ext cx="361950" cy="1095375"/>
          </a:xfrm>
          <a:custGeom>
            <a:avLst/>
            <a:gdLst/>
            <a:ahLst/>
            <a:cxnLst>
              <a:cxn ang="0">
                <a:pos x="471" y="377"/>
              </a:cxn>
              <a:cxn ang="0">
                <a:pos x="474" y="337"/>
              </a:cxn>
              <a:cxn ang="0">
                <a:pos x="427" y="273"/>
              </a:cxn>
              <a:cxn ang="0">
                <a:pos x="378" y="242"/>
              </a:cxn>
              <a:cxn ang="0">
                <a:pos x="293" y="224"/>
              </a:cxn>
              <a:cxn ang="0">
                <a:pos x="280" y="183"/>
              </a:cxn>
              <a:cxn ang="0">
                <a:pos x="244" y="46"/>
              </a:cxn>
              <a:cxn ang="0">
                <a:pos x="203" y="2"/>
              </a:cxn>
              <a:cxn ang="0">
                <a:pos x="173" y="5"/>
              </a:cxn>
              <a:cxn ang="0">
                <a:pos x="129" y="13"/>
              </a:cxn>
              <a:cxn ang="0">
                <a:pos x="87" y="86"/>
              </a:cxn>
              <a:cxn ang="0">
                <a:pos x="84" y="181"/>
              </a:cxn>
              <a:cxn ang="0">
                <a:pos x="91" y="233"/>
              </a:cxn>
              <a:cxn ang="0">
                <a:pos x="82" y="265"/>
              </a:cxn>
              <a:cxn ang="0">
                <a:pos x="81" y="280"/>
              </a:cxn>
              <a:cxn ang="0">
                <a:pos x="82" y="291"/>
              </a:cxn>
              <a:cxn ang="0">
                <a:pos x="59" y="319"/>
              </a:cxn>
              <a:cxn ang="0">
                <a:pos x="23" y="371"/>
              </a:cxn>
              <a:cxn ang="0">
                <a:pos x="12" y="444"/>
              </a:cxn>
              <a:cxn ang="0">
                <a:pos x="28" y="448"/>
              </a:cxn>
              <a:cxn ang="0">
                <a:pos x="23" y="662"/>
              </a:cxn>
              <a:cxn ang="0">
                <a:pos x="3" y="831"/>
              </a:cxn>
              <a:cxn ang="0">
                <a:pos x="15" y="907"/>
              </a:cxn>
              <a:cxn ang="0">
                <a:pos x="62" y="935"/>
              </a:cxn>
              <a:cxn ang="0">
                <a:pos x="60" y="913"/>
              </a:cxn>
              <a:cxn ang="0">
                <a:pos x="81" y="931"/>
              </a:cxn>
              <a:cxn ang="0">
                <a:pos x="107" y="1030"/>
              </a:cxn>
              <a:cxn ang="0">
                <a:pos x="143" y="1148"/>
              </a:cxn>
              <a:cxn ang="0">
                <a:pos x="142" y="1208"/>
              </a:cxn>
              <a:cxn ang="0">
                <a:pos x="168" y="1356"/>
              </a:cxn>
              <a:cxn ang="0">
                <a:pos x="137" y="1429"/>
              </a:cxn>
              <a:cxn ang="0">
                <a:pos x="64" y="1486"/>
              </a:cxn>
              <a:cxn ang="0">
                <a:pos x="67" y="1520"/>
              </a:cxn>
              <a:cxn ang="0">
                <a:pos x="158" y="1507"/>
              </a:cxn>
              <a:cxn ang="0">
                <a:pos x="183" y="1543"/>
              </a:cxn>
              <a:cxn ang="0">
                <a:pos x="220" y="1605"/>
              </a:cxn>
              <a:cxn ang="0">
                <a:pos x="246" y="1642"/>
              </a:cxn>
              <a:cxn ang="0">
                <a:pos x="308" y="1638"/>
              </a:cxn>
              <a:cxn ang="0">
                <a:pos x="302" y="1585"/>
              </a:cxn>
              <a:cxn ang="0">
                <a:pos x="284" y="1523"/>
              </a:cxn>
              <a:cxn ang="0">
                <a:pos x="284" y="1431"/>
              </a:cxn>
              <a:cxn ang="0">
                <a:pos x="287" y="1265"/>
              </a:cxn>
              <a:cxn ang="0">
                <a:pos x="290" y="1137"/>
              </a:cxn>
              <a:cxn ang="0">
                <a:pos x="312" y="1005"/>
              </a:cxn>
              <a:cxn ang="0">
                <a:pos x="341" y="942"/>
              </a:cxn>
              <a:cxn ang="0">
                <a:pos x="379" y="904"/>
              </a:cxn>
              <a:cxn ang="0">
                <a:pos x="397" y="826"/>
              </a:cxn>
              <a:cxn ang="0">
                <a:pos x="406" y="692"/>
              </a:cxn>
              <a:cxn ang="0">
                <a:pos x="413" y="732"/>
              </a:cxn>
              <a:cxn ang="0">
                <a:pos x="455" y="755"/>
              </a:cxn>
              <a:cxn ang="0">
                <a:pos x="445" y="742"/>
              </a:cxn>
              <a:cxn ang="0">
                <a:pos x="431" y="678"/>
              </a:cxn>
              <a:cxn ang="0">
                <a:pos x="479" y="619"/>
              </a:cxn>
              <a:cxn ang="0">
                <a:pos x="536" y="532"/>
              </a:cxn>
              <a:cxn ang="0">
                <a:pos x="527" y="489"/>
              </a:cxn>
              <a:cxn ang="0">
                <a:pos x="35" y="904"/>
              </a:cxn>
              <a:cxn ang="0">
                <a:pos x="34" y="886"/>
              </a:cxn>
              <a:cxn ang="0">
                <a:pos x="287" y="235"/>
              </a:cxn>
              <a:cxn ang="0">
                <a:pos x="287" y="226"/>
              </a:cxn>
              <a:cxn ang="0">
                <a:pos x="284" y="241"/>
              </a:cxn>
              <a:cxn ang="0">
                <a:pos x="339" y="898"/>
              </a:cxn>
              <a:cxn ang="0">
                <a:pos x="490" y="484"/>
              </a:cxn>
              <a:cxn ang="0">
                <a:pos x="534" y="514"/>
              </a:cxn>
            </a:cxnLst>
            <a:rect l="0" t="0" r="r" b="b"/>
            <a:pathLst>
              <a:path w="543" h="1649">
                <a:moveTo>
                  <a:pt x="495" y="475"/>
                </a:moveTo>
                <a:lnTo>
                  <a:pt x="481" y="456"/>
                </a:lnTo>
                <a:lnTo>
                  <a:pt x="481" y="456"/>
                </a:lnTo>
                <a:lnTo>
                  <a:pt x="481" y="446"/>
                </a:lnTo>
                <a:lnTo>
                  <a:pt x="481" y="444"/>
                </a:lnTo>
                <a:lnTo>
                  <a:pt x="483" y="443"/>
                </a:lnTo>
                <a:lnTo>
                  <a:pt x="471" y="377"/>
                </a:lnTo>
                <a:lnTo>
                  <a:pt x="463" y="376"/>
                </a:lnTo>
                <a:lnTo>
                  <a:pt x="463" y="376"/>
                </a:lnTo>
                <a:lnTo>
                  <a:pt x="463" y="371"/>
                </a:lnTo>
                <a:lnTo>
                  <a:pt x="464" y="360"/>
                </a:lnTo>
                <a:lnTo>
                  <a:pt x="468" y="347"/>
                </a:lnTo>
                <a:lnTo>
                  <a:pt x="470" y="341"/>
                </a:lnTo>
                <a:lnTo>
                  <a:pt x="474" y="337"/>
                </a:lnTo>
                <a:lnTo>
                  <a:pt x="474" y="337"/>
                </a:lnTo>
                <a:lnTo>
                  <a:pt x="470" y="326"/>
                </a:lnTo>
                <a:lnTo>
                  <a:pt x="464" y="315"/>
                </a:lnTo>
                <a:lnTo>
                  <a:pt x="456" y="302"/>
                </a:lnTo>
                <a:lnTo>
                  <a:pt x="444" y="287"/>
                </a:lnTo>
                <a:lnTo>
                  <a:pt x="436" y="280"/>
                </a:lnTo>
                <a:lnTo>
                  <a:pt x="427" y="273"/>
                </a:lnTo>
                <a:lnTo>
                  <a:pt x="419" y="266"/>
                </a:lnTo>
                <a:lnTo>
                  <a:pt x="409" y="260"/>
                </a:lnTo>
                <a:lnTo>
                  <a:pt x="397" y="254"/>
                </a:lnTo>
                <a:lnTo>
                  <a:pt x="385" y="249"/>
                </a:lnTo>
                <a:lnTo>
                  <a:pt x="385" y="249"/>
                </a:lnTo>
                <a:lnTo>
                  <a:pt x="381" y="246"/>
                </a:lnTo>
                <a:lnTo>
                  <a:pt x="378" y="242"/>
                </a:lnTo>
                <a:lnTo>
                  <a:pt x="373" y="239"/>
                </a:lnTo>
                <a:lnTo>
                  <a:pt x="366" y="235"/>
                </a:lnTo>
                <a:lnTo>
                  <a:pt x="358" y="233"/>
                </a:lnTo>
                <a:lnTo>
                  <a:pt x="348" y="231"/>
                </a:lnTo>
                <a:lnTo>
                  <a:pt x="336" y="231"/>
                </a:lnTo>
                <a:lnTo>
                  <a:pt x="297" y="235"/>
                </a:lnTo>
                <a:lnTo>
                  <a:pt x="293" y="224"/>
                </a:lnTo>
                <a:lnTo>
                  <a:pt x="287" y="209"/>
                </a:lnTo>
                <a:lnTo>
                  <a:pt x="282" y="195"/>
                </a:lnTo>
                <a:lnTo>
                  <a:pt x="290" y="208"/>
                </a:lnTo>
                <a:lnTo>
                  <a:pt x="295" y="211"/>
                </a:lnTo>
                <a:lnTo>
                  <a:pt x="290" y="204"/>
                </a:lnTo>
                <a:lnTo>
                  <a:pt x="284" y="194"/>
                </a:lnTo>
                <a:lnTo>
                  <a:pt x="280" y="183"/>
                </a:lnTo>
                <a:lnTo>
                  <a:pt x="275" y="170"/>
                </a:lnTo>
                <a:lnTo>
                  <a:pt x="270" y="137"/>
                </a:lnTo>
                <a:lnTo>
                  <a:pt x="263" y="105"/>
                </a:lnTo>
                <a:lnTo>
                  <a:pt x="260" y="88"/>
                </a:lnTo>
                <a:lnTo>
                  <a:pt x="256" y="74"/>
                </a:lnTo>
                <a:lnTo>
                  <a:pt x="250" y="59"/>
                </a:lnTo>
                <a:lnTo>
                  <a:pt x="244" y="46"/>
                </a:lnTo>
                <a:lnTo>
                  <a:pt x="238" y="34"/>
                </a:lnTo>
                <a:lnTo>
                  <a:pt x="233" y="23"/>
                </a:lnTo>
                <a:lnTo>
                  <a:pt x="225" y="15"/>
                </a:lnTo>
                <a:lnTo>
                  <a:pt x="217" y="8"/>
                </a:lnTo>
                <a:lnTo>
                  <a:pt x="212" y="6"/>
                </a:lnTo>
                <a:lnTo>
                  <a:pt x="208" y="3"/>
                </a:lnTo>
                <a:lnTo>
                  <a:pt x="203" y="2"/>
                </a:lnTo>
                <a:lnTo>
                  <a:pt x="198" y="0"/>
                </a:lnTo>
                <a:lnTo>
                  <a:pt x="194" y="0"/>
                </a:lnTo>
                <a:lnTo>
                  <a:pt x="189" y="0"/>
                </a:lnTo>
                <a:lnTo>
                  <a:pt x="183" y="1"/>
                </a:lnTo>
                <a:lnTo>
                  <a:pt x="177" y="3"/>
                </a:lnTo>
                <a:lnTo>
                  <a:pt x="175" y="3"/>
                </a:lnTo>
                <a:lnTo>
                  <a:pt x="173" y="5"/>
                </a:lnTo>
                <a:lnTo>
                  <a:pt x="168" y="3"/>
                </a:lnTo>
                <a:lnTo>
                  <a:pt x="164" y="2"/>
                </a:lnTo>
                <a:lnTo>
                  <a:pt x="158" y="2"/>
                </a:lnTo>
                <a:lnTo>
                  <a:pt x="153" y="2"/>
                </a:lnTo>
                <a:lnTo>
                  <a:pt x="145" y="3"/>
                </a:lnTo>
                <a:lnTo>
                  <a:pt x="137" y="7"/>
                </a:lnTo>
                <a:lnTo>
                  <a:pt x="129" y="13"/>
                </a:lnTo>
                <a:lnTo>
                  <a:pt x="120" y="20"/>
                </a:lnTo>
                <a:lnTo>
                  <a:pt x="113" y="28"/>
                </a:lnTo>
                <a:lnTo>
                  <a:pt x="106" y="38"/>
                </a:lnTo>
                <a:lnTo>
                  <a:pt x="100" y="48"/>
                </a:lnTo>
                <a:lnTo>
                  <a:pt x="95" y="60"/>
                </a:lnTo>
                <a:lnTo>
                  <a:pt x="91" y="72"/>
                </a:lnTo>
                <a:lnTo>
                  <a:pt x="87" y="86"/>
                </a:lnTo>
                <a:lnTo>
                  <a:pt x="84" y="98"/>
                </a:lnTo>
                <a:lnTo>
                  <a:pt x="81" y="112"/>
                </a:lnTo>
                <a:lnTo>
                  <a:pt x="80" y="126"/>
                </a:lnTo>
                <a:lnTo>
                  <a:pt x="79" y="140"/>
                </a:lnTo>
                <a:lnTo>
                  <a:pt x="79" y="150"/>
                </a:lnTo>
                <a:lnTo>
                  <a:pt x="80" y="159"/>
                </a:lnTo>
                <a:lnTo>
                  <a:pt x="84" y="181"/>
                </a:lnTo>
                <a:lnTo>
                  <a:pt x="88" y="202"/>
                </a:lnTo>
                <a:lnTo>
                  <a:pt x="91" y="224"/>
                </a:lnTo>
                <a:lnTo>
                  <a:pt x="85" y="239"/>
                </a:lnTo>
                <a:lnTo>
                  <a:pt x="82" y="244"/>
                </a:lnTo>
                <a:lnTo>
                  <a:pt x="79" y="249"/>
                </a:lnTo>
                <a:lnTo>
                  <a:pt x="82" y="246"/>
                </a:lnTo>
                <a:lnTo>
                  <a:pt x="91" y="233"/>
                </a:lnTo>
                <a:lnTo>
                  <a:pt x="86" y="246"/>
                </a:lnTo>
                <a:lnTo>
                  <a:pt x="81" y="261"/>
                </a:lnTo>
                <a:lnTo>
                  <a:pt x="75" y="274"/>
                </a:lnTo>
                <a:lnTo>
                  <a:pt x="72" y="280"/>
                </a:lnTo>
                <a:lnTo>
                  <a:pt x="69" y="283"/>
                </a:lnTo>
                <a:lnTo>
                  <a:pt x="75" y="275"/>
                </a:lnTo>
                <a:lnTo>
                  <a:pt x="82" y="265"/>
                </a:lnTo>
                <a:lnTo>
                  <a:pt x="91" y="250"/>
                </a:lnTo>
                <a:lnTo>
                  <a:pt x="87" y="262"/>
                </a:lnTo>
                <a:lnTo>
                  <a:pt x="82" y="274"/>
                </a:lnTo>
                <a:lnTo>
                  <a:pt x="77" y="285"/>
                </a:lnTo>
                <a:lnTo>
                  <a:pt x="72" y="292"/>
                </a:lnTo>
                <a:lnTo>
                  <a:pt x="75" y="287"/>
                </a:lnTo>
                <a:lnTo>
                  <a:pt x="81" y="280"/>
                </a:lnTo>
                <a:lnTo>
                  <a:pt x="86" y="272"/>
                </a:lnTo>
                <a:lnTo>
                  <a:pt x="82" y="282"/>
                </a:lnTo>
                <a:lnTo>
                  <a:pt x="79" y="292"/>
                </a:lnTo>
                <a:lnTo>
                  <a:pt x="74" y="300"/>
                </a:lnTo>
                <a:lnTo>
                  <a:pt x="69" y="306"/>
                </a:lnTo>
                <a:lnTo>
                  <a:pt x="75" y="299"/>
                </a:lnTo>
                <a:lnTo>
                  <a:pt x="82" y="291"/>
                </a:lnTo>
                <a:lnTo>
                  <a:pt x="88" y="279"/>
                </a:lnTo>
                <a:lnTo>
                  <a:pt x="86" y="287"/>
                </a:lnTo>
                <a:lnTo>
                  <a:pt x="84" y="292"/>
                </a:lnTo>
                <a:lnTo>
                  <a:pt x="81" y="298"/>
                </a:lnTo>
                <a:lnTo>
                  <a:pt x="75" y="306"/>
                </a:lnTo>
                <a:lnTo>
                  <a:pt x="67" y="313"/>
                </a:lnTo>
                <a:lnTo>
                  <a:pt x="59" y="319"/>
                </a:lnTo>
                <a:lnTo>
                  <a:pt x="52" y="325"/>
                </a:lnTo>
                <a:lnTo>
                  <a:pt x="43" y="332"/>
                </a:lnTo>
                <a:lnTo>
                  <a:pt x="36" y="340"/>
                </a:lnTo>
                <a:lnTo>
                  <a:pt x="34" y="344"/>
                </a:lnTo>
                <a:lnTo>
                  <a:pt x="32" y="348"/>
                </a:lnTo>
                <a:lnTo>
                  <a:pt x="27" y="359"/>
                </a:lnTo>
                <a:lnTo>
                  <a:pt x="23" y="371"/>
                </a:lnTo>
                <a:lnTo>
                  <a:pt x="20" y="381"/>
                </a:lnTo>
                <a:lnTo>
                  <a:pt x="17" y="392"/>
                </a:lnTo>
                <a:lnTo>
                  <a:pt x="14" y="413"/>
                </a:lnTo>
                <a:lnTo>
                  <a:pt x="9" y="437"/>
                </a:lnTo>
                <a:lnTo>
                  <a:pt x="10" y="441"/>
                </a:lnTo>
                <a:lnTo>
                  <a:pt x="12" y="442"/>
                </a:lnTo>
                <a:lnTo>
                  <a:pt x="12" y="444"/>
                </a:lnTo>
                <a:lnTo>
                  <a:pt x="13" y="444"/>
                </a:lnTo>
                <a:lnTo>
                  <a:pt x="16" y="445"/>
                </a:lnTo>
                <a:lnTo>
                  <a:pt x="20" y="445"/>
                </a:lnTo>
                <a:lnTo>
                  <a:pt x="23" y="445"/>
                </a:lnTo>
                <a:lnTo>
                  <a:pt x="27" y="445"/>
                </a:lnTo>
                <a:lnTo>
                  <a:pt x="27" y="446"/>
                </a:lnTo>
                <a:lnTo>
                  <a:pt x="28" y="448"/>
                </a:lnTo>
                <a:lnTo>
                  <a:pt x="28" y="452"/>
                </a:lnTo>
                <a:lnTo>
                  <a:pt x="30" y="519"/>
                </a:lnTo>
                <a:lnTo>
                  <a:pt x="30" y="568"/>
                </a:lnTo>
                <a:lnTo>
                  <a:pt x="30" y="608"/>
                </a:lnTo>
                <a:lnTo>
                  <a:pt x="27" y="647"/>
                </a:lnTo>
                <a:lnTo>
                  <a:pt x="25" y="653"/>
                </a:lnTo>
                <a:lnTo>
                  <a:pt x="23" y="662"/>
                </a:lnTo>
                <a:lnTo>
                  <a:pt x="19" y="678"/>
                </a:lnTo>
                <a:lnTo>
                  <a:pt x="16" y="698"/>
                </a:lnTo>
                <a:lnTo>
                  <a:pt x="14" y="721"/>
                </a:lnTo>
                <a:lnTo>
                  <a:pt x="10" y="769"/>
                </a:lnTo>
                <a:lnTo>
                  <a:pt x="8" y="795"/>
                </a:lnTo>
                <a:lnTo>
                  <a:pt x="4" y="820"/>
                </a:lnTo>
                <a:lnTo>
                  <a:pt x="3" y="831"/>
                </a:lnTo>
                <a:lnTo>
                  <a:pt x="1" y="847"/>
                </a:lnTo>
                <a:lnTo>
                  <a:pt x="0" y="857"/>
                </a:lnTo>
                <a:lnTo>
                  <a:pt x="0" y="866"/>
                </a:lnTo>
                <a:lnTo>
                  <a:pt x="0" y="877"/>
                </a:lnTo>
                <a:lnTo>
                  <a:pt x="1" y="885"/>
                </a:lnTo>
                <a:lnTo>
                  <a:pt x="10" y="900"/>
                </a:lnTo>
                <a:lnTo>
                  <a:pt x="15" y="907"/>
                </a:lnTo>
                <a:lnTo>
                  <a:pt x="22" y="914"/>
                </a:lnTo>
                <a:lnTo>
                  <a:pt x="30" y="922"/>
                </a:lnTo>
                <a:lnTo>
                  <a:pt x="39" y="927"/>
                </a:lnTo>
                <a:lnTo>
                  <a:pt x="45" y="930"/>
                </a:lnTo>
                <a:lnTo>
                  <a:pt x="51" y="932"/>
                </a:lnTo>
                <a:lnTo>
                  <a:pt x="56" y="935"/>
                </a:lnTo>
                <a:lnTo>
                  <a:pt x="62" y="935"/>
                </a:lnTo>
                <a:lnTo>
                  <a:pt x="64" y="933"/>
                </a:lnTo>
                <a:lnTo>
                  <a:pt x="65" y="931"/>
                </a:lnTo>
                <a:lnTo>
                  <a:pt x="65" y="927"/>
                </a:lnTo>
                <a:lnTo>
                  <a:pt x="64" y="923"/>
                </a:lnTo>
                <a:lnTo>
                  <a:pt x="62" y="919"/>
                </a:lnTo>
                <a:lnTo>
                  <a:pt x="61" y="916"/>
                </a:lnTo>
                <a:lnTo>
                  <a:pt x="60" y="913"/>
                </a:lnTo>
                <a:lnTo>
                  <a:pt x="61" y="913"/>
                </a:lnTo>
                <a:lnTo>
                  <a:pt x="66" y="914"/>
                </a:lnTo>
                <a:lnTo>
                  <a:pt x="69" y="916"/>
                </a:lnTo>
                <a:lnTo>
                  <a:pt x="73" y="918"/>
                </a:lnTo>
                <a:lnTo>
                  <a:pt x="75" y="920"/>
                </a:lnTo>
                <a:lnTo>
                  <a:pt x="78" y="924"/>
                </a:lnTo>
                <a:lnTo>
                  <a:pt x="81" y="931"/>
                </a:lnTo>
                <a:lnTo>
                  <a:pt x="84" y="938"/>
                </a:lnTo>
                <a:lnTo>
                  <a:pt x="85" y="946"/>
                </a:lnTo>
                <a:lnTo>
                  <a:pt x="86" y="955"/>
                </a:lnTo>
                <a:lnTo>
                  <a:pt x="88" y="962"/>
                </a:lnTo>
                <a:lnTo>
                  <a:pt x="90" y="969"/>
                </a:lnTo>
                <a:lnTo>
                  <a:pt x="99" y="1000"/>
                </a:lnTo>
                <a:lnTo>
                  <a:pt x="107" y="1030"/>
                </a:lnTo>
                <a:lnTo>
                  <a:pt x="116" y="1062"/>
                </a:lnTo>
                <a:lnTo>
                  <a:pt x="124" y="1095"/>
                </a:lnTo>
                <a:lnTo>
                  <a:pt x="125" y="1102"/>
                </a:lnTo>
                <a:lnTo>
                  <a:pt x="129" y="1112"/>
                </a:lnTo>
                <a:lnTo>
                  <a:pt x="134" y="1127"/>
                </a:lnTo>
                <a:lnTo>
                  <a:pt x="140" y="1143"/>
                </a:lnTo>
                <a:lnTo>
                  <a:pt x="143" y="1148"/>
                </a:lnTo>
                <a:lnTo>
                  <a:pt x="144" y="1157"/>
                </a:lnTo>
                <a:lnTo>
                  <a:pt x="144" y="1161"/>
                </a:lnTo>
                <a:lnTo>
                  <a:pt x="144" y="1165"/>
                </a:lnTo>
                <a:lnTo>
                  <a:pt x="143" y="1176"/>
                </a:lnTo>
                <a:lnTo>
                  <a:pt x="140" y="1185"/>
                </a:lnTo>
                <a:lnTo>
                  <a:pt x="140" y="1195"/>
                </a:lnTo>
                <a:lnTo>
                  <a:pt x="142" y="1208"/>
                </a:lnTo>
                <a:lnTo>
                  <a:pt x="143" y="1219"/>
                </a:lnTo>
                <a:lnTo>
                  <a:pt x="147" y="1244"/>
                </a:lnTo>
                <a:lnTo>
                  <a:pt x="158" y="1294"/>
                </a:lnTo>
                <a:lnTo>
                  <a:pt x="164" y="1319"/>
                </a:lnTo>
                <a:lnTo>
                  <a:pt x="165" y="1330"/>
                </a:lnTo>
                <a:lnTo>
                  <a:pt x="168" y="1343"/>
                </a:lnTo>
                <a:lnTo>
                  <a:pt x="168" y="1356"/>
                </a:lnTo>
                <a:lnTo>
                  <a:pt x="168" y="1369"/>
                </a:lnTo>
                <a:lnTo>
                  <a:pt x="166" y="1381"/>
                </a:lnTo>
                <a:lnTo>
                  <a:pt x="165" y="1395"/>
                </a:lnTo>
                <a:lnTo>
                  <a:pt x="159" y="1405"/>
                </a:lnTo>
                <a:lnTo>
                  <a:pt x="153" y="1413"/>
                </a:lnTo>
                <a:lnTo>
                  <a:pt x="146" y="1421"/>
                </a:lnTo>
                <a:lnTo>
                  <a:pt x="137" y="1429"/>
                </a:lnTo>
                <a:lnTo>
                  <a:pt x="129" y="1436"/>
                </a:lnTo>
                <a:lnTo>
                  <a:pt x="119" y="1443"/>
                </a:lnTo>
                <a:lnTo>
                  <a:pt x="100" y="1455"/>
                </a:lnTo>
                <a:lnTo>
                  <a:pt x="82" y="1468"/>
                </a:lnTo>
                <a:lnTo>
                  <a:pt x="75" y="1473"/>
                </a:lnTo>
                <a:lnTo>
                  <a:pt x="69" y="1479"/>
                </a:lnTo>
                <a:lnTo>
                  <a:pt x="64" y="1486"/>
                </a:lnTo>
                <a:lnTo>
                  <a:pt x="60" y="1495"/>
                </a:lnTo>
                <a:lnTo>
                  <a:pt x="59" y="1498"/>
                </a:lnTo>
                <a:lnTo>
                  <a:pt x="58" y="1503"/>
                </a:lnTo>
                <a:lnTo>
                  <a:pt x="58" y="1508"/>
                </a:lnTo>
                <a:lnTo>
                  <a:pt x="59" y="1511"/>
                </a:lnTo>
                <a:lnTo>
                  <a:pt x="64" y="1516"/>
                </a:lnTo>
                <a:lnTo>
                  <a:pt x="67" y="1520"/>
                </a:lnTo>
                <a:lnTo>
                  <a:pt x="73" y="1522"/>
                </a:lnTo>
                <a:lnTo>
                  <a:pt x="79" y="1523"/>
                </a:lnTo>
                <a:lnTo>
                  <a:pt x="86" y="1523"/>
                </a:lnTo>
                <a:lnTo>
                  <a:pt x="94" y="1523"/>
                </a:lnTo>
                <a:lnTo>
                  <a:pt x="110" y="1520"/>
                </a:lnTo>
                <a:lnTo>
                  <a:pt x="143" y="1510"/>
                </a:lnTo>
                <a:lnTo>
                  <a:pt x="158" y="1507"/>
                </a:lnTo>
                <a:lnTo>
                  <a:pt x="168" y="1504"/>
                </a:lnTo>
                <a:lnTo>
                  <a:pt x="175" y="1504"/>
                </a:lnTo>
                <a:lnTo>
                  <a:pt x="175" y="1512"/>
                </a:lnTo>
                <a:lnTo>
                  <a:pt x="176" y="1520"/>
                </a:lnTo>
                <a:lnTo>
                  <a:pt x="177" y="1525"/>
                </a:lnTo>
                <a:lnTo>
                  <a:pt x="178" y="1531"/>
                </a:lnTo>
                <a:lnTo>
                  <a:pt x="183" y="1543"/>
                </a:lnTo>
                <a:lnTo>
                  <a:pt x="189" y="1553"/>
                </a:lnTo>
                <a:lnTo>
                  <a:pt x="195" y="1562"/>
                </a:lnTo>
                <a:lnTo>
                  <a:pt x="202" y="1570"/>
                </a:lnTo>
                <a:lnTo>
                  <a:pt x="208" y="1577"/>
                </a:lnTo>
                <a:lnTo>
                  <a:pt x="212" y="1587"/>
                </a:lnTo>
                <a:lnTo>
                  <a:pt x="216" y="1595"/>
                </a:lnTo>
                <a:lnTo>
                  <a:pt x="220" y="1605"/>
                </a:lnTo>
                <a:lnTo>
                  <a:pt x="223" y="1613"/>
                </a:lnTo>
                <a:lnTo>
                  <a:pt x="225" y="1621"/>
                </a:lnTo>
                <a:lnTo>
                  <a:pt x="229" y="1628"/>
                </a:lnTo>
                <a:lnTo>
                  <a:pt x="235" y="1635"/>
                </a:lnTo>
                <a:lnTo>
                  <a:pt x="238" y="1638"/>
                </a:lnTo>
                <a:lnTo>
                  <a:pt x="241" y="1641"/>
                </a:lnTo>
                <a:lnTo>
                  <a:pt x="246" y="1642"/>
                </a:lnTo>
                <a:lnTo>
                  <a:pt x="250" y="1645"/>
                </a:lnTo>
                <a:lnTo>
                  <a:pt x="262" y="1648"/>
                </a:lnTo>
                <a:lnTo>
                  <a:pt x="271" y="1649"/>
                </a:lnTo>
                <a:lnTo>
                  <a:pt x="283" y="1649"/>
                </a:lnTo>
                <a:lnTo>
                  <a:pt x="294" y="1648"/>
                </a:lnTo>
                <a:lnTo>
                  <a:pt x="302" y="1642"/>
                </a:lnTo>
                <a:lnTo>
                  <a:pt x="308" y="1638"/>
                </a:lnTo>
                <a:lnTo>
                  <a:pt x="312" y="1633"/>
                </a:lnTo>
                <a:lnTo>
                  <a:pt x="314" y="1627"/>
                </a:lnTo>
                <a:lnTo>
                  <a:pt x="315" y="1620"/>
                </a:lnTo>
                <a:lnTo>
                  <a:pt x="314" y="1613"/>
                </a:lnTo>
                <a:lnTo>
                  <a:pt x="312" y="1606"/>
                </a:lnTo>
                <a:lnTo>
                  <a:pt x="309" y="1599"/>
                </a:lnTo>
                <a:lnTo>
                  <a:pt x="302" y="1585"/>
                </a:lnTo>
                <a:lnTo>
                  <a:pt x="294" y="1569"/>
                </a:lnTo>
                <a:lnTo>
                  <a:pt x="290" y="1562"/>
                </a:lnTo>
                <a:lnTo>
                  <a:pt x="287" y="1554"/>
                </a:lnTo>
                <a:lnTo>
                  <a:pt x="284" y="1547"/>
                </a:lnTo>
                <a:lnTo>
                  <a:pt x="284" y="1538"/>
                </a:lnTo>
                <a:lnTo>
                  <a:pt x="284" y="1531"/>
                </a:lnTo>
                <a:lnTo>
                  <a:pt x="284" y="1523"/>
                </a:lnTo>
                <a:lnTo>
                  <a:pt x="287" y="1508"/>
                </a:lnTo>
                <a:lnTo>
                  <a:pt x="290" y="1491"/>
                </a:lnTo>
                <a:lnTo>
                  <a:pt x="290" y="1483"/>
                </a:lnTo>
                <a:lnTo>
                  <a:pt x="290" y="1473"/>
                </a:lnTo>
                <a:lnTo>
                  <a:pt x="290" y="1463"/>
                </a:lnTo>
                <a:lnTo>
                  <a:pt x="288" y="1452"/>
                </a:lnTo>
                <a:lnTo>
                  <a:pt x="284" y="1431"/>
                </a:lnTo>
                <a:lnTo>
                  <a:pt x="279" y="1408"/>
                </a:lnTo>
                <a:lnTo>
                  <a:pt x="279" y="1397"/>
                </a:lnTo>
                <a:lnTo>
                  <a:pt x="277" y="1385"/>
                </a:lnTo>
                <a:lnTo>
                  <a:pt x="277" y="1366"/>
                </a:lnTo>
                <a:lnTo>
                  <a:pt x="279" y="1347"/>
                </a:lnTo>
                <a:lnTo>
                  <a:pt x="282" y="1307"/>
                </a:lnTo>
                <a:lnTo>
                  <a:pt x="287" y="1265"/>
                </a:lnTo>
                <a:lnTo>
                  <a:pt x="289" y="1245"/>
                </a:lnTo>
                <a:lnTo>
                  <a:pt x="290" y="1225"/>
                </a:lnTo>
                <a:lnTo>
                  <a:pt x="290" y="1203"/>
                </a:lnTo>
                <a:lnTo>
                  <a:pt x="290" y="1179"/>
                </a:lnTo>
                <a:lnTo>
                  <a:pt x="290" y="1158"/>
                </a:lnTo>
                <a:lnTo>
                  <a:pt x="290" y="1146"/>
                </a:lnTo>
                <a:lnTo>
                  <a:pt x="290" y="1137"/>
                </a:lnTo>
                <a:lnTo>
                  <a:pt x="292" y="1128"/>
                </a:lnTo>
                <a:lnTo>
                  <a:pt x="293" y="1121"/>
                </a:lnTo>
                <a:lnTo>
                  <a:pt x="297" y="1105"/>
                </a:lnTo>
                <a:lnTo>
                  <a:pt x="302" y="1091"/>
                </a:lnTo>
                <a:lnTo>
                  <a:pt x="302" y="1082"/>
                </a:lnTo>
                <a:lnTo>
                  <a:pt x="305" y="1075"/>
                </a:lnTo>
                <a:lnTo>
                  <a:pt x="312" y="1005"/>
                </a:lnTo>
                <a:lnTo>
                  <a:pt x="316" y="971"/>
                </a:lnTo>
                <a:lnTo>
                  <a:pt x="319" y="956"/>
                </a:lnTo>
                <a:lnTo>
                  <a:pt x="323" y="940"/>
                </a:lnTo>
                <a:lnTo>
                  <a:pt x="327" y="942"/>
                </a:lnTo>
                <a:lnTo>
                  <a:pt x="332" y="942"/>
                </a:lnTo>
                <a:lnTo>
                  <a:pt x="336" y="942"/>
                </a:lnTo>
                <a:lnTo>
                  <a:pt x="341" y="942"/>
                </a:lnTo>
                <a:lnTo>
                  <a:pt x="345" y="940"/>
                </a:lnTo>
                <a:lnTo>
                  <a:pt x="348" y="939"/>
                </a:lnTo>
                <a:lnTo>
                  <a:pt x="357" y="935"/>
                </a:lnTo>
                <a:lnTo>
                  <a:pt x="364" y="930"/>
                </a:lnTo>
                <a:lnTo>
                  <a:pt x="370" y="923"/>
                </a:lnTo>
                <a:lnTo>
                  <a:pt x="374" y="913"/>
                </a:lnTo>
                <a:lnTo>
                  <a:pt x="379" y="904"/>
                </a:lnTo>
                <a:lnTo>
                  <a:pt x="384" y="894"/>
                </a:lnTo>
                <a:lnTo>
                  <a:pt x="388" y="883"/>
                </a:lnTo>
                <a:lnTo>
                  <a:pt x="391" y="872"/>
                </a:lnTo>
                <a:lnTo>
                  <a:pt x="393" y="861"/>
                </a:lnTo>
                <a:lnTo>
                  <a:pt x="394" y="848"/>
                </a:lnTo>
                <a:lnTo>
                  <a:pt x="396" y="836"/>
                </a:lnTo>
                <a:lnTo>
                  <a:pt x="397" y="826"/>
                </a:lnTo>
                <a:lnTo>
                  <a:pt x="397" y="815"/>
                </a:lnTo>
                <a:lnTo>
                  <a:pt x="396" y="796"/>
                </a:lnTo>
                <a:lnTo>
                  <a:pt x="397" y="777"/>
                </a:lnTo>
                <a:lnTo>
                  <a:pt x="398" y="760"/>
                </a:lnTo>
                <a:lnTo>
                  <a:pt x="400" y="742"/>
                </a:lnTo>
                <a:lnTo>
                  <a:pt x="404" y="708"/>
                </a:lnTo>
                <a:lnTo>
                  <a:pt x="406" y="692"/>
                </a:lnTo>
                <a:lnTo>
                  <a:pt x="406" y="692"/>
                </a:lnTo>
                <a:lnTo>
                  <a:pt x="406" y="715"/>
                </a:lnTo>
                <a:lnTo>
                  <a:pt x="406" y="715"/>
                </a:lnTo>
                <a:lnTo>
                  <a:pt x="407" y="719"/>
                </a:lnTo>
                <a:lnTo>
                  <a:pt x="409" y="724"/>
                </a:lnTo>
                <a:lnTo>
                  <a:pt x="411" y="728"/>
                </a:lnTo>
                <a:lnTo>
                  <a:pt x="413" y="732"/>
                </a:lnTo>
                <a:lnTo>
                  <a:pt x="420" y="740"/>
                </a:lnTo>
                <a:lnTo>
                  <a:pt x="429" y="745"/>
                </a:lnTo>
                <a:lnTo>
                  <a:pt x="438" y="750"/>
                </a:lnTo>
                <a:lnTo>
                  <a:pt x="445" y="754"/>
                </a:lnTo>
                <a:lnTo>
                  <a:pt x="452" y="757"/>
                </a:lnTo>
                <a:lnTo>
                  <a:pt x="452" y="757"/>
                </a:lnTo>
                <a:lnTo>
                  <a:pt x="455" y="755"/>
                </a:lnTo>
                <a:lnTo>
                  <a:pt x="459" y="751"/>
                </a:lnTo>
                <a:lnTo>
                  <a:pt x="461" y="749"/>
                </a:lnTo>
                <a:lnTo>
                  <a:pt x="461" y="747"/>
                </a:lnTo>
                <a:lnTo>
                  <a:pt x="458" y="745"/>
                </a:lnTo>
                <a:lnTo>
                  <a:pt x="452" y="744"/>
                </a:lnTo>
                <a:lnTo>
                  <a:pt x="452" y="744"/>
                </a:lnTo>
                <a:lnTo>
                  <a:pt x="445" y="742"/>
                </a:lnTo>
                <a:lnTo>
                  <a:pt x="439" y="738"/>
                </a:lnTo>
                <a:lnTo>
                  <a:pt x="435" y="732"/>
                </a:lnTo>
                <a:lnTo>
                  <a:pt x="431" y="727"/>
                </a:lnTo>
                <a:lnTo>
                  <a:pt x="426" y="716"/>
                </a:lnTo>
                <a:lnTo>
                  <a:pt x="424" y="710"/>
                </a:lnTo>
                <a:lnTo>
                  <a:pt x="431" y="678"/>
                </a:lnTo>
                <a:lnTo>
                  <a:pt x="431" y="678"/>
                </a:lnTo>
                <a:lnTo>
                  <a:pt x="437" y="676"/>
                </a:lnTo>
                <a:lnTo>
                  <a:pt x="437" y="676"/>
                </a:lnTo>
                <a:lnTo>
                  <a:pt x="444" y="669"/>
                </a:lnTo>
                <a:lnTo>
                  <a:pt x="451" y="660"/>
                </a:lnTo>
                <a:lnTo>
                  <a:pt x="461" y="649"/>
                </a:lnTo>
                <a:lnTo>
                  <a:pt x="470" y="634"/>
                </a:lnTo>
                <a:lnTo>
                  <a:pt x="479" y="619"/>
                </a:lnTo>
                <a:lnTo>
                  <a:pt x="488" y="601"/>
                </a:lnTo>
                <a:lnTo>
                  <a:pt x="495" y="582"/>
                </a:lnTo>
                <a:lnTo>
                  <a:pt x="530" y="581"/>
                </a:lnTo>
                <a:lnTo>
                  <a:pt x="516" y="549"/>
                </a:lnTo>
                <a:lnTo>
                  <a:pt x="516" y="549"/>
                </a:lnTo>
                <a:lnTo>
                  <a:pt x="528" y="540"/>
                </a:lnTo>
                <a:lnTo>
                  <a:pt x="536" y="532"/>
                </a:lnTo>
                <a:lnTo>
                  <a:pt x="541" y="524"/>
                </a:lnTo>
                <a:lnTo>
                  <a:pt x="543" y="517"/>
                </a:lnTo>
                <a:lnTo>
                  <a:pt x="543" y="510"/>
                </a:lnTo>
                <a:lnTo>
                  <a:pt x="541" y="504"/>
                </a:lnTo>
                <a:lnTo>
                  <a:pt x="537" y="498"/>
                </a:lnTo>
                <a:lnTo>
                  <a:pt x="533" y="494"/>
                </a:lnTo>
                <a:lnTo>
                  <a:pt x="527" y="489"/>
                </a:lnTo>
                <a:lnTo>
                  <a:pt x="521" y="485"/>
                </a:lnTo>
                <a:lnTo>
                  <a:pt x="508" y="480"/>
                </a:lnTo>
                <a:lnTo>
                  <a:pt x="495" y="475"/>
                </a:lnTo>
                <a:lnTo>
                  <a:pt x="495" y="475"/>
                </a:lnTo>
                <a:close/>
                <a:moveTo>
                  <a:pt x="43" y="910"/>
                </a:moveTo>
                <a:lnTo>
                  <a:pt x="41" y="909"/>
                </a:lnTo>
                <a:lnTo>
                  <a:pt x="35" y="904"/>
                </a:lnTo>
                <a:lnTo>
                  <a:pt x="32" y="900"/>
                </a:lnTo>
                <a:lnTo>
                  <a:pt x="29" y="897"/>
                </a:lnTo>
                <a:lnTo>
                  <a:pt x="27" y="892"/>
                </a:lnTo>
                <a:lnTo>
                  <a:pt x="26" y="888"/>
                </a:lnTo>
                <a:lnTo>
                  <a:pt x="30" y="886"/>
                </a:lnTo>
                <a:lnTo>
                  <a:pt x="33" y="886"/>
                </a:lnTo>
                <a:lnTo>
                  <a:pt x="34" y="886"/>
                </a:lnTo>
                <a:lnTo>
                  <a:pt x="36" y="888"/>
                </a:lnTo>
                <a:lnTo>
                  <a:pt x="38" y="892"/>
                </a:lnTo>
                <a:lnTo>
                  <a:pt x="40" y="901"/>
                </a:lnTo>
                <a:lnTo>
                  <a:pt x="42" y="906"/>
                </a:lnTo>
                <a:lnTo>
                  <a:pt x="46" y="910"/>
                </a:lnTo>
                <a:lnTo>
                  <a:pt x="43" y="910"/>
                </a:lnTo>
                <a:close/>
                <a:moveTo>
                  <a:pt x="287" y="235"/>
                </a:moveTo>
                <a:lnTo>
                  <a:pt x="287" y="234"/>
                </a:lnTo>
                <a:lnTo>
                  <a:pt x="288" y="235"/>
                </a:lnTo>
                <a:lnTo>
                  <a:pt x="287" y="235"/>
                </a:lnTo>
                <a:close/>
                <a:moveTo>
                  <a:pt x="290" y="227"/>
                </a:moveTo>
                <a:lnTo>
                  <a:pt x="295" y="235"/>
                </a:lnTo>
                <a:lnTo>
                  <a:pt x="290" y="235"/>
                </a:lnTo>
                <a:lnTo>
                  <a:pt x="287" y="226"/>
                </a:lnTo>
                <a:lnTo>
                  <a:pt x="282" y="213"/>
                </a:lnTo>
                <a:lnTo>
                  <a:pt x="290" y="227"/>
                </a:lnTo>
                <a:close/>
                <a:moveTo>
                  <a:pt x="284" y="241"/>
                </a:moveTo>
                <a:lnTo>
                  <a:pt x="287" y="246"/>
                </a:lnTo>
                <a:lnTo>
                  <a:pt x="287" y="249"/>
                </a:lnTo>
                <a:lnTo>
                  <a:pt x="286" y="247"/>
                </a:lnTo>
                <a:lnTo>
                  <a:pt x="284" y="241"/>
                </a:lnTo>
                <a:close/>
                <a:moveTo>
                  <a:pt x="340" y="900"/>
                </a:moveTo>
                <a:lnTo>
                  <a:pt x="339" y="904"/>
                </a:lnTo>
                <a:lnTo>
                  <a:pt x="338" y="907"/>
                </a:lnTo>
                <a:lnTo>
                  <a:pt x="333" y="916"/>
                </a:lnTo>
                <a:lnTo>
                  <a:pt x="327" y="925"/>
                </a:lnTo>
                <a:lnTo>
                  <a:pt x="333" y="911"/>
                </a:lnTo>
                <a:lnTo>
                  <a:pt x="339" y="898"/>
                </a:lnTo>
                <a:lnTo>
                  <a:pt x="340" y="898"/>
                </a:lnTo>
                <a:lnTo>
                  <a:pt x="340" y="900"/>
                </a:lnTo>
                <a:close/>
                <a:moveTo>
                  <a:pt x="508" y="529"/>
                </a:moveTo>
                <a:lnTo>
                  <a:pt x="508" y="529"/>
                </a:lnTo>
                <a:lnTo>
                  <a:pt x="500" y="508"/>
                </a:lnTo>
                <a:lnTo>
                  <a:pt x="490" y="484"/>
                </a:lnTo>
                <a:lnTo>
                  <a:pt x="490" y="484"/>
                </a:lnTo>
                <a:lnTo>
                  <a:pt x="513" y="493"/>
                </a:lnTo>
                <a:lnTo>
                  <a:pt x="520" y="496"/>
                </a:lnTo>
                <a:lnTo>
                  <a:pt x="527" y="501"/>
                </a:lnTo>
                <a:lnTo>
                  <a:pt x="530" y="504"/>
                </a:lnTo>
                <a:lnTo>
                  <a:pt x="533" y="507"/>
                </a:lnTo>
                <a:lnTo>
                  <a:pt x="534" y="510"/>
                </a:lnTo>
                <a:lnTo>
                  <a:pt x="534" y="514"/>
                </a:lnTo>
                <a:lnTo>
                  <a:pt x="533" y="516"/>
                </a:lnTo>
                <a:lnTo>
                  <a:pt x="530" y="519"/>
                </a:lnTo>
                <a:lnTo>
                  <a:pt x="524" y="523"/>
                </a:lnTo>
                <a:lnTo>
                  <a:pt x="516" y="527"/>
                </a:lnTo>
                <a:lnTo>
                  <a:pt x="508" y="529"/>
                </a:lnTo>
                <a:lnTo>
                  <a:pt x="508" y="5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1034" name="Group 23"/>
          <p:cNvGrpSpPr>
            <a:grpSpLocks/>
          </p:cNvGrpSpPr>
          <p:nvPr/>
        </p:nvGrpSpPr>
        <p:grpSpPr bwMode="auto">
          <a:xfrm>
            <a:off x="7885113" y="5416550"/>
            <a:ext cx="1101725" cy="1339850"/>
            <a:chOff x="3920" y="2886"/>
            <a:chExt cx="956" cy="1161"/>
          </a:xfrm>
        </p:grpSpPr>
        <p:sp>
          <p:nvSpPr>
            <p:cNvPr id="1048" name="Freeform 24"/>
            <p:cNvSpPr>
              <a:spLocks noEditPoints="1"/>
            </p:cNvSpPr>
            <p:nvPr userDrawn="1"/>
          </p:nvSpPr>
          <p:spPr bwMode="auto">
            <a:xfrm>
              <a:off x="4346" y="2886"/>
              <a:ext cx="530" cy="1161"/>
            </a:xfrm>
            <a:custGeom>
              <a:avLst/>
              <a:gdLst/>
              <a:ahLst/>
              <a:cxnLst>
                <a:cxn ang="0">
                  <a:pos x="359" y="378"/>
                </a:cxn>
                <a:cxn ang="0">
                  <a:pos x="340" y="15"/>
                </a:cxn>
                <a:cxn ang="0">
                  <a:pos x="145" y="157"/>
                </a:cxn>
                <a:cxn ang="0">
                  <a:pos x="156" y="154"/>
                </a:cxn>
                <a:cxn ang="0">
                  <a:pos x="165" y="156"/>
                </a:cxn>
                <a:cxn ang="0">
                  <a:pos x="167" y="157"/>
                </a:cxn>
                <a:cxn ang="0">
                  <a:pos x="170" y="148"/>
                </a:cxn>
                <a:cxn ang="0">
                  <a:pos x="179" y="139"/>
                </a:cxn>
                <a:cxn ang="0">
                  <a:pos x="184" y="134"/>
                </a:cxn>
                <a:cxn ang="0">
                  <a:pos x="193" y="129"/>
                </a:cxn>
                <a:cxn ang="0">
                  <a:pos x="198" y="129"/>
                </a:cxn>
                <a:cxn ang="0">
                  <a:pos x="198" y="128"/>
                </a:cxn>
                <a:cxn ang="0">
                  <a:pos x="199" y="128"/>
                </a:cxn>
                <a:cxn ang="0">
                  <a:pos x="212" y="126"/>
                </a:cxn>
                <a:cxn ang="0">
                  <a:pos x="219" y="123"/>
                </a:cxn>
                <a:cxn ang="0">
                  <a:pos x="231" y="117"/>
                </a:cxn>
                <a:cxn ang="0">
                  <a:pos x="231" y="117"/>
                </a:cxn>
                <a:cxn ang="0">
                  <a:pos x="238" y="116"/>
                </a:cxn>
                <a:cxn ang="0">
                  <a:pos x="243" y="117"/>
                </a:cxn>
                <a:cxn ang="0">
                  <a:pos x="244" y="119"/>
                </a:cxn>
                <a:cxn ang="0">
                  <a:pos x="242" y="125"/>
                </a:cxn>
                <a:cxn ang="0">
                  <a:pos x="238" y="129"/>
                </a:cxn>
                <a:cxn ang="0">
                  <a:pos x="235" y="131"/>
                </a:cxn>
                <a:cxn ang="0">
                  <a:pos x="222" y="139"/>
                </a:cxn>
                <a:cxn ang="0">
                  <a:pos x="225" y="144"/>
                </a:cxn>
                <a:cxn ang="0">
                  <a:pos x="229" y="162"/>
                </a:cxn>
                <a:cxn ang="0">
                  <a:pos x="227" y="174"/>
                </a:cxn>
                <a:cxn ang="0">
                  <a:pos x="226" y="176"/>
                </a:cxn>
                <a:cxn ang="0">
                  <a:pos x="218" y="181"/>
                </a:cxn>
                <a:cxn ang="0">
                  <a:pos x="204" y="186"/>
                </a:cxn>
                <a:cxn ang="0">
                  <a:pos x="199" y="187"/>
                </a:cxn>
                <a:cxn ang="0">
                  <a:pos x="186" y="190"/>
                </a:cxn>
                <a:cxn ang="0">
                  <a:pos x="179" y="193"/>
                </a:cxn>
                <a:cxn ang="0">
                  <a:pos x="176" y="207"/>
                </a:cxn>
                <a:cxn ang="0">
                  <a:pos x="175" y="213"/>
                </a:cxn>
                <a:cxn ang="0">
                  <a:pos x="174" y="214"/>
                </a:cxn>
                <a:cxn ang="0">
                  <a:pos x="128" y="229"/>
                </a:cxn>
                <a:cxn ang="0">
                  <a:pos x="129" y="493"/>
                </a:cxn>
                <a:cxn ang="0">
                  <a:pos x="0" y="929"/>
                </a:cxn>
                <a:cxn ang="0">
                  <a:pos x="0" y="934"/>
                </a:cxn>
                <a:cxn ang="0">
                  <a:pos x="5" y="938"/>
                </a:cxn>
                <a:cxn ang="0">
                  <a:pos x="7" y="938"/>
                </a:cxn>
                <a:cxn ang="0">
                  <a:pos x="11" y="935"/>
                </a:cxn>
                <a:cxn ang="0">
                  <a:pos x="142" y="494"/>
                </a:cxn>
                <a:cxn ang="0">
                  <a:pos x="238" y="955"/>
                </a:cxn>
                <a:cxn ang="0">
                  <a:pos x="238" y="957"/>
                </a:cxn>
                <a:cxn ang="0">
                  <a:pos x="242" y="961"/>
                </a:cxn>
                <a:cxn ang="0">
                  <a:pos x="244" y="961"/>
                </a:cxn>
                <a:cxn ang="0">
                  <a:pos x="249" y="960"/>
                </a:cxn>
                <a:cxn ang="0">
                  <a:pos x="250" y="955"/>
                </a:cxn>
                <a:cxn ang="0">
                  <a:pos x="339" y="519"/>
                </a:cxn>
                <a:cxn ang="0">
                  <a:pos x="361" y="474"/>
                </a:cxn>
                <a:cxn ang="0">
                  <a:pos x="427" y="865"/>
                </a:cxn>
                <a:cxn ang="0">
                  <a:pos x="429" y="870"/>
                </a:cxn>
                <a:cxn ang="0">
                  <a:pos x="434" y="871"/>
                </a:cxn>
                <a:cxn ang="0">
                  <a:pos x="437" y="870"/>
                </a:cxn>
                <a:cxn ang="0">
                  <a:pos x="439" y="865"/>
                </a:cxn>
                <a:cxn ang="0">
                  <a:pos x="439" y="862"/>
                </a:cxn>
                <a:cxn ang="0">
                  <a:pos x="353" y="421"/>
                </a:cxn>
                <a:cxn ang="0">
                  <a:pos x="347" y="461"/>
                </a:cxn>
              </a:cxnLst>
              <a:rect l="0" t="0" r="r" b="b"/>
              <a:pathLst>
                <a:path w="439" h="961">
                  <a:moveTo>
                    <a:pt x="439" y="862"/>
                  </a:moveTo>
                  <a:lnTo>
                    <a:pt x="359" y="378"/>
                  </a:lnTo>
                  <a:lnTo>
                    <a:pt x="410" y="18"/>
                  </a:lnTo>
                  <a:lnTo>
                    <a:pt x="340" y="15"/>
                  </a:lnTo>
                  <a:lnTo>
                    <a:pt x="180" y="0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6" y="154"/>
                  </a:lnTo>
                  <a:lnTo>
                    <a:pt x="160" y="154"/>
                  </a:lnTo>
                  <a:lnTo>
                    <a:pt x="165" y="156"/>
                  </a:lnTo>
                  <a:lnTo>
                    <a:pt x="165" y="156"/>
                  </a:lnTo>
                  <a:lnTo>
                    <a:pt x="167" y="157"/>
                  </a:lnTo>
                  <a:lnTo>
                    <a:pt x="167" y="157"/>
                  </a:lnTo>
                  <a:lnTo>
                    <a:pt x="170" y="148"/>
                  </a:lnTo>
                  <a:lnTo>
                    <a:pt x="174" y="144"/>
                  </a:lnTo>
                  <a:lnTo>
                    <a:pt x="179" y="139"/>
                  </a:lnTo>
                  <a:lnTo>
                    <a:pt x="179" y="139"/>
                  </a:lnTo>
                  <a:lnTo>
                    <a:pt x="184" y="134"/>
                  </a:lnTo>
                  <a:lnTo>
                    <a:pt x="188" y="130"/>
                  </a:lnTo>
                  <a:lnTo>
                    <a:pt x="193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8"/>
                  </a:lnTo>
                  <a:lnTo>
                    <a:pt x="199" y="128"/>
                  </a:lnTo>
                  <a:lnTo>
                    <a:pt x="199" y="128"/>
                  </a:lnTo>
                  <a:lnTo>
                    <a:pt x="205" y="128"/>
                  </a:lnTo>
                  <a:lnTo>
                    <a:pt x="212" y="126"/>
                  </a:lnTo>
                  <a:lnTo>
                    <a:pt x="219" y="123"/>
                  </a:lnTo>
                  <a:lnTo>
                    <a:pt x="219" y="123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8" y="116"/>
                  </a:lnTo>
                  <a:lnTo>
                    <a:pt x="241" y="116"/>
                  </a:lnTo>
                  <a:lnTo>
                    <a:pt x="243" y="117"/>
                  </a:lnTo>
                  <a:lnTo>
                    <a:pt x="243" y="117"/>
                  </a:lnTo>
                  <a:lnTo>
                    <a:pt x="244" y="119"/>
                  </a:lnTo>
                  <a:lnTo>
                    <a:pt x="244" y="122"/>
                  </a:lnTo>
                  <a:lnTo>
                    <a:pt x="242" y="125"/>
                  </a:lnTo>
                  <a:lnTo>
                    <a:pt x="242" y="125"/>
                  </a:lnTo>
                  <a:lnTo>
                    <a:pt x="238" y="129"/>
                  </a:lnTo>
                  <a:lnTo>
                    <a:pt x="235" y="131"/>
                  </a:lnTo>
                  <a:lnTo>
                    <a:pt x="235" y="131"/>
                  </a:lnTo>
                  <a:lnTo>
                    <a:pt x="230" y="134"/>
                  </a:lnTo>
                  <a:lnTo>
                    <a:pt x="222" y="139"/>
                  </a:lnTo>
                  <a:lnTo>
                    <a:pt x="222" y="139"/>
                  </a:lnTo>
                  <a:lnTo>
                    <a:pt x="225" y="144"/>
                  </a:lnTo>
                  <a:lnTo>
                    <a:pt x="227" y="152"/>
                  </a:lnTo>
                  <a:lnTo>
                    <a:pt x="229" y="162"/>
                  </a:lnTo>
                  <a:lnTo>
                    <a:pt x="229" y="168"/>
                  </a:lnTo>
                  <a:lnTo>
                    <a:pt x="227" y="174"/>
                  </a:lnTo>
                  <a:lnTo>
                    <a:pt x="227" y="175"/>
                  </a:lnTo>
                  <a:lnTo>
                    <a:pt x="226" y="176"/>
                  </a:lnTo>
                  <a:lnTo>
                    <a:pt x="226" y="176"/>
                  </a:lnTo>
                  <a:lnTo>
                    <a:pt x="218" y="181"/>
                  </a:lnTo>
                  <a:lnTo>
                    <a:pt x="209" y="185"/>
                  </a:lnTo>
                  <a:lnTo>
                    <a:pt x="204" y="186"/>
                  </a:lnTo>
                  <a:lnTo>
                    <a:pt x="199" y="187"/>
                  </a:lnTo>
                  <a:lnTo>
                    <a:pt x="199" y="187"/>
                  </a:lnTo>
                  <a:lnTo>
                    <a:pt x="192" y="187"/>
                  </a:lnTo>
                  <a:lnTo>
                    <a:pt x="186" y="190"/>
                  </a:lnTo>
                  <a:lnTo>
                    <a:pt x="181" y="191"/>
                  </a:lnTo>
                  <a:lnTo>
                    <a:pt x="179" y="193"/>
                  </a:lnTo>
                  <a:lnTo>
                    <a:pt x="179" y="193"/>
                  </a:lnTo>
                  <a:lnTo>
                    <a:pt x="176" y="207"/>
                  </a:lnTo>
                  <a:lnTo>
                    <a:pt x="175" y="212"/>
                  </a:lnTo>
                  <a:lnTo>
                    <a:pt x="175" y="213"/>
                  </a:lnTo>
                  <a:lnTo>
                    <a:pt x="174" y="214"/>
                  </a:lnTo>
                  <a:lnTo>
                    <a:pt x="174" y="214"/>
                  </a:lnTo>
                  <a:lnTo>
                    <a:pt x="159" y="219"/>
                  </a:lnTo>
                  <a:lnTo>
                    <a:pt x="128" y="229"/>
                  </a:lnTo>
                  <a:lnTo>
                    <a:pt x="70" y="485"/>
                  </a:lnTo>
                  <a:lnTo>
                    <a:pt x="129" y="493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2"/>
                  </a:lnTo>
                  <a:lnTo>
                    <a:pt x="0" y="934"/>
                  </a:lnTo>
                  <a:lnTo>
                    <a:pt x="2" y="936"/>
                  </a:lnTo>
                  <a:lnTo>
                    <a:pt x="5" y="938"/>
                  </a:lnTo>
                  <a:lnTo>
                    <a:pt x="5" y="938"/>
                  </a:lnTo>
                  <a:lnTo>
                    <a:pt x="7" y="938"/>
                  </a:lnTo>
                  <a:lnTo>
                    <a:pt x="10" y="936"/>
                  </a:lnTo>
                  <a:lnTo>
                    <a:pt x="11" y="935"/>
                  </a:lnTo>
                  <a:lnTo>
                    <a:pt x="12" y="933"/>
                  </a:lnTo>
                  <a:lnTo>
                    <a:pt x="142" y="494"/>
                  </a:lnTo>
                  <a:lnTo>
                    <a:pt x="258" y="508"/>
                  </a:lnTo>
                  <a:lnTo>
                    <a:pt x="238" y="955"/>
                  </a:lnTo>
                  <a:lnTo>
                    <a:pt x="238" y="955"/>
                  </a:lnTo>
                  <a:lnTo>
                    <a:pt x="238" y="957"/>
                  </a:lnTo>
                  <a:lnTo>
                    <a:pt x="240" y="960"/>
                  </a:lnTo>
                  <a:lnTo>
                    <a:pt x="242" y="961"/>
                  </a:lnTo>
                  <a:lnTo>
                    <a:pt x="244" y="961"/>
                  </a:lnTo>
                  <a:lnTo>
                    <a:pt x="244" y="961"/>
                  </a:lnTo>
                  <a:lnTo>
                    <a:pt x="247" y="961"/>
                  </a:lnTo>
                  <a:lnTo>
                    <a:pt x="249" y="960"/>
                  </a:lnTo>
                  <a:lnTo>
                    <a:pt x="250" y="957"/>
                  </a:lnTo>
                  <a:lnTo>
                    <a:pt x="250" y="955"/>
                  </a:lnTo>
                  <a:lnTo>
                    <a:pt x="271" y="511"/>
                  </a:lnTo>
                  <a:lnTo>
                    <a:pt x="339" y="519"/>
                  </a:lnTo>
                  <a:lnTo>
                    <a:pt x="345" y="473"/>
                  </a:lnTo>
                  <a:lnTo>
                    <a:pt x="361" y="474"/>
                  </a:lnTo>
                  <a:lnTo>
                    <a:pt x="427" y="865"/>
                  </a:lnTo>
                  <a:lnTo>
                    <a:pt x="427" y="865"/>
                  </a:lnTo>
                  <a:lnTo>
                    <a:pt x="427" y="867"/>
                  </a:lnTo>
                  <a:lnTo>
                    <a:pt x="429" y="870"/>
                  </a:lnTo>
                  <a:lnTo>
                    <a:pt x="432" y="871"/>
                  </a:lnTo>
                  <a:lnTo>
                    <a:pt x="434" y="871"/>
                  </a:lnTo>
                  <a:lnTo>
                    <a:pt x="434" y="871"/>
                  </a:lnTo>
                  <a:lnTo>
                    <a:pt x="437" y="870"/>
                  </a:lnTo>
                  <a:lnTo>
                    <a:pt x="438" y="868"/>
                  </a:lnTo>
                  <a:lnTo>
                    <a:pt x="439" y="865"/>
                  </a:lnTo>
                  <a:lnTo>
                    <a:pt x="439" y="862"/>
                  </a:lnTo>
                  <a:lnTo>
                    <a:pt x="439" y="862"/>
                  </a:lnTo>
                  <a:close/>
                  <a:moveTo>
                    <a:pt x="347" y="461"/>
                  </a:moveTo>
                  <a:lnTo>
                    <a:pt x="353" y="421"/>
                  </a:lnTo>
                  <a:lnTo>
                    <a:pt x="360" y="461"/>
                  </a:lnTo>
                  <a:lnTo>
                    <a:pt x="347" y="4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3920" y="2894"/>
              <a:ext cx="716" cy="1149"/>
            </a:xfrm>
            <a:custGeom>
              <a:avLst/>
              <a:gdLst/>
              <a:ahLst/>
              <a:cxnLst>
                <a:cxn ang="0">
                  <a:pos x="387" y="239"/>
                </a:cxn>
                <a:cxn ang="0">
                  <a:pos x="523" y="202"/>
                </a:cxn>
                <a:cxn ang="0">
                  <a:pos x="551" y="175"/>
                </a:cxn>
                <a:cxn ang="0">
                  <a:pos x="571" y="135"/>
                </a:cxn>
                <a:cxn ang="0">
                  <a:pos x="584" y="119"/>
                </a:cxn>
                <a:cxn ang="0">
                  <a:pos x="584" y="115"/>
                </a:cxn>
                <a:cxn ang="0">
                  <a:pos x="550" y="127"/>
                </a:cxn>
                <a:cxn ang="0">
                  <a:pos x="527" y="143"/>
                </a:cxn>
                <a:cxn ang="0">
                  <a:pos x="510" y="152"/>
                </a:cxn>
                <a:cxn ang="0">
                  <a:pos x="391" y="178"/>
                </a:cxn>
                <a:cxn ang="0">
                  <a:pos x="318" y="147"/>
                </a:cxn>
                <a:cxn ang="0">
                  <a:pos x="219" y="130"/>
                </a:cxn>
                <a:cxn ang="0">
                  <a:pos x="202" y="51"/>
                </a:cxn>
                <a:cxn ang="0">
                  <a:pos x="167" y="4"/>
                </a:cxn>
                <a:cxn ang="0">
                  <a:pos x="127" y="6"/>
                </a:cxn>
                <a:cxn ang="0">
                  <a:pos x="94" y="51"/>
                </a:cxn>
                <a:cxn ang="0">
                  <a:pos x="100" y="70"/>
                </a:cxn>
                <a:cxn ang="0">
                  <a:pos x="98" y="95"/>
                </a:cxn>
                <a:cxn ang="0">
                  <a:pos x="104" y="100"/>
                </a:cxn>
                <a:cxn ang="0">
                  <a:pos x="106" y="113"/>
                </a:cxn>
                <a:cxn ang="0">
                  <a:pos x="110" y="124"/>
                </a:cxn>
                <a:cxn ang="0">
                  <a:pos x="126" y="147"/>
                </a:cxn>
                <a:cxn ang="0">
                  <a:pos x="55" y="195"/>
                </a:cxn>
                <a:cxn ang="0">
                  <a:pos x="36" y="190"/>
                </a:cxn>
                <a:cxn ang="0">
                  <a:pos x="32" y="206"/>
                </a:cxn>
                <a:cxn ang="0">
                  <a:pos x="15" y="179"/>
                </a:cxn>
                <a:cxn ang="0">
                  <a:pos x="9" y="184"/>
                </a:cxn>
                <a:cxn ang="0">
                  <a:pos x="3" y="189"/>
                </a:cxn>
                <a:cxn ang="0">
                  <a:pos x="2" y="206"/>
                </a:cxn>
                <a:cxn ang="0">
                  <a:pos x="3" y="225"/>
                </a:cxn>
                <a:cxn ang="0">
                  <a:pos x="15" y="247"/>
                </a:cxn>
                <a:cxn ang="0">
                  <a:pos x="11" y="284"/>
                </a:cxn>
                <a:cxn ang="0">
                  <a:pos x="19" y="360"/>
                </a:cxn>
                <a:cxn ang="0">
                  <a:pos x="53" y="357"/>
                </a:cxn>
                <a:cxn ang="0">
                  <a:pos x="98" y="299"/>
                </a:cxn>
                <a:cxn ang="0">
                  <a:pos x="112" y="523"/>
                </a:cxn>
                <a:cxn ang="0">
                  <a:pos x="122" y="618"/>
                </a:cxn>
                <a:cxn ang="0">
                  <a:pos x="121" y="811"/>
                </a:cxn>
                <a:cxn ang="0">
                  <a:pos x="118" y="883"/>
                </a:cxn>
                <a:cxn ang="0">
                  <a:pos x="73" y="910"/>
                </a:cxn>
                <a:cxn ang="0">
                  <a:pos x="83" y="929"/>
                </a:cxn>
                <a:cxn ang="0">
                  <a:pos x="155" y="917"/>
                </a:cxn>
                <a:cxn ang="0">
                  <a:pos x="179" y="911"/>
                </a:cxn>
                <a:cxn ang="0">
                  <a:pos x="183" y="898"/>
                </a:cxn>
                <a:cxn ang="0">
                  <a:pos x="194" y="780"/>
                </a:cxn>
                <a:cxn ang="0">
                  <a:pos x="201" y="582"/>
                </a:cxn>
                <a:cxn ang="0">
                  <a:pos x="219" y="595"/>
                </a:cxn>
                <a:cxn ang="0">
                  <a:pos x="238" y="829"/>
                </a:cxn>
                <a:cxn ang="0">
                  <a:pos x="246" y="893"/>
                </a:cxn>
                <a:cxn ang="0">
                  <a:pos x="213" y="934"/>
                </a:cxn>
                <a:cxn ang="0">
                  <a:pos x="228" y="951"/>
                </a:cxn>
                <a:cxn ang="0">
                  <a:pos x="290" y="932"/>
                </a:cxn>
                <a:cxn ang="0">
                  <a:pos x="304" y="920"/>
                </a:cxn>
                <a:cxn ang="0">
                  <a:pos x="317" y="898"/>
                </a:cxn>
                <a:cxn ang="0">
                  <a:pos x="304" y="739"/>
                </a:cxn>
                <a:cxn ang="0">
                  <a:pos x="293" y="655"/>
                </a:cxn>
                <a:cxn ang="0">
                  <a:pos x="331" y="476"/>
                </a:cxn>
                <a:cxn ang="0">
                  <a:pos x="319" y="248"/>
                </a:cxn>
              </a:cxnLst>
              <a:rect l="0" t="0" r="r" b="b"/>
              <a:pathLst>
                <a:path w="592" h="951">
                  <a:moveTo>
                    <a:pt x="328" y="241"/>
                  </a:moveTo>
                  <a:lnTo>
                    <a:pt x="329" y="240"/>
                  </a:lnTo>
                  <a:lnTo>
                    <a:pt x="330" y="240"/>
                  </a:lnTo>
                  <a:lnTo>
                    <a:pt x="330" y="240"/>
                  </a:lnTo>
                  <a:lnTo>
                    <a:pt x="335" y="242"/>
                  </a:lnTo>
                  <a:lnTo>
                    <a:pt x="340" y="244"/>
                  </a:lnTo>
                  <a:lnTo>
                    <a:pt x="354" y="244"/>
                  </a:lnTo>
                  <a:lnTo>
                    <a:pt x="371" y="241"/>
                  </a:lnTo>
                  <a:lnTo>
                    <a:pt x="387" y="239"/>
                  </a:lnTo>
                  <a:lnTo>
                    <a:pt x="416" y="233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42" y="227"/>
                  </a:lnTo>
                  <a:lnTo>
                    <a:pt x="455" y="224"/>
                  </a:lnTo>
                  <a:lnTo>
                    <a:pt x="484" y="216"/>
                  </a:lnTo>
                  <a:lnTo>
                    <a:pt x="523" y="202"/>
                  </a:lnTo>
                  <a:lnTo>
                    <a:pt x="523" y="202"/>
                  </a:lnTo>
                  <a:lnTo>
                    <a:pt x="525" y="196"/>
                  </a:lnTo>
                  <a:lnTo>
                    <a:pt x="526" y="186"/>
                  </a:lnTo>
                  <a:lnTo>
                    <a:pt x="526" y="186"/>
                  </a:lnTo>
                  <a:lnTo>
                    <a:pt x="527" y="183"/>
                  </a:lnTo>
                  <a:lnTo>
                    <a:pt x="529" y="180"/>
                  </a:lnTo>
                  <a:lnTo>
                    <a:pt x="537" y="178"/>
                  </a:lnTo>
                  <a:lnTo>
                    <a:pt x="545" y="175"/>
                  </a:lnTo>
                  <a:lnTo>
                    <a:pt x="551" y="175"/>
                  </a:lnTo>
                  <a:lnTo>
                    <a:pt x="551" y="175"/>
                  </a:lnTo>
                  <a:lnTo>
                    <a:pt x="559" y="174"/>
                  </a:lnTo>
                  <a:lnTo>
                    <a:pt x="566" y="171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6" y="158"/>
                  </a:lnTo>
                  <a:lnTo>
                    <a:pt x="576" y="152"/>
                  </a:lnTo>
                  <a:lnTo>
                    <a:pt x="573" y="141"/>
                  </a:lnTo>
                  <a:lnTo>
                    <a:pt x="571" y="135"/>
                  </a:lnTo>
                  <a:lnTo>
                    <a:pt x="568" y="133"/>
                  </a:lnTo>
                  <a:lnTo>
                    <a:pt x="567" y="130"/>
                  </a:lnTo>
                  <a:lnTo>
                    <a:pt x="570" y="129"/>
                  </a:lnTo>
                  <a:lnTo>
                    <a:pt x="570" y="129"/>
                  </a:lnTo>
                  <a:lnTo>
                    <a:pt x="578" y="123"/>
                  </a:lnTo>
                  <a:lnTo>
                    <a:pt x="583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90" y="115"/>
                  </a:lnTo>
                  <a:lnTo>
                    <a:pt x="590" y="115"/>
                  </a:lnTo>
                  <a:lnTo>
                    <a:pt x="592" y="113"/>
                  </a:lnTo>
                  <a:lnTo>
                    <a:pt x="592" y="113"/>
                  </a:lnTo>
                  <a:lnTo>
                    <a:pt x="589" y="113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73" y="119"/>
                  </a:lnTo>
                  <a:lnTo>
                    <a:pt x="573" y="119"/>
                  </a:lnTo>
                  <a:lnTo>
                    <a:pt x="565" y="123"/>
                  </a:lnTo>
                  <a:lnTo>
                    <a:pt x="559" y="126"/>
                  </a:lnTo>
                  <a:lnTo>
                    <a:pt x="555" y="127"/>
                  </a:lnTo>
                  <a:lnTo>
                    <a:pt x="551" y="126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45" y="127"/>
                  </a:lnTo>
                  <a:lnTo>
                    <a:pt x="542" y="128"/>
                  </a:lnTo>
                  <a:lnTo>
                    <a:pt x="538" y="130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27" y="143"/>
                  </a:lnTo>
                  <a:lnTo>
                    <a:pt x="523" y="150"/>
                  </a:lnTo>
                  <a:lnTo>
                    <a:pt x="522" y="155"/>
                  </a:lnTo>
                  <a:lnTo>
                    <a:pt x="521" y="156"/>
                  </a:lnTo>
                  <a:lnTo>
                    <a:pt x="516" y="156"/>
                  </a:lnTo>
                  <a:lnTo>
                    <a:pt x="516" y="156"/>
                  </a:lnTo>
                  <a:lnTo>
                    <a:pt x="516" y="155"/>
                  </a:lnTo>
                  <a:lnTo>
                    <a:pt x="515" y="154"/>
                  </a:lnTo>
                  <a:lnTo>
                    <a:pt x="515" y="154"/>
                  </a:lnTo>
                  <a:lnTo>
                    <a:pt x="510" y="152"/>
                  </a:lnTo>
                  <a:lnTo>
                    <a:pt x="504" y="152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24" y="175"/>
                  </a:lnTo>
                  <a:lnTo>
                    <a:pt x="424" y="175"/>
                  </a:lnTo>
                  <a:lnTo>
                    <a:pt x="407" y="178"/>
                  </a:lnTo>
                  <a:lnTo>
                    <a:pt x="391" y="178"/>
                  </a:lnTo>
                  <a:lnTo>
                    <a:pt x="375" y="177"/>
                  </a:lnTo>
                  <a:lnTo>
                    <a:pt x="362" y="173"/>
                  </a:lnTo>
                  <a:lnTo>
                    <a:pt x="351" y="169"/>
                  </a:lnTo>
                  <a:lnTo>
                    <a:pt x="341" y="167"/>
                  </a:lnTo>
                  <a:lnTo>
                    <a:pt x="331" y="162"/>
                  </a:lnTo>
                  <a:lnTo>
                    <a:pt x="331" y="162"/>
                  </a:lnTo>
                  <a:lnTo>
                    <a:pt x="326" y="158"/>
                  </a:lnTo>
                  <a:lnTo>
                    <a:pt x="323" y="154"/>
                  </a:lnTo>
                  <a:lnTo>
                    <a:pt x="318" y="147"/>
                  </a:lnTo>
                  <a:lnTo>
                    <a:pt x="312" y="144"/>
                  </a:lnTo>
                  <a:lnTo>
                    <a:pt x="283" y="134"/>
                  </a:lnTo>
                  <a:lnTo>
                    <a:pt x="283" y="134"/>
                  </a:lnTo>
                  <a:lnTo>
                    <a:pt x="276" y="132"/>
                  </a:lnTo>
                  <a:lnTo>
                    <a:pt x="264" y="130"/>
                  </a:lnTo>
                  <a:lnTo>
                    <a:pt x="246" y="130"/>
                  </a:lnTo>
                  <a:lnTo>
                    <a:pt x="221" y="132"/>
                  </a:lnTo>
                  <a:lnTo>
                    <a:pt x="219" y="132"/>
                  </a:lnTo>
                  <a:lnTo>
                    <a:pt x="219" y="130"/>
                  </a:lnTo>
                  <a:lnTo>
                    <a:pt x="219" y="130"/>
                  </a:lnTo>
                  <a:lnTo>
                    <a:pt x="213" y="123"/>
                  </a:lnTo>
                  <a:lnTo>
                    <a:pt x="207" y="118"/>
                  </a:lnTo>
                  <a:lnTo>
                    <a:pt x="202" y="115"/>
                  </a:lnTo>
                  <a:lnTo>
                    <a:pt x="201" y="113"/>
                  </a:lnTo>
                  <a:lnTo>
                    <a:pt x="201" y="112"/>
                  </a:lnTo>
                  <a:lnTo>
                    <a:pt x="201" y="112"/>
                  </a:lnTo>
                  <a:lnTo>
                    <a:pt x="203" y="74"/>
                  </a:lnTo>
                  <a:lnTo>
                    <a:pt x="202" y="51"/>
                  </a:lnTo>
                  <a:lnTo>
                    <a:pt x="200" y="39"/>
                  </a:lnTo>
                  <a:lnTo>
                    <a:pt x="200" y="36"/>
                  </a:lnTo>
                  <a:lnTo>
                    <a:pt x="200" y="36"/>
                  </a:lnTo>
                  <a:lnTo>
                    <a:pt x="193" y="23"/>
                  </a:lnTo>
                  <a:lnTo>
                    <a:pt x="185" y="14"/>
                  </a:lnTo>
                  <a:lnTo>
                    <a:pt x="182" y="10"/>
                  </a:lnTo>
                  <a:lnTo>
                    <a:pt x="177" y="8"/>
                  </a:lnTo>
                  <a:lnTo>
                    <a:pt x="172" y="5"/>
                  </a:lnTo>
                  <a:lnTo>
                    <a:pt x="167" y="4"/>
                  </a:lnTo>
                  <a:lnTo>
                    <a:pt x="167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57" y="2"/>
                  </a:lnTo>
                  <a:lnTo>
                    <a:pt x="157" y="2"/>
                  </a:lnTo>
                  <a:lnTo>
                    <a:pt x="152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7" y="6"/>
                  </a:lnTo>
                  <a:lnTo>
                    <a:pt x="117" y="12"/>
                  </a:lnTo>
                  <a:lnTo>
                    <a:pt x="110" y="17"/>
                  </a:lnTo>
                  <a:lnTo>
                    <a:pt x="104" y="22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6" y="29"/>
                  </a:lnTo>
                  <a:lnTo>
                    <a:pt x="95" y="33"/>
                  </a:lnTo>
                  <a:lnTo>
                    <a:pt x="94" y="42"/>
                  </a:lnTo>
                  <a:lnTo>
                    <a:pt x="94" y="51"/>
                  </a:lnTo>
                  <a:lnTo>
                    <a:pt x="95" y="5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94" y="88"/>
                  </a:lnTo>
                  <a:lnTo>
                    <a:pt x="94" y="88"/>
                  </a:lnTo>
                  <a:lnTo>
                    <a:pt x="95" y="92"/>
                  </a:lnTo>
                  <a:lnTo>
                    <a:pt x="96" y="94"/>
                  </a:lnTo>
                  <a:lnTo>
                    <a:pt x="96" y="94"/>
                  </a:lnTo>
                  <a:lnTo>
                    <a:pt x="98" y="95"/>
                  </a:lnTo>
                  <a:lnTo>
                    <a:pt x="101" y="95"/>
                  </a:lnTo>
                  <a:lnTo>
                    <a:pt x="104" y="95"/>
                  </a:lnTo>
                  <a:lnTo>
                    <a:pt x="104" y="98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6"/>
                  </a:lnTo>
                  <a:lnTo>
                    <a:pt x="104" y="109"/>
                  </a:lnTo>
                  <a:lnTo>
                    <a:pt x="105" y="111"/>
                  </a:lnTo>
                  <a:lnTo>
                    <a:pt x="106" y="111"/>
                  </a:lnTo>
                  <a:lnTo>
                    <a:pt x="109" y="111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5"/>
                  </a:lnTo>
                  <a:lnTo>
                    <a:pt x="106" y="116"/>
                  </a:lnTo>
                  <a:lnTo>
                    <a:pt x="107" y="117"/>
                  </a:lnTo>
                  <a:lnTo>
                    <a:pt x="107" y="117"/>
                  </a:lnTo>
                  <a:lnTo>
                    <a:pt x="109" y="118"/>
                  </a:lnTo>
                  <a:lnTo>
                    <a:pt x="109" y="118"/>
                  </a:lnTo>
                  <a:lnTo>
                    <a:pt x="110" y="124"/>
                  </a:lnTo>
                  <a:lnTo>
                    <a:pt x="112" y="129"/>
                  </a:lnTo>
                  <a:lnTo>
                    <a:pt x="112" y="129"/>
                  </a:lnTo>
                  <a:lnTo>
                    <a:pt x="113" y="130"/>
                  </a:lnTo>
                  <a:lnTo>
                    <a:pt x="115" y="130"/>
                  </a:lnTo>
                  <a:lnTo>
                    <a:pt x="127" y="132"/>
                  </a:lnTo>
                  <a:lnTo>
                    <a:pt x="127" y="132"/>
                  </a:lnTo>
                  <a:lnTo>
                    <a:pt x="126" y="143"/>
                  </a:lnTo>
                  <a:lnTo>
                    <a:pt x="126" y="146"/>
                  </a:lnTo>
                  <a:lnTo>
                    <a:pt x="126" y="147"/>
                  </a:lnTo>
                  <a:lnTo>
                    <a:pt x="126" y="147"/>
                  </a:lnTo>
                  <a:lnTo>
                    <a:pt x="95" y="164"/>
                  </a:lnTo>
                  <a:lnTo>
                    <a:pt x="75" y="178"/>
                  </a:lnTo>
                  <a:lnTo>
                    <a:pt x="62" y="188"/>
                  </a:lnTo>
                  <a:lnTo>
                    <a:pt x="59" y="190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5" y="195"/>
                  </a:lnTo>
                  <a:lnTo>
                    <a:pt x="49" y="208"/>
                  </a:lnTo>
                  <a:lnTo>
                    <a:pt x="47" y="212"/>
                  </a:lnTo>
                  <a:lnTo>
                    <a:pt x="44" y="208"/>
                  </a:lnTo>
                  <a:lnTo>
                    <a:pt x="39" y="200"/>
                  </a:lnTo>
                  <a:lnTo>
                    <a:pt x="38" y="200"/>
                  </a:lnTo>
                  <a:lnTo>
                    <a:pt x="38" y="199"/>
                  </a:lnTo>
                  <a:lnTo>
                    <a:pt x="38" y="199"/>
                  </a:lnTo>
                  <a:lnTo>
                    <a:pt x="36" y="190"/>
                  </a:lnTo>
                  <a:lnTo>
                    <a:pt x="36" y="190"/>
                  </a:lnTo>
                  <a:lnTo>
                    <a:pt x="33" y="189"/>
                  </a:lnTo>
                  <a:lnTo>
                    <a:pt x="32" y="189"/>
                  </a:lnTo>
                  <a:lnTo>
                    <a:pt x="32" y="189"/>
                  </a:lnTo>
                  <a:lnTo>
                    <a:pt x="30" y="191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31" y="196"/>
                  </a:lnTo>
                  <a:lnTo>
                    <a:pt x="31" y="196"/>
                  </a:lnTo>
                  <a:lnTo>
                    <a:pt x="32" y="206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22" y="199"/>
                  </a:lnTo>
                  <a:lnTo>
                    <a:pt x="22" y="199"/>
                  </a:lnTo>
                  <a:lnTo>
                    <a:pt x="17" y="192"/>
                  </a:lnTo>
                  <a:lnTo>
                    <a:pt x="17" y="192"/>
                  </a:lnTo>
                  <a:lnTo>
                    <a:pt x="17" y="191"/>
                  </a:lnTo>
                  <a:lnTo>
                    <a:pt x="17" y="191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1" y="178"/>
                  </a:lnTo>
                  <a:lnTo>
                    <a:pt x="10" y="180"/>
                  </a:lnTo>
                  <a:lnTo>
                    <a:pt x="9" y="184"/>
                  </a:lnTo>
                  <a:lnTo>
                    <a:pt x="6" y="182"/>
                  </a:lnTo>
                  <a:lnTo>
                    <a:pt x="6" y="182"/>
                  </a:lnTo>
                  <a:lnTo>
                    <a:pt x="5" y="180"/>
                  </a:lnTo>
                  <a:lnTo>
                    <a:pt x="5" y="180"/>
                  </a:lnTo>
                  <a:lnTo>
                    <a:pt x="4" y="183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91"/>
                  </a:lnTo>
                  <a:lnTo>
                    <a:pt x="2" y="192"/>
                  </a:lnTo>
                  <a:lnTo>
                    <a:pt x="2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2" y="206"/>
                  </a:lnTo>
                  <a:lnTo>
                    <a:pt x="2" y="206"/>
                  </a:lnTo>
                  <a:lnTo>
                    <a:pt x="2" y="207"/>
                  </a:lnTo>
                  <a:lnTo>
                    <a:pt x="2" y="207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7"/>
                  </a:lnTo>
                  <a:lnTo>
                    <a:pt x="2" y="222"/>
                  </a:lnTo>
                  <a:lnTo>
                    <a:pt x="2" y="222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10" y="237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20" y="261"/>
                  </a:lnTo>
                  <a:lnTo>
                    <a:pt x="20" y="261"/>
                  </a:lnTo>
                  <a:lnTo>
                    <a:pt x="20" y="262"/>
                  </a:lnTo>
                  <a:lnTo>
                    <a:pt x="11" y="284"/>
                  </a:lnTo>
                  <a:lnTo>
                    <a:pt x="11" y="284"/>
                  </a:lnTo>
                  <a:lnTo>
                    <a:pt x="9" y="301"/>
                  </a:lnTo>
                  <a:lnTo>
                    <a:pt x="8" y="316"/>
                  </a:lnTo>
                  <a:lnTo>
                    <a:pt x="8" y="329"/>
                  </a:lnTo>
                  <a:lnTo>
                    <a:pt x="9" y="338"/>
                  </a:lnTo>
                  <a:lnTo>
                    <a:pt x="10" y="347"/>
                  </a:lnTo>
                  <a:lnTo>
                    <a:pt x="13" y="353"/>
                  </a:lnTo>
                  <a:lnTo>
                    <a:pt x="16" y="357"/>
                  </a:lnTo>
                  <a:lnTo>
                    <a:pt x="19" y="360"/>
                  </a:lnTo>
                  <a:lnTo>
                    <a:pt x="19" y="360"/>
                  </a:lnTo>
                  <a:lnTo>
                    <a:pt x="22" y="363"/>
                  </a:lnTo>
                  <a:lnTo>
                    <a:pt x="26" y="364"/>
                  </a:lnTo>
                  <a:lnTo>
                    <a:pt x="32" y="365"/>
                  </a:lnTo>
                  <a:lnTo>
                    <a:pt x="38" y="364"/>
                  </a:lnTo>
                  <a:lnTo>
                    <a:pt x="42" y="363"/>
                  </a:lnTo>
                  <a:lnTo>
                    <a:pt x="42" y="363"/>
                  </a:lnTo>
                  <a:lnTo>
                    <a:pt x="48" y="360"/>
                  </a:lnTo>
                  <a:lnTo>
                    <a:pt x="53" y="357"/>
                  </a:lnTo>
                  <a:lnTo>
                    <a:pt x="64" y="348"/>
                  </a:lnTo>
                  <a:lnTo>
                    <a:pt x="72" y="338"/>
                  </a:lnTo>
                  <a:lnTo>
                    <a:pt x="79" y="327"/>
                  </a:lnTo>
                  <a:lnTo>
                    <a:pt x="85" y="316"/>
                  </a:lnTo>
                  <a:lnTo>
                    <a:pt x="90" y="308"/>
                  </a:lnTo>
                  <a:lnTo>
                    <a:pt x="94" y="299"/>
                  </a:lnTo>
                  <a:lnTo>
                    <a:pt x="95" y="295"/>
                  </a:lnTo>
                  <a:lnTo>
                    <a:pt x="98" y="299"/>
                  </a:lnTo>
                  <a:lnTo>
                    <a:pt x="98" y="299"/>
                  </a:lnTo>
                  <a:lnTo>
                    <a:pt x="100" y="307"/>
                  </a:lnTo>
                  <a:lnTo>
                    <a:pt x="103" y="316"/>
                  </a:lnTo>
                  <a:lnTo>
                    <a:pt x="106" y="343"/>
                  </a:lnTo>
                  <a:lnTo>
                    <a:pt x="107" y="377"/>
                  </a:lnTo>
                  <a:lnTo>
                    <a:pt x="109" y="414"/>
                  </a:lnTo>
                  <a:lnTo>
                    <a:pt x="109" y="483"/>
                  </a:lnTo>
                  <a:lnTo>
                    <a:pt x="107" y="522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3" y="524"/>
                  </a:lnTo>
                  <a:lnTo>
                    <a:pt x="115" y="526"/>
                  </a:lnTo>
                  <a:lnTo>
                    <a:pt x="116" y="531"/>
                  </a:lnTo>
                  <a:lnTo>
                    <a:pt x="117" y="538"/>
                  </a:lnTo>
                  <a:lnTo>
                    <a:pt x="121" y="566"/>
                  </a:lnTo>
                  <a:lnTo>
                    <a:pt x="122" y="618"/>
                  </a:lnTo>
                  <a:lnTo>
                    <a:pt x="122" y="618"/>
                  </a:lnTo>
                  <a:lnTo>
                    <a:pt x="123" y="684"/>
                  </a:lnTo>
                  <a:lnTo>
                    <a:pt x="123" y="729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1" y="739"/>
                  </a:lnTo>
                  <a:lnTo>
                    <a:pt x="120" y="749"/>
                  </a:lnTo>
                  <a:lnTo>
                    <a:pt x="120" y="779"/>
                  </a:lnTo>
                  <a:lnTo>
                    <a:pt x="121" y="811"/>
                  </a:lnTo>
                  <a:lnTo>
                    <a:pt x="124" y="846"/>
                  </a:lnTo>
                  <a:lnTo>
                    <a:pt x="124" y="847"/>
                  </a:lnTo>
                  <a:lnTo>
                    <a:pt x="123" y="847"/>
                  </a:lnTo>
                  <a:lnTo>
                    <a:pt x="123" y="847"/>
                  </a:lnTo>
                  <a:lnTo>
                    <a:pt x="121" y="853"/>
                  </a:lnTo>
                  <a:lnTo>
                    <a:pt x="120" y="861"/>
                  </a:lnTo>
                  <a:lnTo>
                    <a:pt x="118" y="871"/>
                  </a:lnTo>
                  <a:lnTo>
                    <a:pt x="118" y="882"/>
                  </a:lnTo>
                  <a:lnTo>
                    <a:pt x="118" y="883"/>
                  </a:lnTo>
                  <a:lnTo>
                    <a:pt x="117" y="884"/>
                  </a:lnTo>
                  <a:lnTo>
                    <a:pt x="117" y="884"/>
                  </a:lnTo>
                  <a:lnTo>
                    <a:pt x="100" y="892"/>
                  </a:lnTo>
                  <a:lnTo>
                    <a:pt x="88" y="899"/>
                  </a:lnTo>
                  <a:lnTo>
                    <a:pt x="78" y="905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1" y="914"/>
                  </a:lnTo>
                  <a:lnTo>
                    <a:pt x="70" y="918"/>
                  </a:lnTo>
                  <a:lnTo>
                    <a:pt x="70" y="922"/>
                  </a:lnTo>
                  <a:lnTo>
                    <a:pt x="70" y="922"/>
                  </a:lnTo>
                  <a:lnTo>
                    <a:pt x="72" y="925"/>
                  </a:lnTo>
                  <a:lnTo>
                    <a:pt x="75" y="926"/>
                  </a:lnTo>
                  <a:lnTo>
                    <a:pt x="78" y="928"/>
                  </a:lnTo>
                  <a:lnTo>
                    <a:pt x="83" y="929"/>
                  </a:lnTo>
                  <a:lnTo>
                    <a:pt x="92" y="932"/>
                  </a:lnTo>
                  <a:lnTo>
                    <a:pt x="101" y="932"/>
                  </a:lnTo>
                  <a:lnTo>
                    <a:pt x="113" y="932"/>
                  </a:lnTo>
                  <a:lnTo>
                    <a:pt x="129" y="932"/>
                  </a:lnTo>
                  <a:lnTo>
                    <a:pt x="129" y="932"/>
                  </a:lnTo>
                  <a:lnTo>
                    <a:pt x="135" y="929"/>
                  </a:lnTo>
                  <a:lnTo>
                    <a:pt x="143" y="926"/>
                  </a:lnTo>
                  <a:lnTo>
                    <a:pt x="155" y="917"/>
                  </a:lnTo>
                  <a:lnTo>
                    <a:pt x="155" y="917"/>
                  </a:lnTo>
                  <a:lnTo>
                    <a:pt x="157" y="916"/>
                  </a:lnTo>
                  <a:lnTo>
                    <a:pt x="158" y="916"/>
                  </a:lnTo>
                  <a:lnTo>
                    <a:pt x="160" y="917"/>
                  </a:lnTo>
                  <a:lnTo>
                    <a:pt x="160" y="917"/>
                  </a:lnTo>
                  <a:lnTo>
                    <a:pt x="160" y="918"/>
                  </a:lnTo>
                  <a:lnTo>
                    <a:pt x="160" y="918"/>
                  </a:lnTo>
                  <a:lnTo>
                    <a:pt x="169" y="916"/>
                  </a:lnTo>
                  <a:lnTo>
                    <a:pt x="176" y="915"/>
                  </a:lnTo>
                  <a:lnTo>
                    <a:pt x="179" y="911"/>
                  </a:lnTo>
                  <a:lnTo>
                    <a:pt x="179" y="911"/>
                  </a:lnTo>
                  <a:lnTo>
                    <a:pt x="180" y="909"/>
                  </a:lnTo>
                  <a:lnTo>
                    <a:pt x="182" y="906"/>
                  </a:lnTo>
                  <a:lnTo>
                    <a:pt x="182" y="900"/>
                  </a:lnTo>
                  <a:lnTo>
                    <a:pt x="182" y="900"/>
                  </a:lnTo>
                  <a:lnTo>
                    <a:pt x="182" y="899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6" y="893"/>
                  </a:lnTo>
                  <a:lnTo>
                    <a:pt x="189" y="886"/>
                  </a:lnTo>
                  <a:lnTo>
                    <a:pt x="191" y="878"/>
                  </a:lnTo>
                  <a:lnTo>
                    <a:pt x="194" y="870"/>
                  </a:lnTo>
                  <a:lnTo>
                    <a:pt x="196" y="850"/>
                  </a:lnTo>
                  <a:lnTo>
                    <a:pt x="196" y="827"/>
                  </a:lnTo>
                  <a:lnTo>
                    <a:pt x="195" y="804"/>
                  </a:lnTo>
                  <a:lnTo>
                    <a:pt x="194" y="780"/>
                  </a:lnTo>
                  <a:lnTo>
                    <a:pt x="190" y="757"/>
                  </a:lnTo>
                  <a:lnTo>
                    <a:pt x="188" y="737"/>
                  </a:lnTo>
                  <a:lnTo>
                    <a:pt x="186" y="735"/>
                  </a:lnTo>
                  <a:lnTo>
                    <a:pt x="189" y="735"/>
                  </a:lnTo>
                  <a:lnTo>
                    <a:pt x="189" y="735"/>
                  </a:lnTo>
                  <a:lnTo>
                    <a:pt x="188" y="719"/>
                  </a:lnTo>
                  <a:lnTo>
                    <a:pt x="189" y="695"/>
                  </a:lnTo>
                  <a:lnTo>
                    <a:pt x="195" y="636"/>
                  </a:lnTo>
                  <a:lnTo>
                    <a:pt x="201" y="582"/>
                  </a:lnTo>
                  <a:lnTo>
                    <a:pt x="205" y="556"/>
                  </a:lnTo>
                  <a:lnTo>
                    <a:pt x="206" y="552"/>
                  </a:lnTo>
                  <a:lnTo>
                    <a:pt x="208" y="554"/>
                  </a:lnTo>
                  <a:lnTo>
                    <a:pt x="208" y="554"/>
                  </a:lnTo>
                  <a:lnTo>
                    <a:pt x="210" y="555"/>
                  </a:lnTo>
                  <a:lnTo>
                    <a:pt x="211" y="556"/>
                  </a:lnTo>
                  <a:lnTo>
                    <a:pt x="213" y="560"/>
                  </a:lnTo>
                  <a:lnTo>
                    <a:pt x="214" y="567"/>
                  </a:lnTo>
                  <a:lnTo>
                    <a:pt x="219" y="595"/>
                  </a:lnTo>
                  <a:lnTo>
                    <a:pt x="224" y="649"/>
                  </a:lnTo>
                  <a:lnTo>
                    <a:pt x="224" y="649"/>
                  </a:lnTo>
                  <a:lnTo>
                    <a:pt x="229" y="711"/>
                  </a:lnTo>
                  <a:lnTo>
                    <a:pt x="231" y="739"/>
                  </a:lnTo>
                  <a:lnTo>
                    <a:pt x="231" y="739"/>
                  </a:lnTo>
                  <a:lnTo>
                    <a:pt x="230" y="753"/>
                  </a:lnTo>
                  <a:lnTo>
                    <a:pt x="231" y="787"/>
                  </a:lnTo>
                  <a:lnTo>
                    <a:pt x="234" y="808"/>
                  </a:lnTo>
                  <a:lnTo>
                    <a:pt x="238" y="829"/>
                  </a:lnTo>
                  <a:lnTo>
                    <a:pt x="242" y="849"/>
                  </a:lnTo>
                  <a:lnTo>
                    <a:pt x="246" y="858"/>
                  </a:lnTo>
                  <a:lnTo>
                    <a:pt x="250" y="865"/>
                  </a:lnTo>
                  <a:lnTo>
                    <a:pt x="251" y="866"/>
                  </a:lnTo>
                  <a:lnTo>
                    <a:pt x="250" y="867"/>
                  </a:lnTo>
                  <a:lnTo>
                    <a:pt x="250" y="867"/>
                  </a:lnTo>
                  <a:lnTo>
                    <a:pt x="247" y="878"/>
                  </a:lnTo>
                  <a:lnTo>
                    <a:pt x="246" y="887"/>
                  </a:lnTo>
                  <a:lnTo>
                    <a:pt x="246" y="893"/>
                  </a:lnTo>
                  <a:lnTo>
                    <a:pt x="247" y="898"/>
                  </a:lnTo>
                  <a:lnTo>
                    <a:pt x="248" y="899"/>
                  </a:lnTo>
                  <a:lnTo>
                    <a:pt x="247" y="900"/>
                  </a:lnTo>
                  <a:lnTo>
                    <a:pt x="247" y="900"/>
                  </a:lnTo>
                  <a:lnTo>
                    <a:pt x="224" y="921"/>
                  </a:lnTo>
                  <a:lnTo>
                    <a:pt x="217" y="928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2" y="939"/>
                  </a:lnTo>
                  <a:lnTo>
                    <a:pt x="212" y="943"/>
                  </a:lnTo>
                  <a:lnTo>
                    <a:pt x="213" y="946"/>
                  </a:lnTo>
                  <a:lnTo>
                    <a:pt x="213" y="946"/>
                  </a:lnTo>
                  <a:lnTo>
                    <a:pt x="216" y="949"/>
                  </a:lnTo>
                  <a:lnTo>
                    <a:pt x="218" y="950"/>
                  </a:lnTo>
                  <a:lnTo>
                    <a:pt x="222" y="951"/>
                  </a:lnTo>
                  <a:lnTo>
                    <a:pt x="228" y="951"/>
                  </a:lnTo>
                  <a:lnTo>
                    <a:pt x="236" y="951"/>
                  </a:lnTo>
                  <a:lnTo>
                    <a:pt x="246" y="949"/>
                  </a:lnTo>
                  <a:lnTo>
                    <a:pt x="258" y="946"/>
                  </a:lnTo>
                  <a:lnTo>
                    <a:pt x="273" y="942"/>
                  </a:lnTo>
                  <a:lnTo>
                    <a:pt x="273" y="942"/>
                  </a:lnTo>
                  <a:lnTo>
                    <a:pt x="278" y="940"/>
                  </a:lnTo>
                  <a:lnTo>
                    <a:pt x="285" y="936"/>
                  </a:lnTo>
                  <a:lnTo>
                    <a:pt x="285" y="936"/>
                  </a:lnTo>
                  <a:lnTo>
                    <a:pt x="290" y="932"/>
                  </a:lnTo>
                  <a:lnTo>
                    <a:pt x="292" y="928"/>
                  </a:lnTo>
                  <a:lnTo>
                    <a:pt x="293" y="925"/>
                  </a:lnTo>
                  <a:lnTo>
                    <a:pt x="292" y="923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6" y="922"/>
                  </a:lnTo>
                  <a:lnTo>
                    <a:pt x="296" y="922"/>
                  </a:lnTo>
                  <a:lnTo>
                    <a:pt x="304" y="920"/>
                  </a:lnTo>
                  <a:lnTo>
                    <a:pt x="312" y="916"/>
                  </a:lnTo>
                  <a:lnTo>
                    <a:pt x="314" y="914"/>
                  </a:lnTo>
                  <a:lnTo>
                    <a:pt x="317" y="910"/>
                  </a:lnTo>
                  <a:lnTo>
                    <a:pt x="317" y="910"/>
                  </a:lnTo>
                  <a:lnTo>
                    <a:pt x="318" y="905"/>
                  </a:lnTo>
                  <a:lnTo>
                    <a:pt x="317" y="899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9" y="883"/>
                  </a:lnTo>
                  <a:lnTo>
                    <a:pt x="320" y="865"/>
                  </a:lnTo>
                  <a:lnTo>
                    <a:pt x="319" y="844"/>
                  </a:lnTo>
                  <a:lnTo>
                    <a:pt x="318" y="822"/>
                  </a:lnTo>
                  <a:lnTo>
                    <a:pt x="315" y="801"/>
                  </a:lnTo>
                  <a:lnTo>
                    <a:pt x="312" y="779"/>
                  </a:lnTo>
                  <a:lnTo>
                    <a:pt x="304" y="741"/>
                  </a:lnTo>
                  <a:lnTo>
                    <a:pt x="304" y="741"/>
                  </a:lnTo>
                  <a:lnTo>
                    <a:pt x="304" y="739"/>
                  </a:lnTo>
                  <a:lnTo>
                    <a:pt x="304" y="739"/>
                  </a:lnTo>
                  <a:lnTo>
                    <a:pt x="303" y="736"/>
                  </a:lnTo>
                  <a:lnTo>
                    <a:pt x="303" y="736"/>
                  </a:lnTo>
                  <a:lnTo>
                    <a:pt x="303" y="735"/>
                  </a:lnTo>
                  <a:lnTo>
                    <a:pt x="303" y="735"/>
                  </a:lnTo>
                  <a:lnTo>
                    <a:pt x="300" y="715"/>
                  </a:lnTo>
                  <a:lnTo>
                    <a:pt x="296" y="696"/>
                  </a:lnTo>
                  <a:lnTo>
                    <a:pt x="295" y="675"/>
                  </a:lnTo>
                  <a:lnTo>
                    <a:pt x="293" y="655"/>
                  </a:lnTo>
                  <a:lnTo>
                    <a:pt x="293" y="634"/>
                  </a:lnTo>
                  <a:lnTo>
                    <a:pt x="295" y="614"/>
                  </a:lnTo>
                  <a:lnTo>
                    <a:pt x="297" y="576"/>
                  </a:lnTo>
                  <a:lnTo>
                    <a:pt x="302" y="541"/>
                  </a:lnTo>
                  <a:lnTo>
                    <a:pt x="306" y="515"/>
                  </a:lnTo>
                  <a:lnTo>
                    <a:pt x="311" y="490"/>
                  </a:lnTo>
                  <a:lnTo>
                    <a:pt x="311" y="489"/>
                  </a:lnTo>
                  <a:lnTo>
                    <a:pt x="312" y="489"/>
                  </a:lnTo>
                  <a:lnTo>
                    <a:pt x="331" y="476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3" y="297"/>
                  </a:lnTo>
                  <a:lnTo>
                    <a:pt x="306" y="280"/>
                  </a:lnTo>
                  <a:lnTo>
                    <a:pt x="311" y="267"/>
                  </a:lnTo>
                  <a:lnTo>
                    <a:pt x="314" y="256"/>
                  </a:lnTo>
                  <a:lnTo>
                    <a:pt x="319" y="248"/>
                  </a:lnTo>
                  <a:lnTo>
                    <a:pt x="323" y="244"/>
                  </a:lnTo>
                  <a:lnTo>
                    <a:pt x="328" y="241"/>
                  </a:lnTo>
                  <a:lnTo>
                    <a:pt x="328" y="24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050" name="Freeform 26"/>
          <p:cNvSpPr>
            <a:spLocks/>
          </p:cNvSpPr>
          <p:nvPr/>
        </p:nvSpPr>
        <p:spPr bwMode="auto">
          <a:xfrm flipH="1">
            <a:off x="7507288" y="5546725"/>
            <a:ext cx="304800" cy="1209675"/>
          </a:xfrm>
          <a:custGeom>
            <a:avLst/>
            <a:gdLst/>
            <a:ahLst/>
            <a:cxnLst>
              <a:cxn ang="0">
                <a:pos x="336" y="291"/>
              </a:cxn>
              <a:cxn ang="0">
                <a:pos x="283" y="252"/>
              </a:cxn>
              <a:cxn ang="0">
                <a:pos x="228" y="247"/>
              </a:cxn>
              <a:cxn ang="0">
                <a:pos x="215" y="218"/>
              </a:cxn>
              <a:cxn ang="0">
                <a:pos x="231" y="232"/>
              </a:cxn>
              <a:cxn ang="0">
                <a:pos x="229" y="221"/>
              </a:cxn>
              <a:cxn ang="0">
                <a:pos x="247" y="210"/>
              </a:cxn>
              <a:cxn ang="0">
                <a:pos x="234" y="196"/>
              </a:cxn>
              <a:cxn ang="0">
                <a:pos x="232" y="174"/>
              </a:cxn>
              <a:cxn ang="0">
                <a:pos x="237" y="171"/>
              </a:cxn>
              <a:cxn ang="0">
                <a:pos x="246" y="172"/>
              </a:cxn>
              <a:cxn ang="0">
                <a:pos x="237" y="156"/>
              </a:cxn>
              <a:cxn ang="0">
                <a:pos x="237" y="137"/>
              </a:cxn>
              <a:cxn ang="0">
                <a:pos x="252" y="153"/>
              </a:cxn>
              <a:cxn ang="0">
                <a:pos x="246" y="102"/>
              </a:cxn>
              <a:cxn ang="0">
                <a:pos x="220" y="55"/>
              </a:cxn>
              <a:cxn ang="0">
                <a:pos x="200" y="23"/>
              </a:cxn>
              <a:cxn ang="0">
                <a:pos x="156" y="1"/>
              </a:cxn>
              <a:cxn ang="0">
                <a:pos x="125" y="4"/>
              </a:cxn>
              <a:cxn ang="0">
                <a:pos x="89" y="13"/>
              </a:cxn>
              <a:cxn ang="0">
                <a:pos x="52" y="50"/>
              </a:cxn>
              <a:cxn ang="0">
                <a:pos x="50" y="67"/>
              </a:cxn>
              <a:cxn ang="0">
                <a:pos x="47" y="109"/>
              </a:cxn>
              <a:cxn ang="0">
                <a:pos x="52" y="150"/>
              </a:cxn>
              <a:cxn ang="0">
                <a:pos x="52" y="183"/>
              </a:cxn>
              <a:cxn ang="0">
                <a:pos x="59" y="190"/>
              </a:cxn>
              <a:cxn ang="0">
                <a:pos x="63" y="218"/>
              </a:cxn>
              <a:cxn ang="0">
                <a:pos x="72" y="206"/>
              </a:cxn>
              <a:cxn ang="0">
                <a:pos x="85" y="247"/>
              </a:cxn>
              <a:cxn ang="0">
                <a:pos x="95" y="243"/>
              </a:cxn>
              <a:cxn ang="0">
                <a:pos x="108" y="255"/>
              </a:cxn>
              <a:cxn ang="0">
                <a:pos x="112" y="257"/>
              </a:cxn>
              <a:cxn ang="0">
                <a:pos x="120" y="261"/>
              </a:cxn>
              <a:cxn ang="0">
                <a:pos x="110" y="327"/>
              </a:cxn>
              <a:cxn ang="0">
                <a:pos x="55" y="384"/>
              </a:cxn>
              <a:cxn ang="0">
                <a:pos x="40" y="457"/>
              </a:cxn>
              <a:cxn ang="0">
                <a:pos x="49" y="518"/>
              </a:cxn>
              <a:cxn ang="0">
                <a:pos x="44" y="748"/>
              </a:cxn>
              <a:cxn ang="0">
                <a:pos x="26" y="828"/>
              </a:cxn>
              <a:cxn ang="0">
                <a:pos x="34" y="883"/>
              </a:cxn>
              <a:cxn ang="0">
                <a:pos x="33" y="1005"/>
              </a:cxn>
              <a:cxn ang="0">
                <a:pos x="47" y="1178"/>
              </a:cxn>
              <a:cxn ang="0">
                <a:pos x="69" y="1351"/>
              </a:cxn>
              <a:cxn ang="0">
                <a:pos x="81" y="1447"/>
              </a:cxn>
              <a:cxn ang="0">
                <a:pos x="65" y="1477"/>
              </a:cxn>
              <a:cxn ang="0">
                <a:pos x="1" y="1504"/>
              </a:cxn>
              <a:cxn ang="0">
                <a:pos x="12" y="1523"/>
              </a:cxn>
              <a:cxn ang="0">
                <a:pos x="125" y="1520"/>
              </a:cxn>
              <a:cxn ang="0">
                <a:pos x="168" y="1549"/>
              </a:cxn>
              <a:cxn ang="0">
                <a:pos x="219" y="1585"/>
              </a:cxn>
              <a:cxn ang="0">
                <a:pos x="257" y="1575"/>
              </a:cxn>
              <a:cxn ang="0">
                <a:pos x="276" y="1542"/>
              </a:cxn>
              <a:cxn ang="0">
                <a:pos x="271" y="1479"/>
              </a:cxn>
              <a:cxn ang="0">
                <a:pos x="291" y="1377"/>
              </a:cxn>
              <a:cxn ang="0">
                <a:pos x="299" y="915"/>
              </a:cxn>
              <a:cxn ang="0">
                <a:pos x="342" y="777"/>
              </a:cxn>
              <a:cxn ang="0">
                <a:pos x="356" y="727"/>
              </a:cxn>
              <a:cxn ang="0">
                <a:pos x="393" y="588"/>
              </a:cxn>
              <a:cxn ang="0">
                <a:pos x="396" y="512"/>
              </a:cxn>
            </a:cxnLst>
            <a:rect l="0" t="0" r="r" b="b"/>
            <a:pathLst>
              <a:path w="400" h="1585">
                <a:moveTo>
                  <a:pt x="396" y="512"/>
                </a:moveTo>
                <a:lnTo>
                  <a:pt x="388" y="469"/>
                </a:lnTo>
                <a:lnTo>
                  <a:pt x="400" y="460"/>
                </a:lnTo>
                <a:lnTo>
                  <a:pt x="357" y="339"/>
                </a:lnTo>
                <a:lnTo>
                  <a:pt x="346" y="314"/>
                </a:lnTo>
                <a:lnTo>
                  <a:pt x="336" y="291"/>
                </a:lnTo>
                <a:lnTo>
                  <a:pt x="328" y="281"/>
                </a:lnTo>
                <a:lnTo>
                  <a:pt x="318" y="270"/>
                </a:lnTo>
                <a:lnTo>
                  <a:pt x="306" y="263"/>
                </a:lnTo>
                <a:lnTo>
                  <a:pt x="294" y="256"/>
                </a:lnTo>
                <a:lnTo>
                  <a:pt x="289" y="254"/>
                </a:lnTo>
                <a:lnTo>
                  <a:pt x="283" y="252"/>
                </a:lnTo>
                <a:lnTo>
                  <a:pt x="271" y="251"/>
                </a:lnTo>
                <a:lnTo>
                  <a:pt x="259" y="252"/>
                </a:lnTo>
                <a:lnTo>
                  <a:pt x="247" y="252"/>
                </a:lnTo>
                <a:lnTo>
                  <a:pt x="238" y="254"/>
                </a:lnTo>
                <a:lnTo>
                  <a:pt x="238" y="254"/>
                </a:lnTo>
                <a:lnTo>
                  <a:pt x="228" y="247"/>
                </a:lnTo>
                <a:lnTo>
                  <a:pt x="221" y="238"/>
                </a:lnTo>
                <a:lnTo>
                  <a:pt x="218" y="235"/>
                </a:lnTo>
                <a:lnTo>
                  <a:pt x="216" y="230"/>
                </a:lnTo>
                <a:lnTo>
                  <a:pt x="215" y="224"/>
                </a:lnTo>
                <a:lnTo>
                  <a:pt x="215" y="218"/>
                </a:lnTo>
                <a:lnTo>
                  <a:pt x="215" y="218"/>
                </a:lnTo>
                <a:lnTo>
                  <a:pt x="220" y="216"/>
                </a:lnTo>
                <a:lnTo>
                  <a:pt x="220" y="216"/>
                </a:lnTo>
                <a:lnTo>
                  <a:pt x="222" y="222"/>
                </a:lnTo>
                <a:lnTo>
                  <a:pt x="225" y="228"/>
                </a:lnTo>
                <a:lnTo>
                  <a:pt x="228" y="230"/>
                </a:lnTo>
                <a:lnTo>
                  <a:pt x="231" y="232"/>
                </a:lnTo>
                <a:lnTo>
                  <a:pt x="233" y="232"/>
                </a:lnTo>
                <a:lnTo>
                  <a:pt x="235" y="232"/>
                </a:lnTo>
                <a:lnTo>
                  <a:pt x="240" y="231"/>
                </a:lnTo>
                <a:lnTo>
                  <a:pt x="240" y="231"/>
                </a:lnTo>
                <a:lnTo>
                  <a:pt x="234" y="226"/>
                </a:lnTo>
                <a:lnTo>
                  <a:pt x="229" y="221"/>
                </a:lnTo>
                <a:lnTo>
                  <a:pt x="226" y="212"/>
                </a:lnTo>
                <a:lnTo>
                  <a:pt x="224" y="203"/>
                </a:lnTo>
                <a:lnTo>
                  <a:pt x="224" y="203"/>
                </a:lnTo>
                <a:lnTo>
                  <a:pt x="237" y="209"/>
                </a:lnTo>
                <a:lnTo>
                  <a:pt x="245" y="210"/>
                </a:lnTo>
                <a:lnTo>
                  <a:pt x="247" y="210"/>
                </a:lnTo>
                <a:lnTo>
                  <a:pt x="250" y="209"/>
                </a:lnTo>
                <a:lnTo>
                  <a:pt x="253" y="206"/>
                </a:lnTo>
                <a:lnTo>
                  <a:pt x="253" y="206"/>
                </a:lnTo>
                <a:lnTo>
                  <a:pt x="242" y="202"/>
                </a:lnTo>
                <a:lnTo>
                  <a:pt x="238" y="198"/>
                </a:lnTo>
                <a:lnTo>
                  <a:pt x="234" y="196"/>
                </a:lnTo>
                <a:lnTo>
                  <a:pt x="234" y="196"/>
                </a:lnTo>
                <a:lnTo>
                  <a:pt x="232" y="191"/>
                </a:lnTo>
                <a:lnTo>
                  <a:pt x="229" y="186"/>
                </a:lnTo>
                <a:lnTo>
                  <a:pt x="231" y="180"/>
                </a:lnTo>
                <a:lnTo>
                  <a:pt x="232" y="174"/>
                </a:lnTo>
                <a:lnTo>
                  <a:pt x="232" y="174"/>
                </a:lnTo>
                <a:lnTo>
                  <a:pt x="235" y="178"/>
                </a:lnTo>
                <a:lnTo>
                  <a:pt x="239" y="180"/>
                </a:lnTo>
                <a:lnTo>
                  <a:pt x="246" y="184"/>
                </a:lnTo>
                <a:lnTo>
                  <a:pt x="246" y="184"/>
                </a:lnTo>
                <a:lnTo>
                  <a:pt x="240" y="178"/>
                </a:lnTo>
                <a:lnTo>
                  <a:pt x="237" y="171"/>
                </a:lnTo>
                <a:lnTo>
                  <a:pt x="234" y="164"/>
                </a:lnTo>
                <a:lnTo>
                  <a:pt x="233" y="157"/>
                </a:lnTo>
                <a:lnTo>
                  <a:pt x="233" y="157"/>
                </a:lnTo>
                <a:lnTo>
                  <a:pt x="235" y="161"/>
                </a:lnTo>
                <a:lnTo>
                  <a:pt x="239" y="166"/>
                </a:lnTo>
                <a:lnTo>
                  <a:pt x="246" y="172"/>
                </a:lnTo>
                <a:lnTo>
                  <a:pt x="259" y="180"/>
                </a:lnTo>
                <a:lnTo>
                  <a:pt x="259" y="180"/>
                </a:lnTo>
                <a:lnTo>
                  <a:pt x="253" y="176"/>
                </a:lnTo>
                <a:lnTo>
                  <a:pt x="246" y="171"/>
                </a:lnTo>
                <a:lnTo>
                  <a:pt x="241" y="164"/>
                </a:lnTo>
                <a:lnTo>
                  <a:pt x="237" y="156"/>
                </a:lnTo>
                <a:lnTo>
                  <a:pt x="237" y="156"/>
                </a:lnTo>
                <a:lnTo>
                  <a:pt x="253" y="169"/>
                </a:lnTo>
                <a:lnTo>
                  <a:pt x="253" y="169"/>
                </a:lnTo>
                <a:lnTo>
                  <a:pt x="246" y="159"/>
                </a:lnTo>
                <a:lnTo>
                  <a:pt x="241" y="148"/>
                </a:lnTo>
                <a:lnTo>
                  <a:pt x="237" y="137"/>
                </a:lnTo>
                <a:lnTo>
                  <a:pt x="234" y="122"/>
                </a:lnTo>
                <a:lnTo>
                  <a:pt x="234" y="122"/>
                </a:lnTo>
                <a:lnTo>
                  <a:pt x="239" y="128"/>
                </a:lnTo>
                <a:lnTo>
                  <a:pt x="242" y="135"/>
                </a:lnTo>
                <a:lnTo>
                  <a:pt x="252" y="153"/>
                </a:lnTo>
                <a:lnTo>
                  <a:pt x="252" y="153"/>
                </a:lnTo>
                <a:lnTo>
                  <a:pt x="240" y="124"/>
                </a:lnTo>
                <a:lnTo>
                  <a:pt x="235" y="108"/>
                </a:lnTo>
                <a:lnTo>
                  <a:pt x="232" y="92"/>
                </a:lnTo>
                <a:lnTo>
                  <a:pt x="232" y="92"/>
                </a:lnTo>
                <a:lnTo>
                  <a:pt x="239" y="98"/>
                </a:lnTo>
                <a:lnTo>
                  <a:pt x="246" y="102"/>
                </a:lnTo>
                <a:lnTo>
                  <a:pt x="260" y="111"/>
                </a:lnTo>
                <a:lnTo>
                  <a:pt x="260" y="111"/>
                </a:lnTo>
                <a:lnTo>
                  <a:pt x="251" y="100"/>
                </a:lnTo>
                <a:lnTo>
                  <a:pt x="240" y="88"/>
                </a:lnTo>
                <a:lnTo>
                  <a:pt x="231" y="73"/>
                </a:lnTo>
                <a:lnTo>
                  <a:pt x="220" y="55"/>
                </a:lnTo>
                <a:lnTo>
                  <a:pt x="220" y="55"/>
                </a:lnTo>
                <a:lnTo>
                  <a:pt x="227" y="60"/>
                </a:lnTo>
                <a:lnTo>
                  <a:pt x="233" y="63"/>
                </a:lnTo>
                <a:lnTo>
                  <a:pt x="233" y="63"/>
                </a:lnTo>
                <a:lnTo>
                  <a:pt x="200" y="23"/>
                </a:lnTo>
                <a:lnTo>
                  <a:pt x="200" y="23"/>
                </a:lnTo>
                <a:lnTo>
                  <a:pt x="194" y="15"/>
                </a:lnTo>
                <a:lnTo>
                  <a:pt x="187" y="9"/>
                </a:lnTo>
                <a:lnTo>
                  <a:pt x="180" y="4"/>
                </a:lnTo>
                <a:lnTo>
                  <a:pt x="173" y="1"/>
                </a:lnTo>
                <a:lnTo>
                  <a:pt x="164" y="0"/>
                </a:lnTo>
                <a:lnTo>
                  <a:pt x="156" y="1"/>
                </a:lnTo>
                <a:lnTo>
                  <a:pt x="148" y="4"/>
                </a:lnTo>
                <a:lnTo>
                  <a:pt x="138" y="10"/>
                </a:lnTo>
                <a:lnTo>
                  <a:pt x="138" y="10"/>
                </a:lnTo>
                <a:lnTo>
                  <a:pt x="135" y="7"/>
                </a:lnTo>
                <a:lnTo>
                  <a:pt x="130" y="4"/>
                </a:lnTo>
                <a:lnTo>
                  <a:pt x="125" y="4"/>
                </a:lnTo>
                <a:lnTo>
                  <a:pt x="122" y="4"/>
                </a:lnTo>
                <a:lnTo>
                  <a:pt x="112" y="5"/>
                </a:lnTo>
                <a:lnTo>
                  <a:pt x="103" y="9"/>
                </a:lnTo>
                <a:lnTo>
                  <a:pt x="103" y="9"/>
                </a:lnTo>
                <a:lnTo>
                  <a:pt x="96" y="10"/>
                </a:lnTo>
                <a:lnTo>
                  <a:pt x="89" y="13"/>
                </a:lnTo>
                <a:lnTo>
                  <a:pt x="83" y="15"/>
                </a:lnTo>
                <a:lnTo>
                  <a:pt x="78" y="18"/>
                </a:lnTo>
                <a:lnTo>
                  <a:pt x="69" y="28"/>
                </a:lnTo>
                <a:lnTo>
                  <a:pt x="60" y="39"/>
                </a:lnTo>
                <a:lnTo>
                  <a:pt x="60" y="39"/>
                </a:lnTo>
                <a:lnTo>
                  <a:pt x="52" y="50"/>
                </a:lnTo>
                <a:lnTo>
                  <a:pt x="47" y="61"/>
                </a:lnTo>
                <a:lnTo>
                  <a:pt x="44" y="70"/>
                </a:lnTo>
                <a:lnTo>
                  <a:pt x="44" y="79"/>
                </a:lnTo>
                <a:lnTo>
                  <a:pt x="44" y="79"/>
                </a:lnTo>
                <a:lnTo>
                  <a:pt x="46" y="72"/>
                </a:lnTo>
                <a:lnTo>
                  <a:pt x="50" y="67"/>
                </a:lnTo>
                <a:lnTo>
                  <a:pt x="53" y="65"/>
                </a:lnTo>
                <a:lnTo>
                  <a:pt x="56" y="65"/>
                </a:lnTo>
                <a:lnTo>
                  <a:pt x="56" y="65"/>
                </a:lnTo>
                <a:lnTo>
                  <a:pt x="53" y="75"/>
                </a:lnTo>
                <a:lnTo>
                  <a:pt x="51" y="87"/>
                </a:lnTo>
                <a:lnTo>
                  <a:pt x="47" y="109"/>
                </a:lnTo>
                <a:lnTo>
                  <a:pt x="46" y="132"/>
                </a:lnTo>
                <a:lnTo>
                  <a:pt x="46" y="153"/>
                </a:lnTo>
                <a:lnTo>
                  <a:pt x="46" y="153"/>
                </a:lnTo>
                <a:lnTo>
                  <a:pt x="50" y="115"/>
                </a:lnTo>
                <a:lnTo>
                  <a:pt x="50" y="115"/>
                </a:lnTo>
                <a:lnTo>
                  <a:pt x="52" y="150"/>
                </a:lnTo>
                <a:lnTo>
                  <a:pt x="52" y="150"/>
                </a:lnTo>
                <a:lnTo>
                  <a:pt x="53" y="158"/>
                </a:lnTo>
                <a:lnTo>
                  <a:pt x="55" y="164"/>
                </a:lnTo>
                <a:lnTo>
                  <a:pt x="55" y="171"/>
                </a:lnTo>
                <a:lnTo>
                  <a:pt x="53" y="177"/>
                </a:lnTo>
                <a:lnTo>
                  <a:pt x="52" y="183"/>
                </a:lnTo>
                <a:lnTo>
                  <a:pt x="50" y="187"/>
                </a:lnTo>
                <a:lnTo>
                  <a:pt x="44" y="196"/>
                </a:lnTo>
                <a:lnTo>
                  <a:pt x="44" y="196"/>
                </a:lnTo>
                <a:lnTo>
                  <a:pt x="57" y="183"/>
                </a:lnTo>
                <a:lnTo>
                  <a:pt x="57" y="183"/>
                </a:lnTo>
                <a:lnTo>
                  <a:pt x="59" y="190"/>
                </a:lnTo>
                <a:lnTo>
                  <a:pt x="59" y="190"/>
                </a:lnTo>
                <a:lnTo>
                  <a:pt x="63" y="184"/>
                </a:lnTo>
                <a:lnTo>
                  <a:pt x="63" y="184"/>
                </a:lnTo>
                <a:lnTo>
                  <a:pt x="65" y="196"/>
                </a:lnTo>
                <a:lnTo>
                  <a:pt x="65" y="208"/>
                </a:lnTo>
                <a:lnTo>
                  <a:pt x="63" y="218"/>
                </a:lnTo>
                <a:lnTo>
                  <a:pt x="60" y="229"/>
                </a:lnTo>
                <a:lnTo>
                  <a:pt x="60" y="229"/>
                </a:lnTo>
                <a:lnTo>
                  <a:pt x="64" y="226"/>
                </a:lnTo>
                <a:lnTo>
                  <a:pt x="66" y="223"/>
                </a:lnTo>
                <a:lnTo>
                  <a:pt x="70" y="216"/>
                </a:lnTo>
                <a:lnTo>
                  <a:pt x="72" y="206"/>
                </a:lnTo>
                <a:lnTo>
                  <a:pt x="73" y="198"/>
                </a:lnTo>
                <a:lnTo>
                  <a:pt x="73" y="198"/>
                </a:lnTo>
                <a:lnTo>
                  <a:pt x="78" y="210"/>
                </a:lnTo>
                <a:lnTo>
                  <a:pt x="83" y="222"/>
                </a:lnTo>
                <a:lnTo>
                  <a:pt x="85" y="234"/>
                </a:lnTo>
                <a:lnTo>
                  <a:pt x="85" y="247"/>
                </a:lnTo>
                <a:lnTo>
                  <a:pt x="85" y="247"/>
                </a:lnTo>
                <a:lnTo>
                  <a:pt x="86" y="249"/>
                </a:lnTo>
                <a:lnTo>
                  <a:pt x="86" y="249"/>
                </a:lnTo>
                <a:lnTo>
                  <a:pt x="92" y="250"/>
                </a:lnTo>
                <a:lnTo>
                  <a:pt x="92" y="250"/>
                </a:lnTo>
                <a:lnTo>
                  <a:pt x="95" y="243"/>
                </a:lnTo>
                <a:lnTo>
                  <a:pt x="101" y="241"/>
                </a:lnTo>
                <a:lnTo>
                  <a:pt x="101" y="241"/>
                </a:lnTo>
                <a:lnTo>
                  <a:pt x="102" y="247"/>
                </a:lnTo>
                <a:lnTo>
                  <a:pt x="103" y="254"/>
                </a:lnTo>
                <a:lnTo>
                  <a:pt x="103" y="254"/>
                </a:lnTo>
                <a:lnTo>
                  <a:pt x="108" y="255"/>
                </a:lnTo>
                <a:lnTo>
                  <a:pt x="108" y="255"/>
                </a:lnTo>
                <a:lnTo>
                  <a:pt x="110" y="251"/>
                </a:lnTo>
                <a:lnTo>
                  <a:pt x="110" y="251"/>
                </a:lnTo>
                <a:lnTo>
                  <a:pt x="110" y="256"/>
                </a:lnTo>
                <a:lnTo>
                  <a:pt x="110" y="256"/>
                </a:lnTo>
                <a:lnTo>
                  <a:pt x="112" y="257"/>
                </a:lnTo>
                <a:lnTo>
                  <a:pt x="112" y="257"/>
                </a:lnTo>
                <a:lnTo>
                  <a:pt x="114" y="251"/>
                </a:lnTo>
                <a:lnTo>
                  <a:pt x="114" y="251"/>
                </a:lnTo>
                <a:lnTo>
                  <a:pt x="116" y="258"/>
                </a:lnTo>
                <a:lnTo>
                  <a:pt x="116" y="258"/>
                </a:lnTo>
                <a:lnTo>
                  <a:pt x="120" y="261"/>
                </a:lnTo>
                <a:lnTo>
                  <a:pt x="121" y="261"/>
                </a:lnTo>
                <a:lnTo>
                  <a:pt x="92" y="294"/>
                </a:lnTo>
                <a:lnTo>
                  <a:pt x="122" y="307"/>
                </a:lnTo>
                <a:lnTo>
                  <a:pt x="120" y="309"/>
                </a:lnTo>
                <a:lnTo>
                  <a:pt x="115" y="319"/>
                </a:lnTo>
                <a:lnTo>
                  <a:pt x="110" y="327"/>
                </a:lnTo>
                <a:lnTo>
                  <a:pt x="102" y="334"/>
                </a:lnTo>
                <a:lnTo>
                  <a:pt x="86" y="348"/>
                </a:lnTo>
                <a:lnTo>
                  <a:pt x="71" y="362"/>
                </a:lnTo>
                <a:lnTo>
                  <a:pt x="65" y="369"/>
                </a:lnTo>
                <a:lnTo>
                  <a:pt x="59" y="376"/>
                </a:lnTo>
                <a:lnTo>
                  <a:pt x="55" y="384"/>
                </a:lnTo>
                <a:lnTo>
                  <a:pt x="52" y="392"/>
                </a:lnTo>
                <a:lnTo>
                  <a:pt x="50" y="402"/>
                </a:lnTo>
                <a:lnTo>
                  <a:pt x="50" y="402"/>
                </a:lnTo>
                <a:lnTo>
                  <a:pt x="46" y="419"/>
                </a:lnTo>
                <a:lnTo>
                  <a:pt x="44" y="437"/>
                </a:lnTo>
                <a:lnTo>
                  <a:pt x="40" y="457"/>
                </a:lnTo>
                <a:lnTo>
                  <a:pt x="39" y="477"/>
                </a:lnTo>
                <a:lnTo>
                  <a:pt x="39" y="496"/>
                </a:lnTo>
                <a:lnTo>
                  <a:pt x="40" y="504"/>
                </a:lnTo>
                <a:lnTo>
                  <a:pt x="43" y="510"/>
                </a:lnTo>
                <a:lnTo>
                  <a:pt x="45" y="515"/>
                </a:lnTo>
                <a:lnTo>
                  <a:pt x="49" y="518"/>
                </a:lnTo>
                <a:lnTo>
                  <a:pt x="47" y="544"/>
                </a:lnTo>
                <a:lnTo>
                  <a:pt x="45" y="593"/>
                </a:lnTo>
                <a:lnTo>
                  <a:pt x="44" y="618"/>
                </a:lnTo>
                <a:lnTo>
                  <a:pt x="44" y="645"/>
                </a:lnTo>
                <a:lnTo>
                  <a:pt x="45" y="697"/>
                </a:lnTo>
                <a:lnTo>
                  <a:pt x="44" y="748"/>
                </a:lnTo>
                <a:lnTo>
                  <a:pt x="43" y="772"/>
                </a:lnTo>
                <a:lnTo>
                  <a:pt x="39" y="795"/>
                </a:lnTo>
                <a:lnTo>
                  <a:pt x="38" y="801"/>
                </a:lnTo>
                <a:lnTo>
                  <a:pt x="36" y="805"/>
                </a:lnTo>
                <a:lnTo>
                  <a:pt x="31" y="817"/>
                </a:lnTo>
                <a:lnTo>
                  <a:pt x="26" y="828"/>
                </a:lnTo>
                <a:lnTo>
                  <a:pt x="23" y="834"/>
                </a:lnTo>
                <a:lnTo>
                  <a:pt x="23" y="840"/>
                </a:lnTo>
                <a:lnTo>
                  <a:pt x="23" y="846"/>
                </a:lnTo>
                <a:lnTo>
                  <a:pt x="24" y="853"/>
                </a:lnTo>
                <a:lnTo>
                  <a:pt x="30" y="868"/>
                </a:lnTo>
                <a:lnTo>
                  <a:pt x="34" y="883"/>
                </a:lnTo>
                <a:lnTo>
                  <a:pt x="37" y="899"/>
                </a:lnTo>
                <a:lnTo>
                  <a:pt x="38" y="913"/>
                </a:lnTo>
                <a:lnTo>
                  <a:pt x="38" y="928"/>
                </a:lnTo>
                <a:lnTo>
                  <a:pt x="36" y="958"/>
                </a:lnTo>
                <a:lnTo>
                  <a:pt x="33" y="989"/>
                </a:lnTo>
                <a:lnTo>
                  <a:pt x="33" y="1005"/>
                </a:lnTo>
                <a:lnTo>
                  <a:pt x="32" y="1021"/>
                </a:lnTo>
                <a:lnTo>
                  <a:pt x="34" y="1051"/>
                </a:lnTo>
                <a:lnTo>
                  <a:pt x="37" y="1082"/>
                </a:lnTo>
                <a:lnTo>
                  <a:pt x="42" y="1114"/>
                </a:lnTo>
                <a:lnTo>
                  <a:pt x="45" y="1146"/>
                </a:lnTo>
                <a:lnTo>
                  <a:pt x="47" y="1178"/>
                </a:lnTo>
                <a:lnTo>
                  <a:pt x="49" y="1211"/>
                </a:lnTo>
                <a:lnTo>
                  <a:pt x="52" y="1273"/>
                </a:lnTo>
                <a:lnTo>
                  <a:pt x="55" y="1291"/>
                </a:lnTo>
                <a:lnTo>
                  <a:pt x="60" y="1311"/>
                </a:lnTo>
                <a:lnTo>
                  <a:pt x="65" y="1330"/>
                </a:lnTo>
                <a:lnTo>
                  <a:pt x="69" y="1351"/>
                </a:lnTo>
                <a:lnTo>
                  <a:pt x="70" y="1366"/>
                </a:lnTo>
                <a:lnTo>
                  <a:pt x="71" y="1382"/>
                </a:lnTo>
                <a:lnTo>
                  <a:pt x="72" y="1416"/>
                </a:lnTo>
                <a:lnTo>
                  <a:pt x="75" y="1429"/>
                </a:lnTo>
                <a:lnTo>
                  <a:pt x="78" y="1442"/>
                </a:lnTo>
                <a:lnTo>
                  <a:pt x="81" y="1447"/>
                </a:lnTo>
                <a:lnTo>
                  <a:pt x="84" y="1453"/>
                </a:lnTo>
                <a:lnTo>
                  <a:pt x="88" y="1457"/>
                </a:lnTo>
                <a:lnTo>
                  <a:pt x="94" y="1459"/>
                </a:lnTo>
                <a:lnTo>
                  <a:pt x="85" y="1466"/>
                </a:lnTo>
                <a:lnTo>
                  <a:pt x="76" y="1472"/>
                </a:lnTo>
                <a:lnTo>
                  <a:pt x="65" y="1477"/>
                </a:lnTo>
                <a:lnTo>
                  <a:pt x="53" y="1481"/>
                </a:lnTo>
                <a:lnTo>
                  <a:pt x="30" y="1487"/>
                </a:lnTo>
                <a:lnTo>
                  <a:pt x="17" y="1491"/>
                </a:lnTo>
                <a:lnTo>
                  <a:pt x="5" y="1494"/>
                </a:lnTo>
                <a:lnTo>
                  <a:pt x="3" y="1499"/>
                </a:lnTo>
                <a:lnTo>
                  <a:pt x="1" y="1504"/>
                </a:lnTo>
                <a:lnTo>
                  <a:pt x="0" y="1509"/>
                </a:lnTo>
                <a:lnTo>
                  <a:pt x="1" y="1511"/>
                </a:lnTo>
                <a:lnTo>
                  <a:pt x="1" y="1515"/>
                </a:lnTo>
                <a:lnTo>
                  <a:pt x="1" y="1517"/>
                </a:lnTo>
                <a:lnTo>
                  <a:pt x="5" y="1520"/>
                </a:lnTo>
                <a:lnTo>
                  <a:pt x="12" y="1523"/>
                </a:lnTo>
                <a:lnTo>
                  <a:pt x="19" y="1525"/>
                </a:lnTo>
                <a:lnTo>
                  <a:pt x="30" y="1526"/>
                </a:lnTo>
                <a:lnTo>
                  <a:pt x="43" y="1528"/>
                </a:lnTo>
                <a:lnTo>
                  <a:pt x="68" y="1528"/>
                </a:lnTo>
                <a:lnTo>
                  <a:pt x="97" y="1524"/>
                </a:lnTo>
                <a:lnTo>
                  <a:pt x="125" y="1520"/>
                </a:lnTo>
                <a:lnTo>
                  <a:pt x="150" y="1515"/>
                </a:lnTo>
                <a:lnTo>
                  <a:pt x="161" y="1511"/>
                </a:lnTo>
                <a:lnTo>
                  <a:pt x="169" y="1507"/>
                </a:lnTo>
                <a:lnTo>
                  <a:pt x="167" y="1522"/>
                </a:lnTo>
                <a:lnTo>
                  <a:pt x="167" y="1536"/>
                </a:lnTo>
                <a:lnTo>
                  <a:pt x="168" y="1549"/>
                </a:lnTo>
                <a:lnTo>
                  <a:pt x="173" y="1558"/>
                </a:lnTo>
                <a:lnTo>
                  <a:pt x="179" y="1568"/>
                </a:lnTo>
                <a:lnTo>
                  <a:pt x="188" y="1575"/>
                </a:lnTo>
                <a:lnTo>
                  <a:pt x="196" y="1581"/>
                </a:lnTo>
                <a:lnTo>
                  <a:pt x="209" y="1583"/>
                </a:lnTo>
                <a:lnTo>
                  <a:pt x="219" y="1585"/>
                </a:lnTo>
                <a:lnTo>
                  <a:pt x="225" y="1585"/>
                </a:lnTo>
                <a:lnTo>
                  <a:pt x="231" y="1583"/>
                </a:lnTo>
                <a:lnTo>
                  <a:pt x="239" y="1583"/>
                </a:lnTo>
                <a:lnTo>
                  <a:pt x="245" y="1581"/>
                </a:lnTo>
                <a:lnTo>
                  <a:pt x="251" y="1577"/>
                </a:lnTo>
                <a:lnTo>
                  <a:pt x="257" y="1575"/>
                </a:lnTo>
                <a:lnTo>
                  <a:pt x="261" y="1571"/>
                </a:lnTo>
                <a:lnTo>
                  <a:pt x="265" y="1567"/>
                </a:lnTo>
                <a:lnTo>
                  <a:pt x="270" y="1561"/>
                </a:lnTo>
                <a:lnTo>
                  <a:pt x="272" y="1556"/>
                </a:lnTo>
                <a:lnTo>
                  <a:pt x="273" y="1550"/>
                </a:lnTo>
                <a:lnTo>
                  <a:pt x="276" y="1542"/>
                </a:lnTo>
                <a:lnTo>
                  <a:pt x="276" y="1526"/>
                </a:lnTo>
                <a:lnTo>
                  <a:pt x="274" y="1509"/>
                </a:lnTo>
                <a:lnTo>
                  <a:pt x="271" y="1489"/>
                </a:lnTo>
                <a:lnTo>
                  <a:pt x="270" y="1485"/>
                </a:lnTo>
                <a:lnTo>
                  <a:pt x="270" y="1483"/>
                </a:lnTo>
                <a:lnTo>
                  <a:pt x="271" y="1479"/>
                </a:lnTo>
                <a:lnTo>
                  <a:pt x="272" y="1478"/>
                </a:lnTo>
                <a:lnTo>
                  <a:pt x="283" y="1471"/>
                </a:lnTo>
                <a:lnTo>
                  <a:pt x="284" y="1470"/>
                </a:lnTo>
                <a:lnTo>
                  <a:pt x="286" y="1465"/>
                </a:lnTo>
                <a:lnTo>
                  <a:pt x="289" y="1444"/>
                </a:lnTo>
                <a:lnTo>
                  <a:pt x="291" y="1377"/>
                </a:lnTo>
                <a:lnTo>
                  <a:pt x="293" y="1296"/>
                </a:lnTo>
                <a:lnTo>
                  <a:pt x="297" y="1224"/>
                </a:lnTo>
                <a:lnTo>
                  <a:pt x="299" y="1169"/>
                </a:lnTo>
                <a:lnTo>
                  <a:pt x="299" y="1117"/>
                </a:lnTo>
                <a:lnTo>
                  <a:pt x="299" y="1016"/>
                </a:lnTo>
                <a:lnTo>
                  <a:pt x="299" y="915"/>
                </a:lnTo>
                <a:lnTo>
                  <a:pt x="302" y="863"/>
                </a:lnTo>
                <a:lnTo>
                  <a:pt x="304" y="809"/>
                </a:lnTo>
                <a:lnTo>
                  <a:pt x="310" y="803"/>
                </a:lnTo>
                <a:lnTo>
                  <a:pt x="316" y="796"/>
                </a:lnTo>
                <a:lnTo>
                  <a:pt x="335" y="784"/>
                </a:lnTo>
                <a:lnTo>
                  <a:pt x="342" y="777"/>
                </a:lnTo>
                <a:lnTo>
                  <a:pt x="348" y="771"/>
                </a:lnTo>
                <a:lnTo>
                  <a:pt x="354" y="763"/>
                </a:lnTo>
                <a:lnTo>
                  <a:pt x="355" y="759"/>
                </a:lnTo>
                <a:lnTo>
                  <a:pt x="356" y="757"/>
                </a:lnTo>
                <a:lnTo>
                  <a:pt x="355" y="742"/>
                </a:lnTo>
                <a:lnTo>
                  <a:pt x="356" y="727"/>
                </a:lnTo>
                <a:lnTo>
                  <a:pt x="357" y="713"/>
                </a:lnTo>
                <a:lnTo>
                  <a:pt x="358" y="701"/>
                </a:lnTo>
                <a:lnTo>
                  <a:pt x="364" y="677"/>
                </a:lnTo>
                <a:lnTo>
                  <a:pt x="371" y="655"/>
                </a:lnTo>
                <a:lnTo>
                  <a:pt x="387" y="610"/>
                </a:lnTo>
                <a:lnTo>
                  <a:pt x="393" y="588"/>
                </a:lnTo>
                <a:lnTo>
                  <a:pt x="396" y="563"/>
                </a:lnTo>
                <a:lnTo>
                  <a:pt x="400" y="557"/>
                </a:lnTo>
                <a:lnTo>
                  <a:pt x="400" y="550"/>
                </a:lnTo>
                <a:lnTo>
                  <a:pt x="400" y="538"/>
                </a:lnTo>
                <a:lnTo>
                  <a:pt x="397" y="525"/>
                </a:lnTo>
                <a:lnTo>
                  <a:pt x="396" y="5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8423275" cy="1222375"/>
          </a:xfrm>
        </p:spPr>
        <p:txBody>
          <a:bodyPr/>
          <a:lstStyle/>
          <a:p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基础教程</a:t>
            </a:r>
            <a:endParaRPr lang="en-US" altLang="zh-CN" sz="3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5400" smtClean="0">
                <a:latin typeface="微软雅黑" pitchFamily="34" charset="-122"/>
                <a:ea typeface="微软雅黑" pitchFamily="34" charset="-122"/>
              </a:rPr>
              <a:t>第三章：</a:t>
            </a:r>
            <a:r>
              <a:rPr lang="en-US" altLang="zh-CN" sz="540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5400" smtClean="0">
                <a:latin typeface="微软雅黑" pitchFamily="34" charset="-122"/>
                <a:ea typeface="微软雅黑" pitchFamily="34" charset="-122"/>
              </a:rPr>
              <a:t>语法与变量</a:t>
            </a:r>
            <a:endParaRPr lang="en-US" altLang="zh-CN" sz="5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TextBox 6"/>
          <p:cNvSpPr txBox="1">
            <a:spLocks noChangeArrowheads="1"/>
          </p:cNvSpPr>
          <p:nvPr/>
        </p:nvSpPr>
        <p:spPr bwMode="auto">
          <a:xfrm>
            <a:off x="6286500" y="5500688"/>
            <a:ext cx="203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八维广告学院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月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Tx/>
              <a:buAutoNum type="ea1JpnChsDbPeriod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ea1JpnChsDbPeriod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关键字与保留字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ea1JpnChsDbPeriod"/>
            </a:pPr>
            <a:r>
              <a:rPr lang="zh-CN" altLang="en-US" sz="32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sz="320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三、变量（掌握）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052513"/>
            <a:ext cx="8543925" cy="5073650"/>
          </a:xfrm>
        </p:spPr>
        <p:txBody>
          <a:bodyPr/>
          <a:lstStyle/>
          <a:p>
            <a:pPr marL="514350" indent="-514350">
              <a:buFont typeface="Arial Black"/>
              <a:buAutoNum type="arabicPeriod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ECMAScript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的变量是松散类型的，所谓松散类型就是可以用来保存任何类型的数据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Arial Black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定义变量时要使用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var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操作符（注意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是一个关键字），后跟一个变量名（即一个标识符）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Wingdings"/>
              <a:buChar char="Ø"/>
            </a:pPr>
            <a:r>
              <a:rPr lang="en-US" altLang="zh-CN" smtClean="0">
                <a:latin typeface="Courier New" pitchFamily="49" charset="0"/>
                <a:ea typeface="宋体" charset="-122"/>
                <a:cs typeface="Courier New" pitchFamily="49" charset="0"/>
              </a:rPr>
              <a:t>var message;//</a:t>
            </a:r>
            <a:r>
              <a:rPr lang="zh-CN" altLang="en-US" smtClean="0">
                <a:latin typeface="Courier New" pitchFamily="49" charset="0"/>
                <a:ea typeface="宋体" charset="-122"/>
                <a:cs typeface="Courier New" pitchFamily="49" charset="0"/>
              </a:rPr>
              <a:t>未初始化保存特殊值</a:t>
            </a:r>
            <a:r>
              <a:rPr lang="en-US" altLang="zh-CN" smtClean="0">
                <a:latin typeface="Courier New" pitchFamily="49" charset="0"/>
                <a:ea typeface="宋体" charset="-122"/>
                <a:cs typeface="Courier New" pitchFamily="49" charset="0"/>
              </a:rPr>
              <a:t>undefined</a:t>
            </a:r>
          </a:p>
          <a:p>
            <a:pPr marL="914400" lvl="1" indent="-514350">
              <a:buFont typeface="Wingdings"/>
              <a:buChar char="Ø"/>
            </a:pPr>
            <a:r>
              <a:rPr lang="en-US" altLang="zh-CN" smtClean="0">
                <a:latin typeface="Courier New" pitchFamily="49" charset="0"/>
                <a:ea typeface="宋体" charset="-122"/>
                <a:cs typeface="Courier New" pitchFamily="49" charset="0"/>
              </a:rPr>
              <a:t>var message = “hi”;</a:t>
            </a:r>
            <a:br>
              <a:rPr lang="en-US" altLang="zh-CN" smtClean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mtClean="0">
                <a:latin typeface="Courier New" pitchFamily="49" charset="0"/>
                <a:ea typeface="宋体" charset="-122"/>
                <a:cs typeface="Courier New" pitchFamily="49" charset="0"/>
              </a:rPr>
              <a:t>message = 100;</a:t>
            </a:r>
          </a:p>
          <a:p>
            <a:pPr marL="514350" indent="-514350">
              <a:buFont typeface="Arial Black"/>
              <a:buAutoNum type="arabicPeriod"/>
            </a:pPr>
            <a:r>
              <a:rPr lang="zh-CN" altLang="en-US" smtClean="0">
                <a:latin typeface="Courier New" pitchFamily="49" charset="0"/>
                <a:ea typeface="宋体" charset="-122"/>
                <a:cs typeface="Courier New" pitchFamily="49" charset="0"/>
              </a:rPr>
              <a:t>使用 </a:t>
            </a:r>
            <a:r>
              <a:rPr lang="en-US" altLang="zh-CN" smtClean="0">
                <a:latin typeface="Courier New" pitchFamily="49" charset="0"/>
                <a:ea typeface="宋体" charset="-122"/>
                <a:cs typeface="Courier New" pitchFamily="49" charset="0"/>
              </a:rPr>
              <a:t>var </a:t>
            </a:r>
            <a:r>
              <a:rPr lang="zh-CN" altLang="en-US" smtClean="0">
                <a:latin typeface="Courier New" pitchFamily="49" charset="0"/>
                <a:ea typeface="宋体" charset="-122"/>
                <a:cs typeface="Courier New" pitchFamily="49" charset="0"/>
              </a:rPr>
              <a:t>操作符定义的变量将成为定义该变量作用域中的局部变量</a:t>
            </a:r>
            <a:endParaRPr lang="en-US" altLang="zh-CN" smtClean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marL="514350" indent="-514350">
              <a:buFont typeface="Arial Black"/>
              <a:buAutoNum type="arabicPeriod"/>
            </a:pPr>
            <a:r>
              <a:rPr lang="zh-CN" altLang="en-US" smtClean="0">
                <a:latin typeface="Courier New" pitchFamily="49" charset="0"/>
                <a:ea typeface="宋体" charset="-122"/>
                <a:cs typeface="Courier New" pitchFamily="49" charset="0"/>
              </a:rPr>
              <a:t>可以用一条语句定义多个变量</a:t>
            </a:r>
            <a:endParaRPr lang="en-US" altLang="zh-CN" smtClean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marL="914400" lvl="1" indent="-514350">
              <a:buFont typeface="Wingdings"/>
              <a:buChar char="Ø"/>
            </a:pPr>
            <a:r>
              <a:rPr lang="en-US" altLang="zh-CN" smtClean="0">
                <a:latin typeface="Courier New" pitchFamily="49" charset="0"/>
                <a:ea typeface="宋体" charset="-122"/>
                <a:cs typeface="Courier New" pitchFamily="49" charset="0"/>
              </a:rPr>
              <a:t>var message = “hi”,</a:t>
            </a:r>
            <a:br>
              <a:rPr lang="en-US" altLang="zh-CN" smtClean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mtClean="0">
                <a:latin typeface="Courier New" pitchFamily="49" charset="0"/>
                <a:ea typeface="宋体" charset="-122"/>
                <a:cs typeface="Courier New" pitchFamily="49" charset="0"/>
              </a:rPr>
              <a:t>    found = false,</a:t>
            </a:r>
            <a:br>
              <a:rPr lang="en-US" altLang="zh-CN" smtClean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mtClean="0">
                <a:latin typeface="Courier New" pitchFamily="49" charset="0"/>
                <a:ea typeface="宋体" charset="-122"/>
                <a:cs typeface="Courier New" pitchFamily="49" charset="0"/>
              </a:rPr>
              <a:t>    age = 29;</a:t>
            </a: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  <p:bldP spid="122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三、变量（了解）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43188" y="1071563"/>
            <a:ext cx="2928937" cy="9286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ECMAScript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变量数据类型的值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857250" y="2000250"/>
            <a:ext cx="6715125" cy="1785938"/>
            <a:chOff x="857224" y="2000240"/>
            <a:chExt cx="6715172" cy="1785950"/>
          </a:xfrm>
        </p:grpSpPr>
        <p:sp>
          <p:nvSpPr>
            <p:cNvPr id="8" name="矩形 7"/>
            <p:cNvSpPr/>
            <p:nvPr/>
          </p:nvSpPr>
          <p:spPr>
            <a:xfrm>
              <a:off x="857224" y="3000372"/>
              <a:ext cx="2571768" cy="78581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>
                  <a:latin typeface="微软雅黑" pitchFamily="34" charset="-122"/>
                  <a:ea typeface="微软雅黑" pitchFamily="34" charset="-122"/>
                </a:rPr>
                <a:t>基本类型值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000628" y="3000372"/>
              <a:ext cx="2571768" cy="78581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>
                  <a:latin typeface="微软雅黑" pitchFamily="34" charset="-122"/>
                  <a:ea typeface="微软雅黑" pitchFamily="34" charset="-122"/>
                </a:rPr>
                <a:t>引用类型值</a:t>
              </a:r>
            </a:p>
          </p:txBody>
        </p:sp>
        <p:cxnSp>
          <p:nvCxnSpPr>
            <p:cNvPr id="10" name="直接箭头连接符 9"/>
            <p:cNvCxnSpPr>
              <a:stCxn id="6" idx="2"/>
              <a:endCxn id="8" idx="0"/>
            </p:cNvCxnSpPr>
            <p:nvPr/>
          </p:nvCxnSpPr>
          <p:spPr>
            <a:xfrm rot="5400000">
              <a:off x="2625712" y="1517636"/>
              <a:ext cx="1000132" cy="1965339"/>
            </a:xfrm>
            <a:prstGeom prst="straightConnector1">
              <a:avLst/>
            </a:prstGeom>
            <a:ln w="66675">
              <a:solidFill>
                <a:schemeClr val="bg1"/>
              </a:solidFill>
              <a:headEnd type="none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2"/>
              <a:endCxn id="9" idx="0"/>
            </p:cNvCxnSpPr>
            <p:nvPr/>
          </p:nvCxnSpPr>
          <p:spPr>
            <a:xfrm rot="16200000" flipH="1">
              <a:off x="4696620" y="1410480"/>
              <a:ext cx="1000132" cy="2179652"/>
            </a:xfrm>
            <a:prstGeom prst="straightConnector1">
              <a:avLst/>
            </a:prstGeom>
            <a:ln w="66675">
              <a:solidFill>
                <a:schemeClr val="bg1"/>
              </a:solidFill>
              <a:headEnd type="none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714375" y="3786188"/>
            <a:ext cx="8429625" cy="2428875"/>
            <a:chOff x="714348" y="3786190"/>
            <a:chExt cx="8429652" cy="2428892"/>
          </a:xfrm>
        </p:grpSpPr>
        <p:grpSp>
          <p:nvGrpSpPr>
            <p:cNvPr id="26630" name="组合 20"/>
            <p:cNvGrpSpPr>
              <a:grpSpLocks/>
            </p:cNvGrpSpPr>
            <p:nvPr/>
          </p:nvGrpSpPr>
          <p:grpSpPr bwMode="auto">
            <a:xfrm>
              <a:off x="714348" y="4286256"/>
              <a:ext cx="4143404" cy="1928826"/>
              <a:chOff x="1071538" y="4286256"/>
              <a:chExt cx="4143404" cy="1928826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1071538" y="4643446"/>
                <a:ext cx="2071702" cy="1571636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</a:rPr>
                  <a:t>Undefined</a:t>
                </a:r>
              </a:p>
              <a:p>
                <a:pPr algn="ctr">
                  <a:defRPr/>
                </a:pPr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</a:rPr>
                  <a:t>Null</a:t>
                </a:r>
              </a:p>
              <a:p>
                <a:pPr algn="ctr">
                  <a:defRPr/>
                </a:pPr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</a:rPr>
                  <a:t>Boolean</a:t>
                </a:r>
              </a:p>
              <a:p>
                <a:pPr algn="ctr">
                  <a:defRPr/>
                </a:pPr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</a:rPr>
                  <a:t>Number</a:t>
                </a:r>
              </a:p>
              <a:p>
                <a:pPr algn="ctr">
                  <a:defRPr/>
                </a:pPr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</a:rPr>
                  <a:t>String</a:t>
                </a:r>
                <a:endParaRPr lang="zh-CN" altLang="en-US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云形标注 19"/>
              <p:cNvSpPr/>
              <p:nvPr/>
            </p:nvSpPr>
            <p:spPr>
              <a:xfrm>
                <a:off x="2786043" y="4286255"/>
                <a:ext cx="2428883" cy="1357322"/>
              </a:xfrm>
              <a:prstGeom prst="cloudCallout">
                <a:avLst>
                  <a:gd name="adj1" fmla="val -57853"/>
                  <a:gd name="adj2" fmla="val 59168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dirty="0">
                    <a:solidFill>
                      <a:schemeClr val="accent4">
                        <a:lumMod val="1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按值访问，可以操作实际值</a:t>
                </a:r>
              </a:p>
            </p:txBody>
          </p:sp>
        </p:grpSp>
        <p:grpSp>
          <p:nvGrpSpPr>
            <p:cNvPr id="26631" name="组合 21"/>
            <p:cNvGrpSpPr>
              <a:grpSpLocks/>
            </p:cNvGrpSpPr>
            <p:nvPr/>
          </p:nvGrpSpPr>
          <p:grpSpPr bwMode="auto">
            <a:xfrm>
              <a:off x="5072066" y="4214818"/>
              <a:ext cx="4071934" cy="2000264"/>
              <a:chOff x="5357818" y="4214818"/>
              <a:chExt cx="4071934" cy="2000264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5357818" y="4643446"/>
                <a:ext cx="2000264" cy="1571636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多个值构成的</a:t>
                </a:r>
                <a:endPara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>
                  <a:defRPr/>
                </a:pPr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对象</a:t>
                </a:r>
              </a:p>
            </p:txBody>
          </p:sp>
          <p:sp>
            <p:nvSpPr>
              <p:cNvPr id="18" name="云形标注 17"/>
              <p:cNvSpPr/>
              <p:nvPr/>
            </p:nvSpPr>
            <p:spPr>
              <a:xfrm>
                <a:off x="7143745" y="4214818"/>
                <a:ext cx="2286007" cy="1428760"/>
              </a:xfrm>
              <a:prstGeom prst="cloudCallout">
                <a:avLst>
                  <a:gd name="adj1" fmla="val -64834"/>
                  <a:gd name="adj2" fmla="val 565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dirty="0">
                    <a:solidFill>
                      <a:schemeClr val="accent4">
                        <a:lumMod val="1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保存在内存中，不允许直接访问</a:t>
                </a:r>
              </a:p>
            </p:txBody>
          </p:sp>
        </p:grpSp>
        <p:cxnSp>
          <p:nvCxnSpPr>
            <p:cNvPr id="15" name="直接箭头连接符 14"/>
            <p:cNvCxnSpPr>
              <a:stCxn id="8" idx="2"/>
            </p:cNvCxnSpPr>
            <p:nvPr/>
          </p:nvCxnSpPr>
          <p:spPr>
            <a:xfrm rot="5400000">
              <a:off x="1464443" y="3964786"/>
              <a:ext cx="857256" cy="500064"/>
            </a:xfrm>
            <a:prstGeom prst="straightConnector1">
              <a:avLst/>
            </a:prstGeom>
            <a:ln w="66675">
              <a:solidFill>
                <a:schemeClr val="bg1"/>
              </a:solidFill>
              <a:headEnd type="none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2"/>
              <a:endCxn id="0" idx="0"/>
            </p:cNvCxnSpPr>
            <p:nvPr/>
          </p:nvCxnSpPr>
          <p:spPr>
            <a:xfrm rot="5400000">
              <a:off x="5750707" y="4107662"/>
              <a:ext cx="857256" cy="214313"/>
            </a:xfrm>
            <a:prstGeom prst="straightConnector1">
              <a:avLst/>
            </a:prstGeom>
            <a:ln w="66675">
              <a:solidFill>
                <a:schemeClr val="bg1"/>
              </a:solidFill>
              <a:headEnd type="none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Tx/>
              <a:buAutoNum type="ea1JpnChsDbPeriod"/>
            </a:pPr>
            <a:r>
              <a:rPr lang="zh-CN" altLang="en-US" sz="32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sz="320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ea1JpnChsDbPeriod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关键字与保留字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ea1JpnChsDbPeriod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一、语法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Arial Black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区分大小写（掌握）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zh-CN" dirty="0" err="1" smtClean="0">
                <a:latin typeface="Courier New" pitchFamily="49" charset="0"/>
                <a:ea typeface="宋体" charset="-122"/>
                <a:cs typeface="Courier New" pitchFamily="49" charset="0"/>
              </a:rPr>
              <a:t>ECMAScript</a:t>
            </a:r>
            <a:r>
              <a:rPr lang="zh-CN" altLang="en-US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中的一切（变量、函数名和操作符）都区分大小写</a:t>
            </a:r>
            <a:endParaRPr lang="en-US" altLang="zh-CN" dirty="0" smtClean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zh-CN" dirty="0" err="1" smtClean="0">
                <a:latin typeface="Courier New" pitchFamily="49" charset="0"/>
                <a:ea typeface="宋体" charset="-122"/>
                <a:cs typeface="Courier New" pitchFamily="49" charset="0"/>
              </a:rPr>
              <a:t>test,Test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zh-CN" altLang="en-US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是两个不同的变量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</a:p>
          <a:p>
            <a:pPr marL="514350" indent="-514350">
              <a:lnSpc>
                <a:spcPct val="150000"/>
              </a:lnSpc>
            </a:pPr>
            <a:r>
              <a:rPr lang="zh-CN" altLang="en-US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函数名</a:t>
            </a:r>
            <a:r>
              <a:rPr lang="en-US" altLang="zh-CN" dirty="0" err="1" smtClean="0">
                <a:latin typeface="Courier New" pitchFamily="49" charset="0"/>
                <a:ea typeface="宋体" charset="-122"/>
                <a:cs typeface="Courier New" pitchFamily="49" charset="0"/>
              </a:rPr>
              <a:t>typeof</a:t>
            </a:r>
            <a:r>
              <a:rPr lang="zh-CN" altLang="en-US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违法，</a:t>
            </a:r>
            <a:r>
              <a:rPr lang="en-US" altLang="zh-CN" dirty="0" err="1" smtClean="0">
                <a:latin typeface="Courier New" pitchFamily="49" charset="0"/>
                <a:ea typeface="宋体" charset="-122"/>
                <a:cs typeface="Courier New" pitchFamily="49" charset="0"/>
              </a:rPr>
              <a:t>typeOf</a:t>
            </a:r>
            <a:r>
              <a:rPr lang="zh-CN" altLang="en-US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有效</a:t>
            </a:r>
            <a:endParaRPr lang="en-US" altLang="zh-CN" dirty="0" smtClean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marL="914400" lvl="1" indent="-514350">
              <a:lnSpc>
                <a:spcPct val="200000"/>
              </a:lnSpc>
              <a:buFontTx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  <p:bldP spid="122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一、语法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Arial Black"/>
              <a:buAutoNum type="arabicPeriod" startAt="2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标识符（掌握）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</a:pPr>
            <a:r>
              <a:rPr lang="zh-CN" altLang="en-US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所谓标识符，指变量、函数、属性的名字，或者函数的参数</a:t>
            </a:r>
            <a:endParaRPr lang="en-US" altLang="zh-CN" dirty="0" smtClean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marL="514350" indent="-514350">
              <a:lnSpc>
                <a:spcPct val="150000"/>
              </a:lnSpc>
            </a:pPr>
            <a:r>
              <a:rPr lang="zh-CN" altLang="en-US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标识符可以是按照下列格式规则组合起来的一个或多个字符</a:t>
            </a:r>
            <a:endParaRPr lang="en-US" altLang="zh-CN" dirty="0" smtClean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第一个字符必须是一个字母、下划线（</a:t>
            </a:r>
            <a:r>
              <a:rPr lang="en-US" altLang="zh-CN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_</a:t>
            </a:r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）或一个美元符号（</a:t>
            </a:r>
            <a:r>
              <a:rPr lang="en-US" altLang="zh-CN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$</a:t>
            </a:r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）</a:t>
            </a:r>
            <a:endParaRPr lang="en-US" altLang="zh-CN" sz="2000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其他字符可以是字母、下划线、美元符号或数字</a:t>
            </a:r>
            <a:endParaRPr lang="en-US" altLang="zh-CN" sz="2000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如：</a:t>
            </a:r>
            <a:r>
              <a:rPr lang="en-US" altLang="zh-CN" sz="2000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firstSecond</a:t>
            </a:r>
            <a:r>
              <a:rPr lang="zh-CN" altLang="en-US" sz="20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，</a:t>
            </a:r>
            <a:r>
              <a:rPr lang="en-US" altLang="zh-CN" sz="2000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myCar,doSomethingImportant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  <p:bldP spid="122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一、语法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Arial Black"/>
              <a:buAutoNum type="arabicPeriod" startAt="3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注释（掌握）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zh-CN" dirty="0" err="1" smtClean="0">
                <a:latin typeface="Courier New" pitchFamily="49" charset="0"/>
                <a:ea typeface="宋体" charset="-122"/>
                <a:cs typeface="Courier New" pitchFamily="49" charset="0"/>
              </a:rPr>
              <a:t>ECMAScript</a:t>
            </a:r>
            <a:r>
              <a:rPr lang="zh-CN" altLang="en-US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使用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C</a:t>
            </a:r>
            <a:r>
              <a:rPr lang="zh-CN" altLang="en-US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语言风格注释，包括单行注释和块级注释</a:t>
            </a:r>
            <a:endParaRPr lang="en-US" altLang="zh-CN" dirty="0" smtClean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//</a:t>
            </a:r>
            <a:r>
              <a:rPr lang="zh-CN" altLang="en-US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单行注释</a:t>
            </a:r>
            <a:endParaRPr lang="en-US" altLang="zh-CN" dirty="0" smtClean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/*</a:t>
            </a:r>
            <a:b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 * </a:t>
            </a:r>
            <a:r>
              <a:rPr lang="zh-CN" altLang="en-US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这是一个多行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 * (</a:t>
            </a:r>
            <a:r>
              <a:rPr lang="zh-CN" altLang="en-US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块级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)</a:t>
            </a:r>
            <a:r>
              <a:rPr lang="zh-CN" altLang="en-US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注释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 */</a:t>
            </a: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  <p:bldP spid="122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一、语法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Arial Black"/>
              <a:buAutoNum type="arabicPeriod" startAt="4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语句（掌握）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zh-CN" dirty="0" err="1" smtClean="0">
                <a:latin typeface="Courier New" pitchFamily="49" charset="0"/>
                <a:ea typeface="宋体" charset="-122"/>
                <a:cs typeface="Courier New" pitchFamily="49" charset="0"/>
              </a:rPr>
              <a:t>ECMAScript</a:t>
            </a:r>
            <a:r>
              <a:rPr lang="zh-CN" altLang="en-US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中的语句以一个分号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(;)</a:t>
            </a:r>
            <a:r>
              <a:rPr lang="zh-CN" altLang="en-US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结尾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,</a:t>
            </a:r>
            <a:r>
              <a:rPr lang="zh-CN" altLang="en-US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如何省略分号，由解析器确定语句的结尾</a:t>
            </a:r>
            <a:endParaRPr lang="en-US" altLang="zh-CN" dirty="0" smtClean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lvl="1"/>
            <a:r>
              <a:rPr lang="en-US" altLang="zh-CN" dirty="0" err="1" smtClean="0">
                <a:latin typeface="Courier New" pitchFamily="49" charset="0"/>
                <a:ea typeface="宋体" charset="-122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 sum = a + b  //</a:t>
            </a:r>
            <a:r>
              <a:rPr lang="zh-CN" altLang="en-US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不推荐</a:t>
            </a:r>
            <a:endParaRPr lang="en-US" altLang="zh-CN" dirty="0" smtClean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lvl="1"/>
            <a:r>
              <a:rPr lang="en-US" altLang="zh-CN" dirty="0" err="1" smtClean="0">
                <a:latin typeface="Courier New" pitchFamily="49" charset="0"/>
                <a:ea typeface="宋体" charset="-122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 diff = a – b; //</a:t>
            </a:r>
            <a:r>
              <a:rPr lang="zh-CN" altLang="en-US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推荐</a:t>
            </a:r>
            <a:endParaRPr lang="en-US" altLang="zh-CN" dirty="0" smtClean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marL="514350" indent="-514350"/>
            <a:r>
              <a:rPr lang="zh-CN" altLang="en-US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可以使用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C</a:t>
            </a:r>
            <a:r>
              <a:rPr lang="zh-CN" altLang="en-US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语言风格语法把多条语句组合到一个代码块中，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{}</a:t>
            </a:r>
          </a:p>
          <a:p>
            <a:pPr lvl="1"/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if(test){</a:t>
            </a:r>
            <a:b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   test = false;</a:t>
            </a:r>
            <a:b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   alert(test);</a:t>
            </a:r>
            <a:b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  <p:bldP spid="122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Tx/>
              <a:buAutoNum type="ea1JpnChsDbPeriod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ea1JpnChsDbPeriod"/>
            </a:pPr>
            <a:r>
              <a:rPr lang="zh-CN" altLang="en-US" sz="32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关键字与保留字</a:t>
            </a:r>
            <a:endParaRPr lang="en-US" altLang="zh-CN" sz="320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ea1JpnChsDbPeriod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二、关键字和保留字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Arial Black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关键字（掌握）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4313" y="2071688"/>
            <a:ext cx="8858250" cy="257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break              do              instanceof         typeof</a:t>
            </a:r>
          </a:p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case               else            new                var</a:t>
            </a:r>
          </a:p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catch              finally         return             void</a:t>
            </a:r>
          </a:p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continue           for             switch             while</a:t>
            </a:r>
          </a:p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debugger*          function        this               with</a:t>
            </a:r>
          </a:p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default            if              throw</a:t>
            </a:r>
          </a:p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delete             in              try</a:t>
            </a:r>
            <a:endParaRPr lang="zh-CN" altLang="en-US">
              <a:solidFill>
                <a:srgbClr val="FFFFFF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二、关键字和保留字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Arial Black"/>
              <a:buAutoNum type="arabicPeriod" startAt="2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保留字（了解）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4313" y="2071688"/>
            <a:ext cx="8858250" cy="257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abstract           enum              int              short</a:t>
            </a:r>
          </a:p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boolean            export            interface        static</a:t>
            </a:r>
          </a:p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byte               extends           long             super</a:t>
            </a:r>
          </a:p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char               final             native           synchronized</a:t>
            </a:r>
          </a:p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class              float             package          throws</a:t>
            </a:r>
          </a:p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const              goto              private          transient</a:t>
            </a:r>
          </a:p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debugger           implements        protected        volatile</a:t>
            </a:r>
          </a:p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double             import            public</a:t>
            </a:r>
            <a:endParaRPr lang="zh-CN" altLang="en-US">
              <a:solidFill>
                <a:srgbClr val="FFFFFF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2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4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3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5.PNG"/>
</p:tagLst>
</file>

<file path=ppt/theme/theme1.xml><?xml version="1.0" encoding="utf-8"?>
<a:theme xmlns:a="http://schemas.openxmlformats.org/drawingml/2006/main" name="blackboard-powerpoint-template">
  <a:themeElements>
    <a:clrScheme name="Education 15">
      <a:dk1>
        <a:srgbClr val="FFFFFF"/>
      </a:dk1>
      <a:lt1>
        <a:srgbClr val="FFFFFF"/>
      </a:lt1>
      <a:dk2>
        <a:srgbClr val="FFFFFF"/>
      </a:dk2>
      <a:lt2>
        <a:srgbClr val="969696"/>
      </a:lt2>
      <a:accent1>
        <a:srgbClr val="75B947"/>
      </a:accent1>
      <a:accent2>
        <a:srgbClr val="0099FF"/>
      </a:accent2>
      <a:accent3>
        <a:srgbClr val="FFFFFF"/>
      </a:accent3>
      <a:accent4>
        <a:srgbClr val="DADADA"/>
      </a:accent4>
      <a:accent5>
        <a:srgbClr val="BDD9B1"/>
      </a:accent5>
      <a:accent6>
        <a:srgbClr val="008AE7"/>
      </a:accent6>
      <a:hlink>
        <a:srgbClr val="FF9900"/>
      </a:hlink>
      <a:folHlink>
        <a:srgbClr val="2A4319"/>
      </a:folHlink>
    </a:clrScheme>
    <a:fontScheme name="Educ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uc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3">
        <a:dk1>
          <a:srgbClr val="000000"/>
        </a:dk1>
        <a:lt1>
          <a:srgbClr val="FFFFFF"/>
        </a:lt1>
        <a:dk2>
          <a:srgbClr val="319734"/>
        </a:dk2>
        <a:lt2>
          <a:srgbClr val="000059"/>
        </a:lt2>
        <a:accent1>
          <a:srgbClr val="214697"/>
        </a:accent1>
        <a:accent2>
          <a:srgbClr val="BCC0C1"/>
        </a:accent2>
        <a:accent3>
          <a:srgbClr val="FFFFFF"/>
        </a:accent3>
        <a:accent4>
          <a:srgbClr val="000000"/>
        </a:accent4>
        <a:accent5>
          <a:srgbClr val="ABB0C9"/>
        </a:accent5>
        <a:accent6>
          <a:srgbClr val="AAAEAF"/>
        </a:accent6>
        <a:hlink>
          <a:srgbClr val="D9E3D4"/>
        </a:hlink>
        <a:folHlink>
          <a:srgbClr val="CBF1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4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000000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5">
        <a:dk1>
          <a:srgbClr val="FFFFFF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blackboard-powerpoint-template</Template>
  <TotalTime>1079</TotalTime>
  <Words>619</Words>
  <Application>Microsoft Office PowerPoint</Application>
  <PresentationFormat>全屏显示(4:3)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blackboard-powerpoint-template</vt:lpstr>
      <vt:lpstr>幻灯片 1</vt:lpstr>
      <vt:lpstr>提纲</vt:lpstr>
      <vt:lpstr>一、语法</vt:lpstr>
      <vt:lpstr>一、语法</vt:lpstr>
      <vt:lpstr>一、语法</vt:lpstr>
      <vt:lpstr>一、语法</vt:lpstr>
      <vt:lpstr>提纲</vt:lpstr>
      <vt:lpstr>二、关键字和保留字</vt:lpstr>
      <vt:lpstr>二、关键字和保留字</vt:lpstr>
      <vt:lpstr>提纲</vt:lpstr>
      <vt:lpstr>三、变量（掌握）</vt:lpstr>
      <vt:lpstr>三、变量（了解）</vt:lpstr>
    </vt:vector>
  </TitlesOfParts>
  <Company>zhjy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zhjy</dc:creator>
  <cp:lastModifiedBy>felixlu</cp:lastModifiedBy>
  <cp:revision>455</cp:revision>
  <dcterms:created xsi:type="dcterms:W3CDTF">2012-06-22T12:18:32Z</dcterms:created>
  <dcterms:modified xsi:type="dcterms:W3CDTF">2012-11-05T19:02:49Z</dcterms:modified>
</cp:coreProperties>
</file>