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C27"/>
    <a:srgbClr val="0F2D53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ABCED-C49C-8090-F358-7CA775B9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5C7E7-8117-0D71-AA56-EC20A00B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E3A4-0B99-9824-58DD-5DCE3F0C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ED769-38CB-037D-7E7D-465620B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1391B-24FC-7F88-EB00-611BA29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E391-D660-D8C4-5E12-FA6F305E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D8369-D182-7D70-A9EB-A8133E46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70F05-4BCE-83ED-08F6-24B0FF0C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5112-D1C3-DC0A-CC30-C202ACE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1BF66-4DB3-E41D-DF6F-4FDE5B97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9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B59B52-F5F7-9F8B-EFDB-48DEA600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540DC-8215-DE64-190C-E5F801A8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6D655-6B6B-607A-2910-6D77241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1075C-5F02-7933-430C-ADB62B8D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72487-46DE-3BE0-B591-A41B687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0C1E5-36ED-095B-5819-D84383C3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EEF4-1A53-C74C-2006-52A6C750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2720-2C00-65CA-FB15-59C23D4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A0DC6-BD10-ECC7-E864-777AA06D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EB063-B80D-E218-2C8A-614AE3B0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525B-A3DE-683F-B12C-DD6DEAF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1116-A19B-F517-E2DA-2B7E4BA0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451EB-8089-8DB6-76FC-EAE64E87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CA66-C7BE-64A5-AC82-479EE5A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20272-A9AC-5B1D-CF63-0516335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1C8F4-476F-568B-E0AD-6F887D51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1049F-A5FC-8D01-67F0-A68977E08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5B028-50E8-9155-9E8A-C54DDAC5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6FC18-27E3-BE0B-FBC5-9F47BE8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E7325-08FB-A5D1-03A8-F9E021AF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684A8-CC47-02F5-764F-14611E2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E94E-72F2-E514-F6CA-6C93B7BD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260A0-1413-56FD-9A22-A1B56C34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B267C-CD99-16F2-EEED-A9B92134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21C8C5-691F-0778-8C4F-DB11115F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E52926-D354-E338-9AB3-EA60B1C9A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78C8C-E4C2-1691-CEC5-D5FEAD4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1F4D98-3CD2-1706-CA66-92BD723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8D620-1B3F-C9FB-436D-1DBA641D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7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C40AA-FA38-A943-3820-BDD1C50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408DB-7E49-E6FD-52C6-98CD108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FE256-F36B-39E9-C643-1EEA6B8A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9B666-0F64-1EF8-8AFA-963ADAC6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9730FC-6671-2FF6-4E93-8C101B2E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853F7-7171-4C88-AAD5-671D09C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08256-977F-3F8A-AFD5-2747617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7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F1BC-CF46-5EDE-283A-51B06E6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9AA21-CE76-81C8-4F9E-56D0A03D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FD0D3-3629-FCB0-F878-6E4B913D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0C74F-4497-3E73-7B64-B2645C0E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E5B6B-719F-8386-D819-C328AD2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F74DA-6752-4133-D173-C11907E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51EC2-A040-387A-513F-B338FBC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01969-FFEB-80F2-6980-7A5E41E1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F682C-3FEF-C53A-0C85-8FDA474B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C1E25-FE8D-6892-D6B6-70EF3F1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A07B1-5A88-BF14-1F53-9B02175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EBE4B-3483-644A-1D60-79A0B2BB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1CB5C-19D8-0D87-E05E-E40F95C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5458C-FC76-6FD3-B354-55602CE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B098-7F00-0135-B482-5C94B1B1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1AF50-C96E-4675-B618-CED1B38864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5EE54-B0BF-3D51-58D7-A5CE1538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64C0-719F-520F-BF87-622435CE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A7B47-4DEE-44F3-B981-7A83436D7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0AA9DFB-5542-B68F-A334-A7439817476A}"/>
              </a:ext>
            </a:extLst>
          </p:cNvPr>
          <p:cNvSpPr txBox="1"/>
          <p:nvPr/>
        </p:nvSpPr>
        <p:spPr>
          <a:xfrm>
            <a:off x="4503626" y="2743317"/>
            <a:ext cx="4360974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altLang="zh-CN" sz="4800" dirty="0">
                <a:solidFill>
                  <a:srgbClr val="D8AC27"/>
                </a:solidFill>
                <a:latin typeface="Calisto MT" panose="02040603050505030304" pitchFamily="18" charset="0"/>
              </a:rPr>
              <a:t>UC</a:t>
            </a:r>
            <a:r>
              <a:rPr lang="en-US" altLang="zh-CN" sz="4800" b="1" dirty="0">
                <a:solidFill>
                  <a:srgbClr val="0F2D53"/>
                </a:solidFill>
                <a:latin typeface="+mj-lt"/>
              </a:rPr>
              <a:t>  </a:t>
            </a:r>
            <a:r>
              <a:rPr lang="en-US" altLang="zh-CN" sz="4800" dirty="0">
                <a:solidFill>
                  <a:srgbClr val="0F2D53"/>
                </a:solidFill>
                <a:latin typeface="Calisto MT" panose="02040603050505030304" pitchFamily="18" charset="0"/>
              </a:rPr>
              <a:t>MERCED</a:t>
            </a:r>
          </a:p>
          <a:p>
            <a:pPr algn="just">
              <a:lnSpc>
                <a:spcPts val="5640"/>
              </a:lnSpc>
            </a:pPr>
            <a:r>
              <a:rPr lang="en-US" altLang="zh-CN" sz="7200" dirty="0">
                <a:solidFill>
                  <a:srgbClr val="D8AC27"/>
                </a:solidFill>
                <a:latin typeface="Calisto MT" panose="02040603050505030304" pitchFamily="18" charset="0"/>
              </a:rPr>
              <a:t>NLP</a:t>
            </a:r>
            <a:r>
              <a:rPr lang="en-US" altLang="zh-CN" sz="7200" dirty="0">
                <a:latin typeface="Calisto MT" panose="02040603050505030304" pitchFamily="18" charset="0"/>
              </a:rPr>
              <a:t> </a:t>
            </a:r>
            <a:r>
              <a:rPr lang="en-US" altLang="zh-CN" sz="7200" dirty="0">
                <a:solidFill>
                  <a:srgbClr val="0F2D53"/>
                </a:solidFill>
                <a:latin typeface="Calisto MT" panose="02040603050505030304" pitchFamily="18" charset="0"/>
              </a:rPr>
              <a:t>LAB</a:t>
            </a:r>
            <a:endParaRPr lang="zh-CN" altLang="en-US" sz="7200" dirty="0">
              <a:solidFill>
                <a:srgbClr val="0F2D53"/>
              </a:solidFill>
              <a:latin typeface="Calisto MT" panose="02040603050505030304" pitchFamily="18" charset="0"/>
            </a:endParaRPr>
          </a:p>
        </p:txBody>
      </p:sp>
      <p:pic>
        <p:nvPicPr>
          <p:cNvPr id="1038" name="Picture 14" descr="UC Merced Golden Bobcats Logo - PNG Logo Vector Brand Downloads (SVG, EPS)">
            <a:extLst>
              <a:ext uri="{FF2B5EF4-FFF2-40B4-BE49-F238E27FC236}">
                <a16:creationId xmlns:a16="http://schemas.microsoft.com/office/drawing/2014/main" id="{656D97B3-0DFA-96D6-ED3F-4AAC4D5F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441165"/>
            <a:ext cx="4360974" cy="34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Calisto MT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Yiwei Wang</dc:creator>
  <cp:lastModifiedBy>Yiwei Wang</cp:lastModifiedBy>
  <cp:revision>2</cp:revision>
  <dcterms:created xsi:type="dcterms:W3CDTF">2025-01-04T21:26:41Z</dcterms:created>
  <dcterms:modified xsi:type="dcterms:W3CDTF">2025-01-04T22:09:55Z</dcterms:modified>
</cp:coreProperties>
</file>