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9" r:id="rId3"/>
  </p:sldIdLst>
  <p:sldSz cx="118332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  <a:srgbClr val="009193"/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9"/>
  </p:normalViewPr>
  <p:slideViewPr>
    <p:cSldViewPr snapToGrid="0">
      <p:cViewPr varScale="1">
        <p:scale>
          <a:sx n="107" d="100"/>
          <a:sy n="107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MAE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b="1" i="1" dirty="0" err="1"/>
              <a:t>w.r.t</a:t>
            </a:r>
            <a:r>
              <a:rPr lang="en-US" altLang="zh-CN" dirty="0" err="1"/>
              <a:t>.</a:t>
            </a:r>
            <a:r>
              <a:rPr lang="en-US" altLang="zh-CN" dirty="0"/>
              <a:t> Ages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MAE</c:v>
                </c:pt>
              </c:strCache>
            </c:strRef>
          </c:tx>
          <c:spPr>
            <a:solidFill>
              <a:srgbClr val="00919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1~50</c:v>
                </c:pt>
                <c:pt idx="1">
                  <c:v>51~60</c:v>
                </c:pt>
                <c:pt idx="2">
                  <c:v>61-70</c:v>
                </c:pt>
                <c:pt idx="3">
                  <c:v>71-80</c:v>
                </c:pt>
                <c:pt idx="4">
                  <c:v>81-90</c:v>
                </c:pt>
                <c:pt idx="5">
                  <c:v>91-100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0.03</c:v>
                </c:pt>
                <c:pt idx="1">
                  <c:v>3.9E-2</c:v>
                </c:pt>
                <c:pt idx="2">
                  <c:v>4.3999999999999997E-2</c:v>
                </c:pt>
                <c:pt idx="3">
                  <c:v>5.8999999999999997E-2</c:v>
                </c:pt>
                <c:pt idx="4">
                  <c:v>8.2000000000000003E-2</c:v>
                </c:pt>
                <c:pt idx="5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4C-364C-A1EC-BCE223C79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7"/>
        <c:axId val="340878847"/>
        <c:axId val="340880575"/>
      </c:barChart>
      <c:catAx>
        <c:axId val="340878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880575"/>
        <c:crosses val="autoZero"/>
        <c:auto val="1"/>
        <c:lblAlgn val="ctr"/>
        <c:lblOffset val="100"/>
        <c:noMultiLvlLbl val="0"/>
      </c:catAx>
      <c:valAx>
        <c:axId val="34088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878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C-Index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b="1" i="1" dirty="0" err="1"/>
              <a:t>w.r.t</a:t>
            </a:r>
            <a:r>
              <a:rPr lang="en-US" altLang="zh-CN" dirty="0" err="1"/>
              <a:t>.</a:t>
            </a:r>
            <a:r>
              <a:rPr lang="en-US" altLang="zh-CN" dirty="0"/>
              <a:t> Ages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C-Index</c:v>
                </c:pt>
              </c:strCache>
            </c:strRef>
          </c:tx>
          <c:spPr>
            <a:solidFill>
              <a:srgbClr val="00549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1~50</c:v>
                </c:pt>
                <c:pt idx="1">
                  <c:v>51~60</c:v>
                </c:pt>
                <c:pt idx="2">
                  <c:v>61-70</c:v>
                </c:pt>
                <c:pt idx="3">
                  <c:v>71-80</c:v>
                </c:pt>
                <c:pt idx="4">
                  <c:v>81-90</c:v>
                </c:pt>
                <c:pt idx="5">
                  <c:v>91-100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0.95799999999999996</c:v>
                </c:pt>
                <c:pt idx="1">
                  <c:v>0.88300000000000001</c:v>
                </c:pt>
                <c:pt idx="2">
                  <c:v>0.84499999999999997</c:v>
                </c:pt>
                <c:pt idx="3">
                  <c:v>0.73399999999999999</c:v>
                </c:pt>
                <c:pt idx="4">
                  <c:v>0.72699999999999998</c:v>
                </c:pt>
                <c:pt idx="5">
                  <c:v>0.89100000000000001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F3-0C47-A5D8-47E1D52470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340878847"/>
        <c:axId val="340880575"/>
      </c:barChart>
      <c:catAx>
        <c:axId val="340878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880575"/>
        <c:crosses val="autoZero"/>
        <c:auto val="1"/>
        <c:lblAlgn val="ctr"/>
        <c:lblOffset val="100"/>
        <c:noMultiLvlLbl val="0"/>
      </c:catAx>
      <c:valAx>
        <c:axId val="34088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878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MAE Distributions</a:t>
            </a:r>
            <a:r>
              <a:rPr lang="en-US" baseline="0" dirty="0"/>
              <a:t> </a:t>
            </a:r>
            <a:r>
              <a:rPr lang="en-US" b="1" i="1" baseline="0" dirty="0" err="1"/>
              <a:t>w.r.t</a:t>
            </a:r>
            <a:r>
              <a:rPr lang="en-US" b="1" i="1" baseline="0" dirty="0"/>
              <a:t> </a:t>
            </a:r>
            <a:r>
              <a:rPr lang="en-US" b="0" i="0" baseline="0" dirty="0"/>
              <a:t>Gender</a:t>
            </a:r>
            <a:endParaRPr lang="en-US" b="0" i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MAE</c:v>
                </c:pt>
              </c:strCache>
            </c:strRef>
          </c:tx>
          <c:spPr>
            <a:solidFill>
              <a:srgbClr val="00919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3.9E-2</c:v>
                </c:pt>
                <c:pt idx="1">
                  <c:v>4.7E-2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C4-0243-9B49-8CA106C7D8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97007"/>
        <c:axId val="271966655"/>
      </c:barChart>
      <c:catAx>
        <c:axId val="19597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966655"/>
        <c:crosses val="autoZero"/>
        <c:auto val="1"/>
        <c:lblAlgn val="ctr"/>
        <c:lblOffset val="100"/>
        <c:noMultiLvlLbl val="0"/>
      </c:catAx>
      <c:valAx>
        <c:axId val="271966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7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C-Index Distributions</a:t>
            </a:r>
            <a:r>
              <a:rPr lang="en-US" baseline="0" dirty="0"/>
              <a:t> </a:t>
            </a:r>
            <a:r>
              <a:rPr lang="en-US" b="1" i="1" baseline="0" dirty="0" err="1"/>
              <a:t>w.r.t</a:t>
            </a:r>
            <a:r>
              <a:rPr lang="en-US" b="1" i="1" baseline="0" dirty="0"/>
              <a:t> </a:t>
            </a:r>
            <a:r>
              <a:rPr lang="en-US" b="0" i="0" baseline="0" dirty="0"/>
              <a:t>Gender</a:t>
            </a:r>
            <a:endParaRPr lang="en-US" b="0" i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C-Index</c:v>
                </c:pt>
              </c:strCache>
            </c:strRef>
          </c:tx>
          <c:spPr>
            <a:solidFill>
              <a:srgbClr val="00549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0.90200000000000002</c:v>
                </c:pt>
                <c:pt idx="1">
                  <c:v>0.88300000000000001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59-2C49-A1B8-512705DC46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97007"/>
        <c:axId val="271966655"/>
      </c:barChart>
      <c:catAx>
        <c:axId val="19597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966655"/>
        <c:crosses val="autoZero"/>
        <c:auto val="1"/>
        <c:lblAlgn val="ctr"/>
        <c:lblOffset val="100"/>
        <c:noMultiLvlLbl val="0"/>
      </c:catAx>
      <c:valAx>
        <c:axId val="271966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7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156" y="1122364"/>
            <a:ext cx="8874919" cy="2387600"/>
          </a:xfrm>
        </p:spPr>
        <p:txBody>
          <a:bodyPr anchor="b"/>
          <a:lstStyle>
            <a:lvl1pPr algn="ctr">
              <a:defRPr sz="58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9156" y="3602040"/>
            <a:ext cx="8874919" cy="1655761"/>
          </a:xfrm>
        </p:spPr>
        <p:txBody>
          <a:bodyPr/>
          <a:lstStyle>
            <a:lvl1pPr marL="0" indent="0" algn="ctr">
              <a:buNone/>
              <a:defRPr sz="2329"/>
            </a:lvl1pPr>
            <a:lvl2pPr marL="443758" indent="0" algn="ctr">
              <a:buNone/>
              <a:defRPr sz="1941"/>
            </a:lvl2pPr>
            <a:lvl3pPr marL="887517" indent="0" algn="ctr">
              <a:buNone/>
              <a:defRPr sz="1747"/>
            </a:lvl3pPr>
            <a:lvl4pPr marL="1331275" indent="0" algn="ctr">
              <a:buNone/>
              <a:defRPr sz="1553"/>
            </a:lvl4pPr>
            <a:lvl5pPr marL="1775033" indent="0" algn="ctr">
              <a:buNone/>
              <a:defRPr sz="1553"/>
            </a:lvl5pPr>
            <a:lvl6pPr marL="2218792" indent="0" algn="ctr">
              <a:buNone/>
              <a:defRPr sz="1553"/>
            </a:lvl6pPr>
            <a:lvl7pPr marL="2662550" indent="0" algn="ctr">
              <a:buNone/>
              <a:defRPr sz="1553"/>
            </a:lvl7pPr>
            <a:lvl8pPr marL="3106308" indent="0" algn="ctr">
              <a:buNone/>
              <a:defRPr sz="1553"/>
            </a:lvl8pPr>
            <a:lvl9pPr marL="3550067" indent="0" algn="ctr">
              <a:buNone/>
              <a:defRPr sz="155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5126-71F1-9F4D-90C7-BCFCD9B1EF89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1879-FB12-EA47-9A19-B7F7A4B6F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9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5126-71F1-9F4D-90C7-BCFCD9B1EF89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1879-FB12-EA47-9A19-B7F7A4B6F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68155" y="365127"/>
            <a:ext cx="2551539" cy="581183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534" y="365127"/>
            <a:ext cx="7506702" cy="581183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5126-71F1-9F4D-90C7-BCFCD9B1EF89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1879-FB12-EA47-9A19-B7F7A4B6F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5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5126-71F1-9F4D-90C7-BCFCD9B1EF89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1879-FB12-EA47-9A19-B7F7A4B6F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374" y="1709739"/>
            <a:ext cx="10206157" cy="2852738"/>
          </a:xfrm>
        </p:spPr>
        <p:txBody>
          <a:bodyPr anchor="b"/>
          <a:lstStyle>
            <a:lvl1pPr>
              <a:defRPr sz="58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374" y="4589466"/>
            <a:ext cx="10206157" cy="1500187"/>
          </a:xfrm>
        </p:spPr>
        <p:txBody>
          <a:bodyPr/>
          <a:lstStyle>
            <a:lvl1pPr marL="0" indent="0">
              <a:buNone/>
              <a:defRPr sz="2329">
                <a:solidFill>
                  <a:schemeClr val="tx1">
                    <a:tint val="75000"/>
                  </a:schemeClr>
                </a:solidFill>
              </a:defRPr>
            </a:lvl1pPr>
            <a:lvl2pPr marL="443758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2pPr>
            <a:lvl3pPr marL="887517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3pPr>
            <a:lvl4pPr marL="1331275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4pPr>
            <a:lvl5pPr marL="1775033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5pPr>
            <a:lvl6pPr marL="2218792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6pPr>
            <a:lvl7pPr marL="2662550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7pPr>
            <a:lvl8pPr marL="3106308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8pPr>
            <a:lvl9pPr marL="3550067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5126-71F1-9F4D-90C7-BCFCD9B1EF89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1879-FB12-EA47-9A19-B7F7A4B6F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8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537" y="1825625"/>
            <a:ext cx="502912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0573" y="1825625"/>
            <a:ext cx="502912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5126-71F1-9F4D-90C7-BCFCD9B1EF89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1879-FB12-EA47-9A19-B7F7A4B6F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3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77" y="365129"/>
            <a:ext cx="10206157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076" y="1681164"/>
            <a:ext cx="5006008" cy="823912"/>
          </a:xfrm>
        </p:spPr>
        <p:txBody>
          <a:bodyPr anchor="b"/>
          <a:lstStyle>
            <a:lvl1pPr marL="0" indent="0">
              <a:buNone/>
              <a:defRPr sz="2329" b="1"/>
            </a:lvl1pPr>
            <a:lvl2pPr marL="443758" indent="0">
              <a:buNone/>
              <a:defRPr sz="1941" b="1"/>
            </a:lvl2pPr>
            <a:lvl3pPr marL="887517" indent="0">
              <a:buNone/>
              <a:defRPr sz="1747" b="1"/>
            </a:lvl3pPr>
            <a:lvl4pPr marL="1331275" indent="0">
              <a:buNone/>
              <a:defRPr sz="1553" b="1"/>
            </a:lvl4pPr>
            <a:lvl5pPr marL="1775033" indent="0">
              <a:buNone/>
              <a:defRPr sz="1553" b="1"/>
            </a:lvl5pPr>
            <a:lvl6pPr marL="2218792" indent="0">
              <a:buNone/>
              <a:defRPr sz="1553" b="1"/>
            </a:lvl6pPr>
            <a:lvl7pPr marL="2662550" indent="0">
              <a:buNone/>
              <a:defRPr sz="1553" b="1"/>
            </a:lvl7pPr>
            <a:lvl8pPr marL="3106308" indent="0">
              <a:buNone/>
              <a:defRPr sz="1553" b="1"/>
            </a:lvl8pPr>
            <a:lvl9pPr marL="3550067" indent="0">
              <a:buNone/>
              <a:defRPr sz="155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076" y="2505075"/>
            <a:ext cx="500600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570" y="1681164"/>
            <a:ext cx="5030662" cy="823912"/>
          </a:xfrm>
        </p:spPr>
        <p:txBody>
          <a:bodyPr anchor="b"/>
          <a:lstStyle>
            <a:lvl1pPr marL="0" indent="0">
              <a:buNone/>
              <a:defRPr sz="2329" b="1"/>
            </a:lvl1pPr>
            <a:lvl2pPr marL="443758" indent="0">
              <a:buNone/>
              <a:defRPr sz="1941" b="1"/>
            </a:lvl2pPr>
            <a:lvl3pPr marL="887517" indent="0">
              <a:buNone/>
              <a:defRPr sz="1747" b="1"/>
            </a:lvl3pPr>
            <a:lvl4pPr marL="1331275" indent="0">
              <a:buNone/>
              <a:defRPr sz="1553" b="1"/>
            </a:lvl4pPr>
            <a:lvl5pPr marL="1775033" indent="0">
              <a:buNone/>
              <a:defRPr sz="1553" b="1"/>
            </a:lvl5pPr>
            <a:lvl6pPr marL="2218792" indent="0">
              <a:buNone/>
              <a:defRPr sz="1553" b="1"/>
            </a:lvl6pPr>
            <a:lvl7pPr marL="2662550" indent="0">
              <a:buNone/>
              <a:defRPr sz="1553" b="1"/>
            </a:lvl7pPr>
            <a:lvl8pPr marL="3106308" indent="0">
              <a:buNone/>
              <a:defRPr sz="1553" b="1"/>
            </a:lvl8pPr>
            <a:lvl9pPr marL="3550067" indent="0">
              <a:buNone/>
              <a:defRPr sz="155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570" y="2505075"/>
            <a:ext cx="503066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5126-71F1-9F4D-90C7-BCFCD9B1EF89}" type="datetimeFigureOut">
              <a:rPr lang="en-US" smtClean="0"/>
              <a:t>7/13/24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1879-FB12-EA47-9A19-B7F7A4B6F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4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5126-71F1-9F4D-90C7-BCFCD9B1EF89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1879-FB12-EA47-9A19-B7F7A4B6F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8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5126-71F1-9F4D-90C7-BCFCD9B1EF89}" type="datetimeFigureOut">
              <a:rPr lang="en-US" smtClean="0"/>
              <a:t>7/13/24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1879-FB12-EA47-9A19-B7F7A4B6F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2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79" y="457202"/>
            <a:ext cx="3816523" cy="1600201"/>
          </a:xfrm>
        </p:spPr>
        <p:txBody>
          <a:bodyPr anchor="b"/>
          <a:lstStyle>
            <a:lvl1pPr>
              <a:defRPr sz="310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0663" y="987427"/>
            <a:ext cx="5990570" cy="4873624"/>
          </a:xfrm>
        </p:spPr>
        <p:txBody>
          <a:bodyPr/>
          <a:lstStyle>
            <a:lvl1pPr>
              <a:defRPr sz="3106"/>
            </a:lvl1pPr>
            <a:lvl2pPr>
              <a:defRPr sz="2718"/>
            </a:lvl2pPr>
            <a:lvl3pPr>
              <a:defRPr sz="2329"/>
            </a:lvl3pPr>
            <a:lvl4pPr>
              <a:defRPr sz="1941"/>
            </a:lvl4pPr>
            <a:lvl5pPr>
              <a:defRPr sz="1941"/>
            </a:lvl5pPr>
            <a:lvl6pPr>
              <a:defRPr sz="1941"/>
            </a:lvl6pPr>
            <a:lvl7pPr>
              <a:defRPr sz="1941"/>
            </a:lvl7pPr>
            <a:lvl8pPr>
              <a:defRPr sz="1941"/>
            </a:lvl8pPr>
            <a:lvl9pPr>
              <a:defRPr sz="194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079" y="2057401"/>
            <a:ext cx="3816523" cy="3811588"/>
          </a:xfrm>
        </p:spPr>
        <p:txBody>
          <a:bodyPr/>
          <a:lstStyle>
            <a:lvl1pPr marL="0" indent="0">
              <a:buNone/>
              <a:defRPr sz="1553"/>
            </a:lvl1pPr>
            <a:lvl2pPr marL="443758" indent="0">
              <a:buNone/>
              <a:defRPr sz="1359"/>
            </a:lvl2pPr>
            <a:lvl3pPr marL="887517" indent="0">
              <a:buNone/>
              <a:defRPr sz="1165"/>
            </a:lvl3pPr>
            <a:lvl4pPr marL="1331275" indent="0">
              <a:buNone/>
              <a:defRPr sz="971"/>
            </a:lvl4pPr>
            <a:lvl5pPr marL="1775033" indent="0">
              <a:buNone/>
              <a:defRPr sz="971"/>
            </a:lvl5pPr>
            <a:lvl6pPr marL="2218792" indent="0">
              <a:buNone/>
              <a:defRPr sz="971"/>
            </a:lvl6pPr>
            <a:lvl7pPr marL="2662550" indent="0">
              <a:buNone/>
              <a:defRPr sz="971"/>
            </a:lvl7pPr>
            <a:lvl8pPr marL="3106308" indent="0">
              <a:buNone/>
              <a:defRPr sz="971"/>
            </a:lvl8pPr>
            <a:lvl9pPr marL="3550067" indent="0">
              <a:buNone/>
              <a:defRPr sz="97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5126-71F1-9F4D-90C7-BCFCD9B1EF89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1879-FB12-EA47-9A19-B7F7A4B6F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6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79" y="457202"/>
            <a:ext cx="3816523" cy="1600201"/>
          </a:xfrm>
        </p:spPr>
        <p:txBody>
          <a:bodyPr anchor="b"/>
          <a:lstStyle>
            <a:lvl1pPr>
              <a:defRPr sz="310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30663" y="987427"/>
            <a:ext cx="5990570" cy="4873624"/>
          </a:xfrm>
        </p:spPr>
        <p:txBody>
          <a:bodyPr anchor="t"/>
          <a:lstStyle>
            <a:lvl1pPr marL="0" indent="0">
              <a:buNone/>
              <a:defRPr sz="3106"/>
            </a:lvl1pPr>
            <a:lvl2pPr marL="443758" indent="0">
              <a:buNone/>
              <a:defRPr sz="2718"/>
            </a:lvl2pPr>
            <a:lvl3pPr marL="887517" indent="0">
              <a:buNone/>
              <a:defRPr sz="2329"/>
            </a:lvl3pPr>
            <a:lvl4pPr marL="1331275" indent="0">
              <a:buNone/>
              <a:defRPr sz="1941"/>
            </a:lvl4pPr>
            <a:lvl5pPr marL="1775033" indent="0">
              <a:buNone/>
              <a:defRPr sz="1941"/>
            </a:lvl5pPr>
            <a:lvl6pPr marL="2218792" indent="0">
              <a:buNone/>
              <a:defRPr sz="1941"/>
            </a:lvl6pPr>
            <a:lvl7pPr marL="2662550" indent="0">
              <a:buNone/>
              <a:defRPr sz="1941"/>
            </a:lvl7pPr>
            <a:lvl8pPr marL="3106308" indent="0">
              <a:buNone/>
              <a:defRPr sz="1941"/>
            </a:lvl8pPr>
            <a:lvl9pPr marL="3550067" indent="0">
              <a:buNone/>
              <a:defRPr sz="194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079" y="2057401"/>
            <a:ext cx="3816523" cy="3811588"/>
          </a:xfrm>
        </p:spPr>
        <p:txBody>
          <a:bodyPr/>
          <a:lstStyle>
            <a:lvl1pPr marL="0" indent="0">
              <a:buNone/>
              <a:defRPr sz="1553"/>
            </a:lvl1pPr>
            <a:lvl2pPr marL="443758" indent="0">
              <a:buNone/>
              <a:defRPr sz="1359"/>
            </a:lvl2pPr>
            <a:lvl3pPr marL="887517" indent="0">
              <a:buNone/>
              <a:defRPr sz="1165"/>
            </a:lvl3pPr>
            <a:lvl4pPr marL="1331275" indent="0">
              <a:buNone/>
              <a:defRPr sz="971"/>
            </a:lvl4pPr>
            <a:lvl5pPr marL="1775033" indent="0">
              <a:buNone/>
              <a:defRPr sz="971"/>
            </a:lvl5pPr>
            <a:lvl6pPr marL="2218792" indent="0">
              <a:buNone/>
              <a:defRPr sz="971"/>
            </a:lvl6pPr>
            <a:lvl7pPr marL="2662550" indent="0">
              <a:buNone/>
              <a:defRPr sz="971"/>
            </a:lvl7pPr>
            <a:lvl8pPr marL="3106308" indent="0">
              <a:buNone/>
              <a:defRPr sz="971"/>
            </a:lvl8pPr>
            <a:lvl9pPr marL="3550067" indent="0">
              <a:buNone/>
              <a:defRPr sz="97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5126-71F1-9F4D-90C7-BCFCD9B1EF89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1879-FB12-EA47-9A19-B7F7A4B6F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7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3536" y="365129"/>
            <a:ext cx="102061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536" y="1825625"/>
            <a:ext cx="10206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534" y="6356353"/>
            <a:ext cx="2662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5126-71F1-9F4D-90C7-BCFCD9B1EF89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9758" y="6356353"/>
            <a:ext cx="399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7216" y="6356353"/>
            <a:ext cx="2662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1879-FB12-EA47-9A19-B7F7A4B6F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87517" rtl="0" eaLnBrk="1" latinLnBrk="0" hangingPunct="1">
        <a:lnSpc>
          <a:spcPct val="90000"/>
        </a:lnSpc>
        <a:spcBef>
          <a:spcPct val="0"/>
        </a:spcBef>
        <a:buNone/>
        <a:defRPr sz="42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879" indent="-221879" algn="l" defTabSz="887517" rtl="0" eaLnBrk="1" latinLnBrk="0" hangingPunct="1">
        <a:lnSpc>
          <a:spcPct val="90000"/>
        </a:lnSpc>
        <a:spcBef>
          <a:spcPts val="971"/>
        </a:spcBef>
        <a:buFont typeface="Arial" panose="020B0604020202020204" pitchFamily="34" charset="0"/>
        <a:buChar char="•"/>
        <a:defRPr sz="2718" kern="1200">
          <a:solidFill>
            <a:schemeClr val="tx1"/>
          </a:solidFill>
          <a:latin typeface="+mn-lt"/>
          <a:ea typeface="+mn-ea"/>
          <a:cs typeface="+mn-cs"/>
        </a:defRPr>
      </a:lvl1pPr>
      <a:lvl2pPr marL="665637" indent="-221879" algn="l" defTabSz="887517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2329" kern="1200">
          <a:solidFill>
            <a:schemeClr val="tx1"/>
          </a:solidFill>
          <a:latin typeface="+mn-lt"/>
          <a:ea typeface="+mn-ea"/>
          <a:cs typeface="+mn-cs"/>
        </a:defRPr>
      </a:lvl2pPr>
      <a:lvl3pPr marL="1109396" indent="-221879" algn="l" defTabSz="887517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3pPr>
      <a:lvl4pPr marL="1553154" indent="-221879" algn="l" defTabSz="887517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4pPr>
      <a:lvl5pPr marL="1996912" indent="-221879" algn="l" defTabSz="887517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5pPr>
      <a:lvl6pPr marL="2440671" indent="-221879" algn="l" defTabSz="887517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6pPr>
      <a:lvl7pPr marL="2884429" indent="-221879" algn="l" defTabSz="887517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7pPr>
      <a:lvl8pPr marL="3328187" indent="-221879" algn="l" defTabSz="887517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8pPr>
      <a:lvl9pPr marL="3771946" indent="-221879" algn="l" defTabSz="887517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1pPr>
      <a:lvl2pPr marL="443758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2pPr>
      <a:lvl3pPr marL="887517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3pPr>
      <a:lvl4pPr marL="1331275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4pPr>
      <a:lvl5pPr marL="1775033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5pPr>
      <a:lvl6pPr marL="2218792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6pPr>
      <a:lvl7pPr marL="2662550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7pPr>
      <a:lvl8pPr marL="3106308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8pPr>
      <a:lvl9pPr marL="3550067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F9A3651-9747-1000-3128-FE7334DBAB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9506"/>
              </p:ext>
            </p:extLst>
          </p:nvPr>
        </p:nvGraphicFramePr>
        <p:xfrm>
          <a:off x="17673" y="1105429"/>
          <a:ext cx="5926138" cy="4380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07E5A3-B746-A41B-B079-F88A42566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226334"/>
              </p:ext>
            </p:extLst>
          </p:nvPr>
        </p:nvGraphicFramePr>
        <p:xfrm>
          <a:off x="6145423" y="1105429"/>
          <a:ext cx="5926138" cy="4380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465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42CD498-4899-BD45-094A-1D7A2848B8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541550"/>
              </p:ext>
            </p:extLst>
          </p:nvPr>
        </p:nvGraphicFramePr>
        <p:xfrm>
          <a:off x="466725" y="548224"/>
          <a:ext cx="529748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0E0AF5C-B9A4-5507-9514-3AB608AAFC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8620012"/>
              </p:ext>
            </p:extLst>
          </p:nvPr>
        </p:nvGraphicFramePr>
        <p:xfrm>
          <a:off x="6069013" y="548226"/>
          <a:ext cx="529748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594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61683</TotalTime>
  <Words>34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用户</dc:creator>
  <cp:lastModifiedBy>Microsoft Office 用户</cp:lastModifiedBy>
  <cp:revision>1</cp:revision>
  <dcterms:created xsi:type="dcterms:W3CDTF">2024-07-13T13:28:46Z</dcterms:created>
  <dcterms:modified xsi:type="dcterms:W3CDTF">2024-08-25T09:32:26Z</dcterms:modified>
</cp:coreProperties>
</file>