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0" r:id="rId5"/>
    <p:sldId id="259" r:id="rId6"/>
    <p:sldId id="257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4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D8ACD-8559-46C0-A9AE-3A782BC1760E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B318-582C-4D93-9AA4-E2461F7A7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5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D8ACD-8559-46C0-A9AE-3A782BC1760E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B318-582C-4D93-9AA4-E2461F7A7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9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D8ACD-8559-46C0-A9AE-3A782BC1760E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B318-582C-4D93-9AA4-E2461F7A7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4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D8ACD-8559-46C0-A9AE-3A782BC1760E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B318-582C-4D93-9AA4-E2461F7A7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0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D8ACD-8559-46C0-A9AE-3A782BC1760E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B318-582C-4D93-9AA4-E2461F7A7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92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D8ACD-8559-46C0-A9AE-3A782BC1760E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B318-582C-4D93-9AA4-E2461F7A7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D8ACD-8559-46C0-A9AE-3A782BC1760E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B318-582C-4D93-9AA4-E2461F7A7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83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D8ACD-8559-46C0-A9AE-3A782BC1760E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B318-582C-4D93-9AA4-E2461F7A7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D8ACD-8559-46C0-A9AE-3A782BC1760E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B318-582C-4D93-9AA4-E2461F7A7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7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D8ACD-8559-46C0-A9AE-3A782BC1760E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B318-582C-4D93-9AA4-E2461F7A7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7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D8ACD-8559-46C0-A9AE-3A782BC1760E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B318-582C-4D93-9AA4-E2461F7A7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9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D8ACD-8559-46C0-A9AE-3A782BC1760E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CB318-582C-4D93-9AA4-E2461F7A7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4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0" y="240268"/>
            <a:ext cx="318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Quantifying Binaural Interaction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4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29400" y="6400800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Imig</a:t>
            </a:r>
            <a:r>
              <a:rPr lang="en-US" dirty="0" smtClean="0"/>
              <a:t> and Adrian 1977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533400"/>
            <a:ext cx="2882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 – High frequency regions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2438400"/>
            <a:ext cx="6497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64% Summation – binaural </a:t>
            </a:r>
            <a:r>
              <a:rPr lang="en-US" dirty="0" err="1" smtClean="0"/>
              <a:t>resp</a:t>
            </a:r>
            <a:r>
              <a:rPr lang="en-US" dirty="0" smtClean="0"/>
              <a:t> larger than </a:t>
            </a:r>
            <a:r>
              <a:rPr lang="en-US" dirty="0" err="1" smtClean="0"/>
              <a:t>resp</a:t>
            </a:r>
            <a:r>
              <a:rPr lang="en-US" dirty="0" smtClean="0"/>
              <a:t> to either ear alone</a:t>
            </a:r>
          </a:p>
          <a:p>
            <a:endParaRPr lang="en-US" dirty="0"/>
          </a:p>
          <a:p>
            <a:r>
              <a:rPr lang="en-US" dirty="0" smtClean="0"/>
              <a:t>34% Suppression – binaural </a:t>
            </a:r>
            <a:r>
              <a:rPr lang="en-US" dirty="0" err="1" smtClean="0"/>
              <a:t>resp</a:t>
            </a:r>
            <a:r>
              <a:rPr lang="en-US" dirty="0" smtClean="0"/>
              <a:t> less than </a:t>
            </a:r>
            <a:r>
              <a:rPr lang="en-US" dirty="0" err="1" smtClean="0"/>
              <a:t>resp</a:t>
            </a:r>
            <a:r>
              <a:rPr lang="en-US" dirty="0" smtClean="0"/>
              <a:t> at dominant 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1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0" y="6324600"/>
            <a:ext cx="230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Philips and Irvine 1993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228600"/>
            <a:ext cx="777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 A1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Little inhibitory responses using monaural stim</a:t>
            </a:r>
          </a:p>
          <a:p>
            <a:endParaRPr lang="en-US" dirty="0"/>
          </a:p>
          <a:p>
            <a:r>
              <a:rPr lang="en-US" dirty="0" smtClean="0"/>
              <a:t>50% EO – excited by one ear, 88% by contralateral ear, little excitation from </a:t>
            </a:r>
            <a:r>
              <a:rPr lang="en-US" dirty="0" err="1" smtClean="0"/>
              <a:t>ipsi</a:t>
            </a:r>
            <a:r>
              <a:rPr lang="en-US" dirty="0" smtClean="0"/>
              <a:t> ear</a:t>
            </a:r>
          </a:p>
          <a:p>
            <a:r>
              <a:rPr lang="en-US" dirty="0" smtClean="0"/>
              <a:t>39% EE – excited by both ears, 68% stronger in contra, low BF neurons have similar contra/</a:t>
            </a:r>
            <a:r>
              <a:rPr lang="en-US" dirty="0" err="1" smtClean="0"/>
              <a:t>ipsi</a:t>
            </a:r>
            <a:r>
              <a:rPr lang="en-US" dirty="0" smtClean="0"/>
              <a:t> excitation 16.5%, </a:t>
            </a:r>
            <a:r>
              <a:rPr lang="en-US" dirty="0" err="1" smtClean="0"/>
              <a:t>Ipsi</a:t>
            </a:r>
            <a:r>
              <a:rPr lang="en-US" dirty="0" smtClean="0"/>
              <a:t> stronger 15.5%</a:t>
            </a:r>
          </a:p>
          <a:p>
            <a:r>
              <a:rPr lang="en-US" dirty="0" smtClean="0"/>
              <a:t>12% PB  - weakly to monaural</a:t>
            </a:r>
          </a:p>
          <a:p>
            <a:endParaRPr lang="en-US" dirty="0"/>
          </a:p>
          <a:p>
            <a:r>
              <a:rPr lang="en-US" dirty="0" smtClean="0"/>
              <a:t>Binaural interactions</a:t>
            </a:r>
          </a:p>
          <a:p>
            <a:r>
              <a:rPr lang="en-US" dirty="0" smtClean="0"/>
              <a:t>Compare stronger monaural response with binaural </a:t>
            </a:r>
            <a:r>
              <a:rPr lang="en-US" dirty="0" err="1" smtClean="0"/>
              <a:t>resp</a:t>
            </a:r>
            <a:endParaRPr lang="en-US" dirty="0" smtClean="0"/>
          </a:p>
          <a:p>
            <a:r>
              <a:rPr lang="en-US" dirty="0" smtClean="0"/>
              <a:t>Summation  -  binaural stronger than either ear alone</a:t>
            </a:r>
          </a:p>
          <a:p>
            <a:r>
              <a:rPr lang="en-US" dirty="0" smtClean="0"/>
              <a:t>Suppression -  binaural weaker than the stronger monaural response</a:t>
            </a:r>
          </a:p>
          <a:p>
            <a:r>
              <a:rPr lang="en-US" dirty="0" smtClean="0"/>
              <a:t>No interaction – similar binaural </a:t>
            </a:r>
            <a:r>
              <a:rPr lang="en-US" dirty="0" err="1" smtClean="0"/>
              <a:t>resp</a:t>
            </a:r>
            <a:r>
              <a:rPr lang="en-US" dirty="0" smtClean="0"/>
              <a:t> than stronger monaural response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826227"/>
            <a:ext cx="32004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371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61138" y="6277653"/>
            <a:ext cx="240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Semple</a:t>
            </a:r>
            <a:r>
              <a:rPr lang="en-US" dirty="0" smtClean="0"/>
              <a:t> and </a:t>
            </a:r>
            <a:r>
              <a:rPr lang="en-US" dirty="0" err="1" smtClean="0"/>
              <a:t>Kitzes</a:t>
            </a:r>
            <a:r>
              <a:rPr lang="en-US" dirty="0" smtClean="0"/>
              <a:t> 1993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228600"/>
            <a:ext cx="2601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 high frequency region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99060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&gt;90% influenced by ABL and ILD</a:t>
            </a:r>
          </a:p>
          <a:p>
            <a:r>
              <a:rPr lang="en-US" dirty="0" smtClean="0"/>
              <a:t>&gt;60% show </a:t>
            </a:r>
            <a:r>
              <a:rPr lang="en-US" dirty="0" err="1" smtClean="0"/>
              <a:t>nonmonotonic</a:t>
            </a:r>
            <a:r>
              <a:rPr lang="en-US" dirty="0" smtClean="0"/>
              <a:t> ABL or ILD selectivity (</a:t>
            </a:r>
            <a:r>
              <a:rPr lang="en-US" dirty="0" err="1" smtClean="0"/>
              <a:t>esp</a:t>
            </a:r>
            <a:r>
              <a:rPr lang="en-US" dirty="0" smtClean="0"/>
              <a:t> at best ILD), ‘dual </a:t>
            </a:r>
            <a:r>
              <a:rPr lang="en-US" dirty="0" err="1" smtClean="0"/>
              <a:t>nonmonotonic</a:t>
            </a:r>
            <a:r>
              <a:rPr lang="en-US" dirty="0" smtClean="0"/>
              <a:t> selectivity’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1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43800" y="627765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Reser</a:t>
            </a:r>
            <a:r>
              <a:rPr lang="en-US" dirty="0" smtClean="0"/>
              <a:t> 2000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990600"/>
            <a:ext cx="384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Summation – 74% neurons below 2kHz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09600"/>
            <a:ext cx="1806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Awake macaques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977" y="3733800"/>
            <a:ext cx="3092024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04172" y="6048494"/>
            <a:ext cx="437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Classification based on </a:t>
            </a:r>
            <a:r>
              <a:rPr lang="en-US" dirty="0" err="1" smtClean="0"/>
              <a:t>Imig</a:t>
            </a:r>
            <a:r>
              <a:rPr lang="en-US" dirty="0" smtClean="0"/>
              <a:t> and Adrian 1977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828800"/>
            <a:ext cx="43795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EE 	Binaural summation</a:t>
            </a:r>
          </a:p>
          <a:p>
            <a:r>
              <a:rPr lang="en-US" dirty="0" smtClean="0"/>
              <a:t>EI 	Contralateral monaural dominance</a:t>
            </a:r>
          </a:p>
          <a:p>
            <a:r>
              <a:rPr lang="en-US" dirty="0" smtClean="0"/>
              <a:t>IE 	Ipsilateral monaural dominance</a:t>
            </a:r>
          </a:p>
          <a:p>
            <a:r>
              <a:rPr lang="en-US" dirty="0" smtClean="0"/>
              <a:t>EO</a:t>
            </a:r>
            <a:r>
              <a:rPr lang="en-US" dirty="0"/>
              <a:t> </a:t>
            </a:r>
            <a:r>
              <a:rPr lang="en-US" dirty="0" smtClean="0"/>
              <a:t>	No interaction</a:t>
            </a:r>
          </a:p>
        </p:txBody>
      </p:sp>
    </p:spTree>
    <p:extLst>
      <p:ext uri="{BB962C8B-B14F-4D97-AF65-F5344CB8AC3E}">
        <p14:creationId xmlns:p14="http://schemas.microsoft.com/office/powerpoint/2010/main" val="2233716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1800" y="238035"/>
            <a:ext cx="1976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King – ILD and ABL </a:t>
            </a:r>
          </a:p>
          <a:p>
            <a:r>
              <a:rPr lang="en-US" dirty="0" smtClean="0"/>
              <a:t>Ferret AC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6172200"/>
            <a:ext cx="2107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Campbell et al. 2006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483" y="1295400"/>
            <a:ext cx="1847937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97852" y="5171251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evidence for discrete classes of binaural interactions</a:t>
            </a:r>
          </a:p>
          <a:p>
            <a:r>
              <a:rPr lang="en-US" dirty="0" smtClean="0"/>
              <a:t>Highest slope in frontal space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63237"/>
            <a:ext cx="2262187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04800" y="1905000"/>
            <a:ext cx="32913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Principle component analysis </a:t>
            </a:r>
          </a:p>
          <a:p>
            <a:r>
              <a:rPr lang="en-US" dirty="0" smtClean="0"/>
              <a:t>Based on binaural function space</a:t>
            </a:r>
          </a:p>
        </p:txBody>
      </p:sp>
    </p:spTree>
    <p:extLst>
      <p:ext uri="{BB962C8B-B14F-4D97-AF65-F5344CB8AC3E}">
        <p14:creationId xmlns:p14="http://schemas.microsoft.com/office/powerpoint/2010/main" val="4115440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48400" y="6248400"/>
            <a:ext cx="1510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Delgutte</a:t>
            </a:r>
            <a:r>
              <a:rPr lang="en-US" dirty="0" smtClean="0"/>
              <a:t> 1999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609600"/>
            <a:ext cx="2360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VAS – cats – IC neurons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01084" y="1752600"/>
            <a:ext cx="32056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BIS Binaural interaction strength</a:t>
            </a:r>
          </a:p>
          <a:p>
            <a:r>
              <a:rPr lang="en-US" dirty="0" smtClean="0"/>
              <a:t>BIT binaural interaction type</a:t>
            </a:r>
          </a:p>
          <a:p>
            <a:r>
              <a:rPr lang="en-US" dirty="0" smtClean="0"/>
              <a:t>AS</a:t>
            </a:r>
          </a:p>
          <a:p>
            <a:r>
              <a:rPr lang="en-US" dirty="0" smtClean="0"/>
              <a:t>AF</a:t>
            </a:r>
          </a:p>
          <a:p>
            <a:r>
              <a:rPr lang="en-US" dirty="0" smtClean="0"/>
              <a:t>A0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17" y="4495800"/>
            <a:ext cx="4648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42576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3716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435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Studies of Monaural and Binaural  responses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9171" y="1219200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Kuwada</a:t>
            </a:r>
            <a:r>
              <a:rPr lang="en-US" dirty="0" smtClean="0"/>
              <a:t> et al. 1984, Cat IC, 60% EE, 70% stronger response to contralateral, 65% monotonic (monaural), sum of monaural responses not equal to binaural </a:t>
            </a:r>
            <a:r>
              <a:rPr lang="en-US" dirty="0" err="1" smtClean="0"/>
              <a:t>resp</a:t>
            </a:r>
            <a:r>
              <a:rPr lang="en-US" dirty="0"/>
              <a:t> </a:t>
            </a:r>
            <a:r>
              <a:rPr lang="en-US" dirty="0" smtClean="0"/>
              <a:t>since phase sensitivity has a role</a:t>
            </a:r>
          </a:p>
          <a:p>
            <a:endParaRPr lang="en-US" dirty="0" smtClean="0"/>
          </a:p>
          <a:p>
            <a:r>
              <a:rPr lang="en-US" dirty="0" err="1" smtClean="0"/>
              <a:t>Kuwada</a:t>
            </a:r>
            <a:r>
              <a:rPr lang="en-US" dirty="0" smtClean="0"/>
              <a:t> et al. 1997, Cat IC, Intracellular monaural and binaural responses</a:t>
            </a:r>
          </a:p>
          <a:p>
            <a:r>
              <a:rPr lang="en-US" dirty="0" smtClean="0"/>
              <a:t>Subtractive – binaural </a:t>
            </a:r>
            <a:r>
              <a:rPr lang="en-US" dirty="0" err="1" smtClean="0"/>
              <a:t>resp</a:t>
            </a:r>
            <a:r>
              <a:rPr lang="en-US" dirty="0" smtClean="0"/>
              <a:t> less than contra </a:t>
            </a:r>
            <a:r>
              <a:rPr lang="en-US" dirty="0" err="1" smtClean="0"/>
              <a:t>resp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16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10159</TotalTime>
  <Words>316</Words>
  <Application>Microsoft Office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ywang</dc:creator>
  <cp:lastModifiedBy>ywang</cp:lastModifiedBy>
  <cp:revision>26</cp:revision>
  <dcterms:created xsi:type="dcterms:W3CDTF">2015-06-25T15:38:43Z</dcterms:created>
  <dcterms:modified xsi:type="dcterms:W3CDTF">2015-07-08T15:26:01Z</dcterms:modified>
</cp:coreProperties>
</file>