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8" r:id="rId4"/>
    <p:sldId id="269" r:id="rId5"/>
    <p:sldId id="270" r:id="rId6"/>
    <p:sldId id="27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8E111-DF4E-49A4-A6E9-F4D778DD7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D6962E-0ED0-4403-AF04-0BD184C50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32483E-3194-4528-BCCF-8AED0CE44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972E-03D6-4179-8531-499D2450B0E0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5EEF18-BD4F-4314-995C-113EFDCAF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4EDC95-13C9-498E-AFC8-1C40002BB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BA42-357A-4CD6-B52A-E07295808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630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0AA32-3931-4B76-BAC9-054C73D42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B9689B-A06E-4980-B999-F3BAB39BD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70244F-CD80-4B81-A1F0-35EF83D7F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972E-03D6-4179-8531-499D2450B0E0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7993C0-DE00-4764-B8B1-02FCFC746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A7464B-4AD5-4BF2-AA67-63535EAD9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BA42-357A-4CD6-B52A-E07295808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909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D66DCD1-8B4D-46B6-BA97-B30D02DC7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723BEF-BCCC-44BA-923E-26FF89B49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BC4D60-A9A3-4CB4-85BA-582FE5DC3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972E-03D6-4179-8531-499D2450B0E0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0EA676-AC26-4FE7-9ADB-FBB7BAB30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39A73A-EF70-45B7-A59B-0495B45D7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BA42-357A-4CD6-B52A-E07295808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4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47D2A8-6C19-4DD6-A09C-7DC1D0E03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C6ED76-8C27-4FF8-B0FD-456BFC252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4E3BAE-77C6-4E81-9FA4-50C13924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972E-03D6-4179-8531-499D2450B0E0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B89629-7079-4ACC-B2D0-4E37A651C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BF103D-C2BD-4994-8D76-353A2636A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BA42-357A-4CD6-B52A-E07295808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934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F0586-6FBA-470D-A870-A1D44B503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0CBD1D-A2F2-4AB6-B946-B584CECFF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5EC99C-8185-4C15-96A6-072E5E3E6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972E-03D6-4179-8531-499D2450B0E0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B27D25-CB98-418E-9DAA-7DF4D921C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2F0E95-0117-45AE-AF96-0DC618D4F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BA42-357A-4CD6-B52A-E07295808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97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84524-22AC-41DC-9C5D-3B16983B7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3D0FF0-7F34-4239-9B37-2E5A54C93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DC5D1A-62B2-4D46-B0BE-1D33B8051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03585F-993D-4094-A1C5-3C812E257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972E-03D6-4179-8531-499D2450B0E0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188314-824D-4BBC-95E8-EEA10B2E5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EA3C9A-5088-48AD-A85A-D82E01C0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BA42-357A-4CD6-B52A-E07295808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24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A92752-B998-47B6-BC2E-F5C869C79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1DEB2A-1938-4FE1-8997-188A35EFC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70D2E9-0337-4B4E-A82D-7A103A5F4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54E952-B9ED-492B-AEA6-BA10D1317F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29747E-7562-49CE-98FF-387D9EB625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C8CEB2-18AF-469A-A241-C54152CF2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972E-03D6-4179-8531-499D2450B0E0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CB28D9-D1A5-4A1A-A50A-CDFB5137E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6BC97E3-C043-4F8A-95E6-4DD83E921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BA42-357A-4CD6-B52A-E07295808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328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53DA4-F665-4678-8E07-8257A70CF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514C53D-CEF2-49D2-8596-5F4C2E3F3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972E-03D6-4179-8531-499D2450B0E0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28CDEC-ADA1-495D-9EF4-5C8236365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7C3152-D105-4855-A686-DF67C831C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BA42-357A-4CD6-B52A-E07295808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042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270A3B-AE6C-4200-A848-CB8A10E66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972E-03D6-4179-8531-499D2450B0E0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793A3F-4C7A-453D-9D07-F65E830FB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CC2AA3-DEA6-46BB-9767-688E54FD3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BA42-357A-4CD6-B52A-E07295808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919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6D14B0-5B05-4411-A54B-A0B456DAD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7B2DBD-F140-4AC1-B16F-061A74DB2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A4FB51-EC40-4CFB-8730-9779BC2D5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5E4883-81BC-44DA-8AB6-6346A5C8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972E-03D6-4179-8531-499D2450B0E0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2B7214-6F72-439D-B29C-8DED15514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4FD843-93E8-4786-8853-5ADA389C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BA42-357A-4CD6-B52A-E07295808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747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A9EFD-DAB2-4865-98C7-51B1EF1F9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0804CE3-7036-4B0B-BFE8-EC853FEE3B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A3EA1B-8268-4602-A91B-FD3982A38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19B913-FF98-4C14-9014-BDF8024CD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972E-03D6-4179-8531-499D2450B0E0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EA79A1-02E7-41E8-A6AD-AD9E90E50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2C7081-3A08-42A3-BFE1-B5C89A96A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BA42-357A-4CD6-B52A-E07295808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82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EB5D7D-EBED-4232-B63C-C688F3AAD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A2AB5E-4C73-447E-B34D-4727E34AE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9B11B4-6345-49F4-B07B-3BDA77D893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E972E-03D6-4179-8531-499D2450B0E0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699FD8-456F-4A98-AA14-DB4A81431B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766A68-15AD-4D2E-92D8-393D45397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7BA42-357A-4CD6-B52A-E07295808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57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4DAF4C-2D3D-4319-959F-29AAE1187B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玩转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C207D7-64C3-48D4-8663-0B4932EE32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此处是副标题</a:t>
            </a:r>
          </a:p>
        </p:txBody>
      </p:sp>
    </p:spTree>
    <p:extLst>
      <p:ext uri="{BB962C8B-B14F-4D97-AF65-F5344CB8AC3E}">
        <p14:creationId xmlns:p14="http://schemas.microsoft.com/office/powerpoint/2010/main" val="4044970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EA0A889-DD21-4DE6-A24E-F690D774E55B}"/>
              </a:ext>
            </a:extLst>
          </p:cNvPr>
          <p:cNvCxnSpPr/>
          <p:nvPr/>
        </p:nvCxnSpPr>
        <p:spPr>
          <a:xfrm>
            <a:off x="759655" y="914400"/>
            <a:ext cx="101990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1A5CDB5E-18CA-4733-980B-0B7DD13C4796}"/>
              </a:ext>
            </a:extLst>
          </p:cNvPr>
          <p:cNvSpPr txBox="1"/>
          <p:nvPr/>
        </p:nvSpPr>
        <p:spPr>
          <a:xfrm>
            <a:off x="759654" y="264570"/>
            <a:ext cx="6175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Python——</a:t>
            </a:r>
            <a:r>
              <a:rPr lang="zh-CN" altLang="en-US" sz="2800" dirty="0"/>
              <a:t>当前最重要的语言之一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4D56A7-B619-459C-8A37-3A476E03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371" y="1041011"/>
            <a:ext cx="5036233" cy="452883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A9F961D-A0A8-4DD3-B605-DA20A2EB0E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1011"/>
            <a:ext cx="6921874" cy="438911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7D44C72-FD7F-4182-A342-BE23C5B3DC7D}"/>
              </a:ext>
            </a:extLst>
          </p:cNvPr>
          <p:cNvSpPr txBox="1"/>
          <p:nvPr/>
        </p:nvSpPr>
        <p:spPr>
          <a:xfrm>
            <a:off x="1903827" y="5816989"/>
            <a:ext cx="8384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dirty="0"/>
              <a:t>从</a:t>
            </a:r>
            <a:r>
              <a:rPr lang="en-US" altLang="zh-CN" dirty="0"/>
              <a:t>2015</a:t>
            </a:r>
            <a:r>
              <a:rPr lang="zh-CN" altLang="en-US" dirty="0"/>
              <a:t>年以来，</a:t>
            </a:r>
            <a:r>
              <a:rPr lang="en-US" altLang="zh-CN" dirty="0"/>
              <a:t>Python</a:t>
            </a:r>
            <a:r>
              <a:rPr lang="zh-CN" altLang="en-US" dirty="0"/>
              <a:t>在所有编程项目中的使用率不停上涨，目前稳定排名第四，仅次于</a:t>
            </a:r>
            <a:r>
              <a:rPr lang="en-US" altLang="zh-CN" dirty="0"/>
              <a:t>java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C++,</a:t>
            </a:r>
            <a:r>
              <a:rPr lang="zh-CN" altLang="en-US" dirty="0"/>
              <a:t>在某些特定领域</a:t>
            </a:r>
            <a:r>
              <a:rPr lang="en-US" altLang="zh-CN" dirty="0"/>
              <a:t>Python</a:t>
            </a:r>
            <a:r>
              <a:rPr lang="zh-CN" altLang="en-US" dirty="0"/>
              <a:t>的应用更为广泛。</a:t>
            </a:r>
          </a:p>
        </p:txBody>
      </p:sp>
    </p:spTree>
    <p:extLst>
      <p:ext uri="{BB962C8B-B14F-4D97-AF65-F5344CB8AC3E}">
        <p14:creationId xmlns:p14="http://schemas.microsoft.com/office/powerpoint/2010/main" val="3199316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EA0A889-DD21-4DE6-A24E-F690D774E55B}"/>
              </a:ext>
            </a:extLst>
          </p:cNvPr>
          <p:cNvCxnSpPr/>
          <p:nvPr/>
        </p:nvCxnSpPr>
        <p:spPr>
          <a:xfrm>
            <a:off x="759655" y="914400"/>
            <a:ext cx="101990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1A5CDB5E-18CA-4733-980B-0B7DD13C4796}"/>
              </a:ext>
            </a:extLst>
          </p:cNvPr>
          <p:cNvSpPr txBox="1"/>
          <p:nvPr/>
        </p:nvSpPr>
        <p:spPr>
          <a:xfrm>
            <a:off x="759654" y="264570"/>
            <a:ext cx="6175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Python——</a:t>
            </a:r>
            <a:r>
              <a:rPr lang="zh-CN" altLang="en-US" sz="2800" dirty="0"/>
              <a:t>当前最重要的语言之一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E700A2F-80AE-434F-9318-BEEC82EFC4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6885" r="216"/>
          <a:stretch/>
        </p:blipFill>
        <p:spPr>
          <a:xfrm>
            <a:off x="2201593" y="1150092"/>
            <a:ext cx="6485207" cy="494739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E8E33F0-9217-4871-AE2C-91BA2A1016E9}"/>
              </a:ext>
            </a:extLst>
          </p:cNvPr>
          <p:cNvSpPr txBox="1"/>
          <p:nvPr/>
        </p:nvSpPr>
        <p:spPr>
          <a:xfrm>
            <a:off x="2201593" y="6224098"/>
            <a:ext cx="633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麦肯锡的分析师招募中也明确提到过需要</a:t>
            </a:r>
            <a:r>
              <a:rPr lang="en-US" altLang="zh-CN" dirty="0"/>
              <a:t>Python</a:t>
            </a:r>
            <a:r>
              <a:rPr lang="zh-CN" altLang="en-US" dirty="0"/>
              <a:t>人才</a:t>
            </a:r>
          </a:p>
        </p:txBody>
      </p:sp>
    </p:spTree>
    <p:extLst>
      <p:ext uri="{BB962C8B-B14F-4D97-AF65-F5344CB8AC3E}">
        <p14:creationId xmlns:p14="http://schemas.microsoft.com/office/powerpoint/2010/main" val="1562243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EA0A889-DD21-4DE6-A24E-F690D774E55B}"/>
              </a:ext>
            </a:extLst>
          </p:cNvPr>
          <p:cNvCxnSpPr/>
          <p:nvPr/>
        </p:nvCxnSpPr>
        <p:spPr>
          <a:xfrm>
            <a:off x="759655" y="914400"/>
            <a:ext cx="101990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1A5CDB5E-18CA-4733-980B-0B7DD13C4796}"/>
              </a:ext>
            </a:extLst>
          </p:cNvPr>
          <p:cNvSpPr txBox="1"/>
          <p:nvPr/>
        </p:nvSpPr>
        <p:spPr>
          <a:xfrm>
            <a:off x="759654" y="264570"/>
            <a:ext cx="6175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下午课程内容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2971198-5FAB-4FE1-A66C-9D1DE438B07E}"/>
              </a:ext>
            </a:extLst>
          </p:cNvPr>
          <p:cNvSpPr txBox="1"/>
          <p:nvPr/>
        </p:nvSpPr>
        <p:spPr>
          <a:xfrm>
            <a:off x="1116037" y="1617787"/>
            <a:ext cx="9706707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Python</a:t>
            </a:r>
            <a:r>
              <a:rPr lang="zh-CN" altLang="en-US" sz="2800" dirty="0"/>
              <a:t>语言环境介绍与代码体验</a:t>
            </a:r>
            <a:endParaRPr lang="en-US" altLang="zh-CN" sz="2800" dirty="0"/>
          </a:p>
          <a:p>
            <a:pPr marL="285750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Python</a:t>
            </a:r>
            <a:r>
              <a:rPr lang="zh-CN" altLang="en-US" sz="2800" dirty="0"/>
              <a:t>基础语法讲解</a:t>
            </a:r>
            <a:endParaRPr lang="en-US" altLang="zh-CN" sz="2800" dirty="0"/>
          </a:p>
          <a:p>
            <a:pPr marL="285750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Python</a:t>
            </a:r>
            <a:r>
              <a:rPr lang="zh-CN" altLang="en-US" sz="2800" dirty="0"/>
              <a:t>游戏设计与代码阅读</a:t>
            </a:r>
            <a:endParaRPr lang="en-US" altLang="zh-CN" sz="2800" dirty="0"/>
          </a:p>
          <a:p>
            <a:pPr marL="285750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800" dirty="0"/>
              <a:t>下午课程总结与语言学习经验分享、作业布置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9360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EA0A889-DD21-4DE6-A24E-F690D774E55B}"/>
              </a:ext>
            </a:extLst>
          </p:cNvPr>
          <p:cNvCxnSpPr/>
          <p:nvPr/>
        </p:nvCxnSpPr>
        <p:spPr>
          <a:xfrm>
            <a:off x="759655" y="914400"/>
            <a:ext cx="101990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1A5CDB5E-18CA-4733-980B-0B7DD13C4796}"/>
              </a:ext>
            </a:extLst>
          </p:cNvPr>
          <p:cNvSpPr txBox="1"/>
          <p:nvPr/>
        </p:nvSpPr>
        <p:spPr>
          <a:xfrm>
            <a:off x="759654" y="264570"/>
            <a:ext cx="6175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课程材料与听课要求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2971198-5FAB-4FE1-A66C-9D1DE438B07E}"/>
              </a:ext>
            </a:extLst>
          </p:cNvPr>
          <p:cNvSpPr txBox="1"/>
          <p:nvPr/>
        </p:nvSpPr>
        <p:spPr>
          <a:xfrm>
            <a:off x="1116037" y="1617787"/>
            <a:ext cx="9706707" cy="4052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400" dirty="0"/>
              <a:t>课程材料主要使用的是</a:t>
            </a:r>
            <a:r>
              <a:rPr lang="en-US" altLang="zh-CN" sz="2400" dirty="0" err="1"/>
              <a:t>ipynb</a:t>
            </a:r>
            <a:r>
              <a:rPr lang="zh-CN" altLang="en-US" sz="2400" dirty="0"/>
              <a:t>文件格式的学生版课件，完整版课后提供。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400" dirty="0"/>
              <a:t>同学们需要在听课过程中，尽可能将代码自己打一遍，尤其是部分课件中被留空的部分。笔记可以以注释的形式直接写在课件当中。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400" dirty="0"/>
              <a:t>课堂练习积极思考。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400" dirty="0"/>
              <a:t>按时完成课后练习。</a:t>
            </a:r>
          </a:p>
        </p:txBody>
      </p:sp>
    </p:spTree>
    <p:extLst>
      <p:ext uri="{BB962C8B-B14F-4D97-AF65-F5344CB8AC3E}">
        <p14:creationId xmlns:p14="http://schemas.microsoft.com/office/powerpoint/2010/main" val="1305973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D05041A-B956-4D7C-AE03-9590E1377EBD}"/>
              </a:ext>
            </a:extLst>
          </p:cNvPr>
          <p:cNvSpPr txBox="1"/>
          <p:nvPr/>
        </p:nvSpPr>
        <p:spPr>
          <a:xfrm>
            <a:off x="2401325" y="981403"/>
            <a:ext cx="6471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好的，现在，我们开始这个下午的编程之旅</a:t>
            </a:r>
          </a:p>
        </p:txBody>
      </p:sp>
      <p:pic>
        <p:nvPicPr>
          <p:cNvPr id="1026" name="Picture 2" descr="https://timgsa.baidu.com/timg?image&amp;quality=80&amp;size=b9999_10000&amp;sec=1532068707912&amp;di=c633662242ab693e3a8c4d6db056c09d&amp;imgtype=0&amp;src=http%3A%2F%2Fimg3.duitang.com%2Fuploads%2Fitem%2F201601%2F24%2F20160124105056_aZExU.thumb.700_0.jpeg">
            <a:extLst>
              <a:ext uri="{FF2B5EF4-FFF2-40B4-BE49-F238E27FC236}">
                <a16:creationId xmlns:a16="http://schemas.microsoft.com/office/drawing/2014/main" id="{96B8FCE3-2AEA-4DFB-B1F3-EB8889FE7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464" y="1747967"/>
            <a:ext cx="3759298" cy="3759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27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</TotalTime>
  <Words>189</Words>
  <Application>Microsoft Office PowerPoint</Application>
  <PresentationFormat>宽屏</PresentationFormat>
  <Paragraphs>17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玩转Python基础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玩转Python基础</dc:title>
  <dc:creator>Administrator</dc:creator>
  <cp:lastModifiedBy>Administrator</cp:lastModifiedBy>
  <cp:revision>6</cp:revision>
  <dcterms:created xsi:type="dcterms:W3CDTF">2018-07-14T12:22:26Z</dcterms:created>
  <dcterms:modified xsi:type="dcterms:W3CDTF">2018-07-20T03:52:00Z</dcterms:modified>
</cp:coreProperties>
</file>