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8C9E2-292B-45BB-B6A7-E3BC682C1338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5316-414F-4870-9BDE-63AAB845C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13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8C9E2-292B-45BB-B6A7-E3BC682C1338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5316-414F-4870-9BDE-63AAB845C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073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8C9E2-292B-45BB-B6A7-E3BC682C1338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5316-414F-4870-9BDE-63AAB845C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190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8C9E2-292B-45BB-B6A7-E3BC682C1338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5316-414F-4870-9BDE-63AAB845C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54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8C9E2-292B-45BB-B6A7-E3BC682C1338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5316-414F-4870-9BDE-63AAB845C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280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8C9E2-292B-45BB-B6A7-E3BC682C1338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5316-414F-4870-9BDE-63AAB845C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683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8C9E2-292B-45BB-B6A7-E3BC682C1338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5316-414F-4870-9BDE-63AAB845C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052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8C9E2-292B-45BB-B6A7-E3BC682C1338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5316-414F-4870-9BDE-63AAB845C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143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8C9E2-292B-45BB-B6A7-E3BC682C1338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5316-414F-4870-9BDE-63AAB845C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328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8C9E2-292B-45BB-B6A7-E3BC682C1338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5316-414F-4870-9BDE-63AAB845C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81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8C9E2-292B-45BB-B6A7-E3BC682C1338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5316-414F-4870-9BDE-63AAB845C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90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8C9E2-292B-45BB-B6A7-E3BC682C1338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55316-414F-4870-9BDE-63AAB845C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98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4782" y="637611"/>
            <a:ext cx="10717999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 smtClean="0"/>
              <a:t>课堂练习题</a:t>
            </a:r>
            <a:r>
              <a:rPr lang="en-US" altLang="zh-CN" sz="4000" dirty="0" smtClean="0"/>
              <a:t>1</a:t>
            </a:r>
          </a:p>
          <a:p>
            <a:endParaRPr lang="en-US" altLang="zh-CN" sz="4000" dirty="0"/>
          </a:p>
          <a:p>
            <a:endParaRPr lang="en-US" altLang="zh-CN" sz="4000" dirty="0" smtClean="0"/>
          </a:p>
          <a:p>
            <a:r>
              <a:rPr lang="zh-CN" altLang="en-US" sz="4000" b="1" dirty="0" smtClean="0"/>
              <a:t>创建一个10*10的数组，并且边框是1，里面是0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644375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1068" y="705850"/>
            <a:ext cx="1200093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 smtClean="0"/>
              <a:t>课堂练习题</a:t>
            </a:r>
            <a:r>
              <a:rPr lang="en-US" altLang="zh-CN" sz="4000" dirty="0"/>
              <a:t>2</a:t>
            </a:r>
            <a:endParaRPr lang="en-US" altLang="zh-CN" sz="4000" dirty="0" smtClean="0"/>
          </a:p>
          <a:p>
            <a:endParaRPr lang="en-US" altLang="zh-CN" sz="4000" dirty="0"/>
          </a:p>
          <a:p>
            <a:r>
              <a:rPr lang="zh-CN" altLang="en-US" sz="2800" b="1" dirty="0" smtClean="0"/>
              <a:t>读取</a:t>
            </a:r>
            <a:r>
              <a:rPr lang="en-US" altLang="zh-CN" sz="2800" b="1" dirty="0" smtClean="0"/>
              <a:t>excel</a:t>
            </a:r>
            <a:r>
              <a:rPr lang="zh-CN" altLang="en-US" sz="2800" b="1" dirty="0" smtClean="0"/>
              <a:t>里面的 </a:t>
            </a:r>
            <a:r>
              <a:rPr lang="en-US" altLang="zh-CN" sz="2800" b="1" dirty="0" smtClean="0"/>
              <a:t>600036,600050,601318</a:t>
            </a:r>
            <a:r>
              <a:rPr lang="zh-CN" altLang="en-US" sz="2800" b="1" dirty="0" smtClean="0"/>
              <a:t>三只股票的数据，然后做成</a:t>
            </a:r>
            <a:r>
              <a:rPr lang="en-US" altLang="zh-CN" sz="2800" b="1" dirty="0" err="1" smtClean="0"/>
              <a:t>dataframe</a:t>
            </a:r>
            <a:r>
              <a:rPr lang="zh-CN" altLang="en-US" sz="2800" b="1" dirty="0" smtClean="0"/>
              <a:t>，最后通过</a:t>
            </a:r>
            <a:r>
              <a:rPr lang="en-US" altLang="zh-CN" sz="2800" b="1" dirty="0" err="1" smtClean="0"/>
              <a:t>loc</a:t>
            </a:r>
            <a:r>
              <a:rPr lang="zh-CN" altLang="en-US" sz="2800" b="1" dirty="0" smtClean="0"/>
              <a:t>与</a:t>
            </a:r>
            <a:r>
              <a:rPr lang="en-US" altLang="zh-CN" sz="2800" b="1" dirty="0" err="1" smtClean="0"/>
              <a:t>iloc</a:t>
            </a:r>
            <a:r>
              <a:rPr lang="zh-CN" altLang="en-US" sz="2800" b="1" dirty="0" smtClean="0"/>
              <a:t>读取需要的数据</a:t>
            </a:r>
            <a:endParaRPr lang="en-US" altLang="zh-CN" sz="2800" b="1" dirty="0" smtClean="0"/>
          </a:p>
          <a:p>
            <a:endParaRPr lang="en-US" altLang="zh-CN" sz="2800" dirty="0" smtClean="0"/>
          </a:p>
          <a:p>
            <a:r>
              <a:rPr lang="en-US" altLang="zh-CN" sz="2800" dirty="0"/>
              <a:t>1.</a:t>
            </a:r>
            <a:r>
              <a:rPr lang="zh-CN" altLang="en-US" sz="2800" dirty="0"/>
              <a:t>使用</a:t>
            </a:r>
            <a:r>
              <a:rPr lang="en-US" altLang="zh-CN" sz="2800" dirty="0"/>
              <a:t>for</a:t>
            </a:r>
            <a:r>
              <a:rPr lang="zh-CN" altLang="en-US" sz="2800" dirty="0"/>
              <a:t>循环语句读取三只股票数据的收盘价，以字典的形式保存（</a:t>
            </a:r>
            <a:r>
              <a:rPr lang="en-US" altLang="zh-CN" sz="2800" dirty="0"/>
              <a:t>key</a:t>
            </a:r>
            <a:r>
              <a:rPr lang="zh-CN" altLang="en-US" sz="2800" dirty="0"/>
              <a:t>为股票代码，</a:t>
            </a:r>
            <a:r>
              <a:rPr lang="en-US" altLang="zh-CN" sz="2800" dirty="0"/>
              <a:t>value</a:t>
            </a:r>
            <a:r>
              <a:rPr lang="zh-CN" altLang="en-US" sz="2800" dirty="0"/>
              <a:t>为收盘价），再转换为</a:t>
            </a:r>
            <a:r>
              <a:rPr lang="en-US" altLang="zh-CN" sz="2800" dirty="0" err="1" smtClean="0"/>
              <a:t>dataframe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/>
              <a:t>2.</a:t>
            </a:r>
            <a:r>
              <a:rPr lang="zh-CN" altLang="en-US" sz="2800" dirty="0"/>
              <a:t>分别使用 </a:t>
            </a:r>
            <a:r>
              <a:rPr lang="en-US" altLang="zh-CN" sz="2800" dirty="0" err="1"/>
              <a:t>iloc</a:t>
            </a:r>
            <a:r>
              <a:rPr lang="en-US" altLang="zh-CN" sz="2800" dirty="0"/>
              <a:t> </a:t>
            </a:r>
            <a:r>
              <a:rPr lang="zh-CN" altLang="en-US" sz="2800" dirty="0"/>
              <a:t>和 </a:t>
            </a:r>
            <a:r>
              <a:rPr lang="en-US" altLang="zh-CN" sz="2800" dirty="0" err="1"/>
              <a:t>loc</a:t>
            </a:r>
            <a:r>
              <a:rPr lang="en-US" altLang="zh-CN" sz="2800" dirty="0"/>
              <a:t> </a:t>
            </a:r>
            <a:r>
              <a:rPr lang="zh-CN" altLang="en-US" sz="2800" dirty="0"/>
              <a:t>选取</a:t>
            </a:r>
            <a:r>
              <a:rPr lang="en-US" altLang="zh-CN" sz="2800" dirty="0"/>
              <a:t>600036</a:t>
            </a:r>
            <a:r>
              <a:rPr lang="zh-CN" altLang="en-US" sz="2800" dirty="0"/>
              <a:t>和</a:t>
            </a:r>
            <a:r>
              <a:rPr lang="en-US" altLang="zh-CN" sz="2800" dirty="0"/>
              <a:t>600050</a:t>
            </a:r>
            <a:r>
              <a:rPr lang="zh-CN" altLang="en-US" sz="2800" dirty="0"/>
              <a:t>这两只股票从 </a:t>
            </a:r>
            <a:r>
              <a:rPr lang="en-US" altLang="zh-CN" sz="2800" dirty="0"/>
              <a:t>2017</a:t>
            </a:r>
            <a:r>
              <a:rPr lang="zh-CN" altLang="en-US" sz="2800" dirty="0"/>
              <a:t>年</a:t>
            </a:r>
            <a:r>
              <a:rPr lang="en-US" altLang="zh-CN" sz="2800" dirty="0"/>
              <a:t>1</a:t>
            </a:r>
            <a:r>
              <a:rPr lang="zh-CN" altLang="en-US" sz="2800" dirty="0"/>
              <a:t>月</a:t>
            </a:r>
            <a:r>
              <a:rPr lang="en-US" altLang="zh-CN" sz="2800" dirty="0"/>
              <a:t>1</a:t>
            </a:r>
            <a:r>
              <a:rPr lang="zh-CN" altLang="en-US" sz="2800" dirty="0"/>
              <a:t>日 到 </a:t>
            </a:r>
            <a:r>
              <a:rPr lang="en-US" altLang="zh-CN" sz="2800" dirty="0"/>
              <a:t>2017</a:t>
            </a:r>
            <a:r>
              <a:rPr lang="zh-CN" altLang="en-US" sz="2800" dirty="0"/>
              <a:t>年</a:t>
            </a:r>
            <a:r>
              <a:rPr lang="en-US" altLang="zh-CN" sz="2800" dirty="0"/>
              <a:t>1</a:t>
            </a:r>
            <a:r>
              <a:rPr lang="zh-CN" altLang="en-US" sz="2800" dirty="0"/>
              <a:t>月</a:t>
            </a:r>
            <a:r>
              <a:rPr lang="en-US" altLang="zh-CN" sz="2800" dirty="0"/>
              <a:t>10</a:t>
            </a:r>
            <a:r>
              <a:rPr lang="zh-CN" altLang="en-US" sz="2800" dirty="0"/>
              <a:t>日 的</a:t>
            </a:r>
            <a:r>
              <a:rPr lang="zh-CN" altLang="en-US" sz="2800" dirty="0" smtClean="0"/>
              <a:t>数据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3</a:t>
            </a:r>
            <a:r>
              <a:rPr lang="en-US" altLang="zh-CN" sz="2800" dirty="0"/>
              <a:t>.</a:t>
            </a:r>
            <a:r>
              <a:rPr lang="zh-CN" altLang="en-US" sz="2800" dirty="0"/>
              <a:t>使用 </a:t>
            </a:r>
            <a:r>
              <a:rPr lang="en-US" altLang="zh-CN" sz="2800" dirty="0" err="1"/>
              <a:t>iloc</a:t>
            </a:r>
            <a:r>
              <a:rPr lang="en-US" altLang="zh-CN" sz="2800" dirty="0"/>
              <a:t> </a:t>
            </a:r>
            <a:r>
              <a:rPr lang="zh-CN" altLang="en-US" sz="2800" dirty="0"/>
              <a:t>选取</a:t>
            </a:r>
            <a:r>
              <a:rPr lang="en-US" altLang="zh-CN" sz="2800" dirty="0"/>
              <a:t>600036</a:t>
            </a:r>
            <a:r>
              <a:rPr lang="zh-CN" altLang="en-US" sz="2800" dirty="0"/>
              <a:t>和</a:t>
            </a:r>
            <a:r>
              <a:rPr lang="en-US" altLang="zh-CN" sz="2800" dirty="0"/>
              <a:t>600050</a:t>
            </a:r>
            <a:r>
              <a:rPr lang="zh-CN" altLang="en-US" sz="2800" dirty="0"/>
              <a:t>这两只股票前</a:t>
            </a:r>
            <a:r>
              <a:rPr lang="en-US" altLang="zh-CN" sz="2800" dirty="0"/>
              <a:t>20</a:t>
            </a:r>
            <a:r>
              <a:rPr lang="zh-CN" altLang="en-US" sz="2800" dirty="0"/>
              <a:t>行的奇数行的数据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158441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0884" y="733145"/>
            <a:ext cx="11188644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 smtClean="0"/>
              <a:t>课堂练习题</a:t>
            </a:r>
            <a:r>
              <a:rPr lang="en-US" altLang="zh-CN" sz="4000" dirty="0" smtClean="0"/>
              <a:t>3</a:t>
            </a:r>
            <a:endParaRPr lang="en-US" altLang="zh-CN" sz="4000" dirty="0"/>
          </a:p>
          <a:p>
            <a:endParaRPr lang="en-US" altLang="zh-CN" sz="3200" b="1" dirty="0" smtClean="0"/>
          </a:p>
          <a:p>
            <a:r>
              <a:rPr lang="zh-CN" altLang="en-US" sz="3200" b="1" dirty="0"/>
              <a:t>使用</a:t>
            </a:r>
            <a:r>
              <a:rPr lang="en-US" altLang="zh-CN" sz="3200" b="1" dirty="0" err="1"/>
              <a:t>talib</a:t>
            </a:r>
            <a:r>
              <a:rPr lang="zh-CN" altLang="en-US" sz="3200" b="1" dirty="0"/>
              <a:t>计算</a:t>
            </a:r>
            <a:r>
              <a:rPr lang="en-US" altLang="zh-CN" sz="3200" b="1" dirty="0"/>
              <a:t>600036</a:t>
            </a:r>
            <a:r>
              <a:rPr lang="zh-CN" altLang="en-US" sz="3200" b="1" dirty="0"/>
              <a:t>这只股票的布</a:t>
            </a:r>
            <a:r>
              <a:rPr lang="zh-CN" altLang="en-US" sz="3200" b="1" dirty="0" smtClean="0"/>
              <a:t>林带，并</a:t>
            </a:r>
            <a:r>
              <a:rPr lang="zh-CN" altLang="en-US" sz="3200" b="1" dirty="0"/>
              <a:t>使用</a:t>
            </a:r>
            <a:r>
              <a:rPr lang="en-US" altLang="zh-CN" sz="3200" b="1" dirty="0" err="1"/>
              <a:t>matplotlib</a:t>
            </a:r>
            <a:r>
              <a:rPr lang="zh-CN" altLang="en-US" sz="3200" b="1" dirty="0"/>
              <a:t>画出收盘价和布林带</a:t>
            </a:r>
          </a:p>
        </p:txBody>
      </p:sp>
    </p:spTree>
    <p:extLst>
      <p:ext uri="{BB962C8B-B14F-4D97-AF65-F5344CB8AC3E}">
        <p14:creationId xmlns:p14="http://schemas.microsoft.com/office/powerpoint/2010/main" val="409388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154</Words>
  <Application>Microsoft Office PowerPoint</Application>
  <PresentationFormat>宽屏</PresentationFormat>
  <Paragraphs>16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Company>MicroWin10.com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China</cp:lastModifiedBy>
  <cp:revision>1</cp:revision>
  <dcterms:created xsi:type="dcterms:W3CDTF">2018-07-11T07:02:59Z</dcterms:created>
  <dcterms:modified xsi:type="dcterms:W3CDTF">2018-07-11T07:07:39Z</dcterms:modified>
</cp:coreProperties>
</file>