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58" r:id="rId6"/>
    <p:sldId id="259" r:id="rId7"/>
    <p:sldId id="25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&#29992;&#25143;&#21517;/&#20179;&#24211;&#22320;&#2233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tuna.tsinghua.edu.cn/anaconda/archive/Anaconda3-5.2.0-Windows-x86_64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-for-windows/git/releases/download/v2.18.0.windows.1/Git-2.18.0-64-bit.ex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&#29992;&#25143;&#21517;/&#20179;&#24211;&#22320;&#22336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Patrick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4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下载代码到本地文件夹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clone 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b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将完整的项目包括修改历史，复制到本地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pull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br>
              <a:rPr lang="en-US" altLang="zh-CN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将你的代码（修改的部分）复制到本地</a:t>
            </a:r>
            <a:endParaRPr lang="en-US" altLang="zh-CN" sz="2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11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为了开发或者修改主分支的功能，建议使用新的分支提交你的代码，由项目管理者决定是否合并你的代码到主分支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创建分支：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branch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切换分支：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checkout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上传到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push origin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62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可以便捷获取软件包且对包能够进行管理，同时对环境可以统一管理的发行版本。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包含了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conda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在内的超过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180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个科学包及其依赖项。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下载地址：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https://mirrors.tuna.tsinghua.edu.cn/anaconda/archive/Anaconda3-5.2.0-Windows-x86_64.exe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48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的使用范例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相关软件包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方法一：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 install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软件包名称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方法二：将安装包下载并解压，进入文件夹输入：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python setup.py install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方法三：仅安装软件包，不安装相关依赖包：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pip install --no-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deps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软件包名称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升级安装包：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 install –U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软件包名称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2196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Anaconda – WHL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下载地址：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https://www.lfd.uci.edu/~gohlke/pythonlibs/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WHL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文件作用：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系统需要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编译好的文件包，结合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的易用性，来更高效的运算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 install bcolz‑1.2.1‑cp36‑cp36m‑win_amd64.whl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注：需要对应已经安装的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python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环境和系统环境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6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文件夹操作指令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解释：列出当前文件夹下所有的文件（竖向输出）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DIR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/W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解释：列出当前文件夹下所有的文件（横向输出）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CD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文件夹名称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解释：进入文件夹命令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7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 [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程序命令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解释：调用程序指令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举例：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CALL PYTHON RUN.PY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直接输入该程序应用的名称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举例：直接在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JUPYTER NOTEBOOK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986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命令行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定时运行程序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686" y="2556932"/>
            <a:ext cx="10006911" cy="3318936"/>
          </a:xfrm>
        </p:spPr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schtasks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/create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mytask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C:/Users/Administrator/Desktop/VNPY.bat 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once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15:15:00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2018/08/13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解释：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/create               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tn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task name         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task root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sc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schedule count  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schedule time   /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= schedule day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54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代码管理仓库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为什么要用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？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简单来说，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是一个高效管理你的「代码的历史记录」的工具。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工具下载：</a:t>
            </a:r>
            <a:b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https://github.com/git-for-windows/git/releases/download/v2.18.0.windows.1/Git-2.18.0-64-bit.exe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95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Github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–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上传你的代码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</a:t>
            </a:r>
            <a:r>
              <a:rPr lang="en-US" altLang="zh-CN" sz="2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init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b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初始化文件夹状态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add .</a:t>
            </a:r>
            <a:b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添加文件夹中的文件到上传队列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commit –m “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修改缘由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</a:p>
          <a:p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remote add origin 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http://github.com/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用户名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/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仓库地址</a:t>
            </a: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b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将你的代码文件传到远程地址</a:t>
            </a:r>
            <a:endParaRPr lang="en-US" altLang="zh-CN" sz="2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git push origin master</a:t>
            </a:r>
            <a:b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将远程地址的代码文件添加到对应的仓库分支，此处为主分支</a:t>
            </a:r>
            <a:r>
              <a:rPr lang="en-US" altLang="zh-CN" sz="2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108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394</TotalTime>
  <Words>170</Words>
  <Application>Microsoft Office PowerPoint</Application>
  <PresentationFormat>宽屏</PresentationFormat>
  <Paragraphs>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方正舒体</vt:lpstr>
      <vt:lpstr>微软雅黑 Light</vt:lpstr>
      <vt:lpstr>Arial</vt:lpstr>
      <vt:lpstr>Garamond</vt:lpstr>
      <vt:lpstr>环保</vt:lpstr>
      <vt:lpstr>PYTHON 环境基础</vt:lpstr>
      <vt:lpstr>Anaconda的特点</vt:lpstr>
      <vt:lpstr>Anaconda的使用范例</vt:lpstr>
      <vt:lpstr>Anaconda – WHL文件包</vt:lpstr>
      <vt:lpstr>CMD命令行 – 文件夹操作指令</vt:lpstr>
      <vt:lpstr>CMD命令行 – 运行程序</vt:lpstr>
      <vt:lpstr>CMD命令行 - 定时运行程序</vt:lpstr>
      <vt:lpstr>Github – 代码管理仓库</vt:lpstr>
      <vt:lpstr>Github – 上传你的代码</vt:lpstr>
      <vt:lpstr>Github – 下载代码到本地文件夹</vt:lpstr>
      <vt:lpstr>Github – 分支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Channel Chan</cp:lastModifiedBy>
  <cp:revision>12</cp:revision>
  <dcterms:created xsi:type="dcterms:W3CDTF">2018-07-21T05:18:22Z</dcterms:created>
  <dcterms:modified xsi:type="dcterms:W3CDTF">2018-07-21T11:57:15Z</dcterms:modified>
</cp:coreProperties>
</file>