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4A9E0-D876-4682-8E2C-88EAF4EC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00411C-0FDC-404B-A583-3FA63886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02BE6-4443-4AF3-91A0-2EADCC9A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EAECD-98BB-419B-8974-5AC36129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5D683-B707-482F-86D8-D7CFB48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0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4CF1D-1CF6-4C4B-9DED-035B0305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64D2AB-3DF4-44BB-BCEB-56929EE4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0870E-9957-45CB-8AEE-6A882FED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56B50-3049-49A2-9E78-0F8682F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6A40C-12CD-48D9-8C98-1E5535E3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8757C-541B-4F6D-9D26-0D9EC1C1E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092145-04E7-4C17-A9BE-15096F92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B3410-62AE-4B50-BACE-0508124D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09311-0C0C-4B51-9CF2-CF51C87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DB711-61F6-4BE3-A139-7CBDB66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CDDB3-4758-4E5D-ADD9-32A9AF30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237FB-3FD9-4286-BF87-EE154D6B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BF5D5-AB6E-4111-BD47-9BEC311F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9E887-71C4-4AF0-B706-94A8B15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80A8F-9884-4A91-B5AC-C16900B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6C703-E5DE-4642-A034-D494631C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73F9A-E3CA-4278-ADCA-5731A7F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AB4AE-C660-4B8D-9761-DE99D82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3579E-F326-46BE-B1FE-F90533DB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E3A50-6E10-4623-A332-0D02CF89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04C58-4DD6-4D5C-A3DD-879A726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4408D-ECB9-4CEC-889E-22BB7F673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48471-59EB-485E-8AF0-F15801BD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2C1C0B-C361-4BA5-B514-DDEDC2BA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E49BF-9E16-4252-AE3A-BCB1038A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8842BD-F8C9-4FE4-853B-D824036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4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EAA72-7440-420F-B1B6-C6B65FA2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D9DEFF-D2E4-4D89-B616-98BE9ADA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78C31D-0A53-4495-8D44-951140B5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590583-F9B0-48D5-A37A-4ADFA7CC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48C349-3339-42F1-8F52-FFA3B778F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AA4D6A-4AA1-4467-87A7-65943DAE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291531-D966-42F7-BD76-C7EE6A16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485E5B-A90D-44FF-BD57-F6465C6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5940D-2D06-46AD-9542-98F4F6E1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43A07D-051B-4B8A-9C62-09C1EBB8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77B887-25C6-47FA-9D75-D9C9B77E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5D1E8-A15D-4866-B7F4-532E514D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4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7413AD-EF31-44E6-A2FB-7F6A6917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458DB-660B-4C59-80E1-D1FD913D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25B8B-5031-4FB3-B5D7-763FB3B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6121-47EC-42BF-A895-A91E6BA5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C8833-A4E7-4995-87A1-75AE5CE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06804-47F1-4C37-B61F-D9FF0101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73C8F3-23DE-4A44-A04D-D38594D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BC7C4-E1F2-4256-B67F-1D7B7B7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58AE8-81B5-4B37-8DC5-F17390E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8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FF6D8-8869-4A26-9A29-55B0962B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2254C-A8C9-4DAD-84C8-A9AA3DDD3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CD653-5047-417C-BD26-3ACFE118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F65746-89C0-456A-986F-9B2F113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FA416-A71F-4448-8F66-37279C8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8AC70-8057-4F39-AAC7-61F0FAF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929888-718E-42EB-B8C8-613E83C7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7CBCB5-624F-4FA2-B3A9-1AF6DB87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10E4C-1051-4740-B864-D2750957D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B08B-5FFE-4BAE-970A-14E9BB1115C9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50529-02EE-4809-A325-B08974D32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2842D-CB82-4F04-8FAC-A06B8C43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1EC4-83E9-4338-8A53-9F937DD71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物件應用加上表格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1956D1-99F5-4792-8A4B-73078BC18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8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D7670424-359C-6D6E-A260-5BC2A119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4" y="1613931"/>
            <a:ext cx="6245465" cy="4057027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B0BFE0D-F101-83B7-AB98-F7B63856D64D}"/>
              </a:ext>
            </a:extLst>
          </p:cNvPr>
          <p:cNvSpPr txBox="1">
            <a:spLocks/>
          </p:cNvSpPr>
          <p:nvPr/>
        </p:nvSpPr>
        <p:spPr>
          <a:xfrm>
            <a:off x="7035186" y="982937"/>
            <a:ext cx="4315118" cy="472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要求說明</a:t>
            </a:r>
            <a:b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種類請使用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種選項，且不同於左邊的例題</a:t>
            </a:r>
            <a:b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6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9BB975C5-D54E-1E81-2C21-78E4C139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4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86" y="982937"/>
            <a:ext cx="4315118" cy="472996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要求說明</a:t>
            </a:r>
            <a:b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購物資訊請加上表格。</a:t>
            </a:r>
            <a:b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同時加上選擇單位。</a:t>
            </a:r>
            <a:b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價格合計與金額，請用不同顏色，並加粗。</a:t>
            </a:r>
            <a:b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6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FA49E692-0D66-69DE-B410-4536F965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9" y="1161900"/>
            <a:ext cx="5184198" cy="4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86" y="982937"/>
            <a:ext cx="4315118" cy="472996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要求說明</a:t>
            </a:r>
            <a:b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購物資訊請加上表格。</a:t>
            </a:r>
            <a:b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同時加上選擇單位。</a:t>
            </a:r>
            <a:b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價格合計與金額，請用不同顏色，並加粗。</a:t>
            </a:r>
            <a:b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6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FA49E692-0D66-69DE-B410-4536F965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9" y="1161900"/>
            <a:ext cx="5184198" cy="4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1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165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要求重點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58F436-4917-4EC4-A4CF-08A2DD0BCDEF}"/>
              </a:ext>
            </a:extLst>
          </p:cNvPr>
          <p:cNvSpPr txBox="1"/>
          <p:nvPr/>
        </p:nvSpPr>
        <p:spPr>
          <a:xfrm>
            <a:off x="1047565" y="183767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完成後，請放在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的檔案夾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，並將網址貼在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繳交上傳。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2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126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標楷體</vt:lpstr>
      <vt:lpstr>Arial</vt:lpstr>
      <vt:lpstr>Calibri</vt:lpstr>
      <vt:lpstr>Calibri Light</vt:lpstr>
      <vt:lpstr>Office 佈景主題</vt:lpstr>
      <vt:lpstr>物件應用加上表格</vt:lpstr>
      <vt:lpstr>PowerPoint 簡報</vt:lpstr>
      <vt:lpstr>要求說明  1.購物資訊請加上表格。 2.同時加上選擇單位。 3.價格合計與金額，請用不同顏色，並加粗。 </vt:lpstr>
      <vt:lpstr>要求說明  1.購物資訊請加上表格。 2.同時加上選擇單位。 3.價格合計與金額，請用不同顏色，並加粗。 </vt:lpstr>
      <vt:lpstr>要求重點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02-項目符號與編號的設定</dc:title>
  <dc:creator>光正 王</dc:creator>
  <cp:lastModifiedBy>光正 王</cp:lastModifiedBy>
  <cp:revision>83</cp:revision>
  <dcterms:created xsi:type="dcterms:W3CDTF">2021-03-06T04:19:30Z</dcterms:created>
  <dcterms:modified xsi:type="dcterms:W3CDTF">2023-05-07T10:19:38Z</dcterms:modified>
</cp:coreProperties>
</file>