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58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162" autoAdjust="0"/>
  </p:normalViewPr>
  <p:slideViewPr>
    <p:cSldViewPr>
      <p:cViewPr varScale="1">
        <p:scale>
          <a:sx n="78" d="100"/>
          <a:sy n="78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A0D9-BBEC-4C9D-BFF2-EC8135BD3D6F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7533-90C1-46C7-93BC-E8D57EDAD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533-90C1-46C7-93BC-E8D57EDADB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57533-90C1-46C7-93BC-E8D57EDADB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angz10/plot_with_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077200" cy="1673352"/>
          </a:xfrm>
        </p:spPr>
        <p:txBody>
          <a:bodyPr/>
          <a:lstStyle/>
          <a:p>
            <a:r>
              <a:rPr lang="en-US" dirty="0" smtClean="0"/>
              <a:t>Plotting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05984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Zichen Wang</a:t>
            </a:r>
          </a:p>
          <a:p>
            <a:r>
              <a:rPr lang="en-US" sz="2800" dirty="0" smtClean="0"/>
              <a:t>PhD Candidate, </a:t>
            </a:r>
            <a:r>
              <a:rPr lang="en-US" sz="2800" dirty="0" err="1" smtClean="0"/>
              <a:t>Ma’ayan</a:t>
            </a:r>
            <a:r>
              <a:rPr lang="en-US" sz="2800" dirty="0" smtClean="0"/>
              <a:t> Lab</a:t>
            </a:r>
          </a:p>
          <a:p>
            <a:r>
              <a:rPr lang="en-US" sz="2800" dirty="0" smtClean="0"/>
              <a:t>3/17/2015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01365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parsers.py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0906" y="1600200"/>
            <a:ext cx="6471494" cy="5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N-</a:t>
            </a:r>
            <a:r>
              <a:rPr lang="en-US" dirty="0" err="1" smtClean="0"/>
              <a:t>dementional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multidimensional container of items of the same type and size</a:t>
            </a:r>
          </a:p>
          <a:p>
            <a:r>
              <a:rPr lang="en-US" dirty="0" smtClean="0"/>
              <a:t>Efficient for indexing and arithmetic operations</a:t>
            </a:r>
          </a:p>
          <a:p>
            <a:r>
              <a:rPr lang="en-US" dirty="0" smtClean="0"/>
              <a:t>Creation:</a:t>
            </a:r>
          </a:p>
          <a:p>
            <a:pPr lvl="1"/>
            <a:r>
              <a:rPr lang="en-US" dirty="0" smtClean="0"/>
              <a:t>From Python </a:t>
            </a:r>
            <a:r>
              <a:rPr lang="en-US" dirty="0" err="1" smtClean="0"/>
              <a:t>array_like</a:t>
            </a:r>
            <a:r>
              <a:rPr lang="en-US" dirty="0" smtClean="0"/>
              <a:t> objects: lists, </a:t>
            </a:r>
            <a:r>
              <a:rPr lang="en-US" dirty="0" err="1" smtClean="0"/>
              <a:t>tuples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Intrinsic </a:t>
            </a:r>
            <a:r>
              <a:rPr lang="en-US" dirty="0" err="1" smtClean="0"/>
              <a:t>numpy</a:t>
            </a:r>
            <a:r>
              <a:rPr lang="en-US" dirty="0" smtClean="0"/>
              <a:t> functions: </a:t>
            </a:r>
            <a:r>
              <a:rPr lang="en-US" dirty="0" err="1" smtClean="0"/>
              <a:t>np.arange</a:t>
            </a:r>
            <a:r>
              <a:rPr lang="en-US" dirty="0" smtClean="0"/>
              <a:t>, </a:t>
            </a:r>
            <a:r>
              <a:rPr lang="en-US" dirty="0" err="1" smtClean="0"/>
              <a:t>np.zeros</a:t>
            </a:r>
            <a:endParaRPr lang="en-US" dirty="0" smtClean="0"/>
          </a:p>
          <a:p>
            <a:pPr lvl="1"/>
            <a:r>
              <a:rPr lang="en-US" dirty="0" smtClean="0"/>
              <a:t>From files: </a:t>
            </a:r>
            <a:r>
              <a:rPr lang="en-US" dirty="0" err="1" smtClean="0"/>
              <a:t>np.loadtxt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</a:p>
          <a:p>
            <a:r>
              <a:rPr lang="en-US" dirty="0" smtClean="0"/>
              <a:t>Plot with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Plot with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Plot with mpld3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zichen.wang@mssm.edu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Elegant syntax</a:t>
            </a:r>
          </a:p>
          <a:p>
            <a:pPr lvl="1"/>
            <a:r>
              <a:rPr lang="en-US" dirty="0" smtClean="0"/>
              <a:t>concise, human-readable</a:t>
            </a:r>
          </a:p>
          <a:p>
            <a:r>
              <a:rPr lang="en-US" dirty="0" smtClean="0"/>
              <a:t>Extensive ranges of applications supported by third-party modules (packages)</a:t>
            </a:r>
          </a:p>
          <a:p>
            <a:pPr lvl="1"/>
            <a:r>
              <a:rPr lang="en-US" dirty="0" smtClean="0"/>
              <a:t>Web development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Scientific computing</a:t>
            </a:r>
          </a:p>
          <a:p>
            <a:pPr lvl="1"/>
            <a:r>
              <a:rPr lang="en-US" dirty="0" smtClean="0"/>
              <a:t>Game development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191000"/>
            <a:ext cx="34089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packages</a:t>
            </a:r>
            <a:endParaRPr lang="en-US" dirty="0"/>
          </a:p>
        </p:txBody>
      </p:sp>
      <p:pic>
        <p:nvPicPr>
          <p:cNvPr id="1026" name="Picture 2" descr="C:\Users\Zichen\Documents\GitHub\plot_with_python\essay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6049" y="1524000"/>
            <a:ext cx="8326242" cy="533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8229600" cy="49751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Where to find them?</a:t>
            </a:r>
          </a:p>
          <a:p>
            <a:pPr lvl="1"/>
            <a:r>
              <a:rPr lang="en-US" dirty="0" smtClean="0"/>
              <a:t>Official website of the package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Python Package Index(</a:t>
            </a:r>
            <a:r>
              <a:rPr lang="en-US" dirty="0" err="1" smtClean="0"/>
              <a:t>PyPI</a:t>
            </a:r>
            <a:r>
              <a:rPr lang="en-US" dirty="0" smtClean="0"/>
              <a:t>)</a:t>
            </a:r>
            <a:r>
              <a:rPr lang="en-US" dirty="0" smtClean="0">
                <a:hlinkClick r:id="rId4"/>
              </a:rPr>
              <a:t>https://pypi.python.org/pypi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A large collection of Windows binaries: </a:t>
            </a:r>
            <a:r>
              <a:rPr lang="en-US" dirty="0" smtClean="0">
                <a:hlinkClick r:id="rId3"/>
              </a:rPr>
              <a:t>http://www.lfd.uci.edu/~gohlke/pythonlibs/</a:t>
            </a:r>
          </a:p>
          <a:p>
            <a:pPr lvl="1"/>
            <a:r>
              <a:rPr lang="en-US" dirty="0" smtClean="0"/>
              <a:t>Source code repositories: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Types and install instructions:</a:t>
            </a:r>
          </a:p>
          <a:p>
            <a:pPr lvl="1"/>
            <a:r>
              <a:rPr lang="en-US" dirty="0" smtClean="0"/>
              <a:t>Registered on </a:t>
            </a:r>
            <a:r>
              <a:rPr lang="en-US" dirty="0" err="1" smtClean="0"/>
              <a:t>PyPI</a:t>
            </a:r>
            <a:r>
              <a:rPr lang="en-US" dirty="0" smtClean="0"/>
              <a:t>: `pip install package`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whl</a:t>
            </a:r>
            <a:r>
              <a:rPr lang="en-US" dirty="0" smtClean="0"/>
              <a:t> file: `pip install package.whl`</a:t>
            </a:r>
          </a:p>
          <a:p>
            <a:pPr lvl="1"/>
            <a:r>
              <a:rPr lang="en-US" dirty="0" smtClean="0"/>
              <a:t>A directory with setup.py file: `python setup.py install`</a:t>
            </a:r>
          </a:p>
          <a:p>
            <a:pPr lvl="1"/>
            <a:r>
              <a:rPr lang="en-US" dirty="0" smtClean="0"/>
              <a:t>.exe Windows binary: double click and follow the instructions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libraries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Matplotlib</a:t>
            </a:r>
            <a:endParaRPr lang="en-US" sz="2400" dirty="0" smtClean="0"/>
          </a:p>
          <a:p>
            <a:pPr lvl="1"/>
            <a:r>
              <a:rPr lang="en-US" sz="2000" dirty="0" smtClean="0"/>
              <a:t>The basic and stable 2D plotting library</a:t>
            </a:r>
          </a:p>
          <a:p>
            <a:pPr lvl="1"/>
            <a:r>
              <a:rPr lang="en-US" sz="2000" dirty="0" smtClean="0"/>
              <a:t>Similar to MATLAB</a:t>
            </a:r>
          </a:p>
          <a:p>
            <a:pPr lvl="1"/>
            <a:r>
              <a:rPr lang="en-US" sz="2000" dirty="0" smtClean="0"/>
              <a:t>Highly customizable figures</a:t>
            </a: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ggplot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Seaborn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Mpld3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719451"/>
            <a:ext cx="3810000" cy="413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libraries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ggplot</a:t>
            </a:r>
            <a:endParaRPr lang="en-US" sz="2400" dirty="0" smtClean="0"/>
          </a:p>
          <a:p>
            <a:pPr lvl="1"/>
            <a:r>
              <a:rPr lang="en-US" sz="2000" dirty="0" smtClean="0"/>
              <a:t>Professional looking figures</a:t>
            </a:r>
          </a:p>
          <a:p>
            <a:pPr lvl="1"/>
            <a:r>
              <a:rPr lang="en-US" sz="2000" dirty="0" smtClean="0"/>
              <a:t>Similar to R’s ggplot2</a:t>
            </a: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Seaborn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Mpld3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491836"/>
            <a:ext cx="4495800" cy="336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libraries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ggplot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Seaborn</a:t>
            </a:r>
            <a:r>
              <a:rPr lang="en-US" sz="2400" dirty="0" smtClean="0"/>
              <a:t> </a:t>
            </a:r>
            <a:r>
              <a:rPr lang="en-US" sz="2400" dirty="0" smtClean="0"/>
              <a:t>(statistical data visualization)</a:t>
            </a:r>
          </a:p>
          <a:p>
            <a:pPr lvl="1"/>
            <a:r>
              <a:rPr lang="en-US" sz="2000" dirty="0" smtClean="0"/>
              <a:t>Wrapper of </a:t>
            </a:r>
            <a:r>
              <a:rPr lang="en-US" sz="2000" dirty="0" err="1" smtClean="0"/>
              <a:t>Matplotlib</a:t>
            </a:r>
            <a:endParaRPr lang="en-US" sz="2000" dirty="0" smtClean="0"/>
          </a:p>
          <a:p>
            <a:pPr lvl="1"/>
            <a:r>
              <a:rPr lang="en-US" sz="2000" dirty="0" smtClean="0"/>
              <a:t>high-level interface for drawing attractive statistical graphics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Mpld3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699392"/>
            <a:ext cx="3124200" cy="315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libraries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ggplot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Seaborn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Mpld3</a:t>
            </a:r>
            <a:endParaRPr lang="en-US" sz="2400" dirty="0" smtClean="0"/>
          </a:p>
          <a:p>
            <a:pPr lvl="1"/>
            <a:r>
              <a:rPr lang="en-US" sz="2000" dirty="0" smtClean="0"/>
              <a:t>Bring together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and d3.js</a:t>
            </a:r>
          </a:p>
          <a:p>
            <a:pPr lvl="1"/>
            <a:r>
              <a:rPr lang="en-US" sz="2000" dirty="0" smtClean="0"/>
              <a:t>Convert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figures to interactive web compatible figures</a:t>
            </a:r>
          </a:p>
          <a:p>
            <a:endParaRPr lang="en-US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053320"/>
            <a:ext cx="2869905" cy="280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some data to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everything here: </a:t>
            </a:r>
          </a:p>
          <a:p>
            <a:pPr lvl="1"/>
            <a:r>
              <a:rPr lang="en-US" dirty="0" smtClean="0">
                <a:hlinkClick r:id="rId2"/>
              </a:rPr>
              <a:t>https://github.com/wangz10/plot_with_python</a:t>
            </a:r>
            <a:endParaRPr lang="en-US" dirty="0" smtClean="0"/>
          </a:p>
          <a:p>
            <a:r>
              <a:rPr lang="en-US" dirty="0" smtClean="0"/>
              <a:t>How to import packages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" y="3657600"/>
            <a:ext cx="7515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343</TotalTime>
  <Words>286</Words>
  <Application>Microsoft Office PowerPoint</Application>
  <PresentationFormat>On-screen Show (4:3)</PresentationFormat>
  <Paragraphs>80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Plotting in Python</vt:lpstr>
      <vt:lpstr>Why Python?</vt:lpstr>
      <vt:lpstr>Import packages</vt:lpstr>
      <vt:lpstr>Installing Python packages</vt:lpstr>
      <vt:lpstr>Plotting libraries in python</vt:lpstr>
      <vt:lpstr>Plotting libraries in python</vt:lpstr>
      <vt:lpstr>Plotting libraries in python</vt:lpstr>
      <vt:lpstr>Plotting libraries in python</vt:lpstr>
      <vt:lpstr>Get some data to plot</vt:lpstr>
      <vt:lpstr>parsers.py</vt:lpstr>
      <vt:lpstr>Numpy N-dementional array</vt:lpstr>
      <vt:lpstr>Hands on</vt:lpstr>
      <vt:lpstr>Thanks for your attention!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Zichen Wang</dc:creator>
  <cp:lastModifiedBy>Zichen Wang</cp:lastModifiedBy>
  <cp:revision>158</cp:revision>
  <dcterms:created xsi:type="dcterms:W3CDTF">2006-08-16T00:00:00Z</dcterms:created>
  <dcterms:modified xsi:type="dcterms:W3CDTF">2015-03-17T19:18:28Z</dcterms:modified>
</cp:coreProperties>
</file>