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87" d="100"/>
          <a:sy n="87" d="100"/>
        </p:scale>
        <p:origin x="87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B1E563-3679-B44B-9FE1-C7ED52F861DE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21CCE4-B65C-AB4A-A6C9-99B724751365}">
      <dgm:prSet phldrT="[文本]" custT="1"/>
      <dgm:spPr/>
      <dgm:t>
        <a:bodyPr/>
        <a:lstStyle/>
        <a:p>
          <a:r>
            <a:rPr lang="en-US" sz="1600" dirty="0"/>
            <a:t>Technical Lead and Technical Support</a:t>
          </a:r>
          <a:endParaRPr lang="zh-CN" altLang="en-US" sz="1600" dirty="0"/>
        </a:p>
      </dgm:t>
    </dgm:pt>
    <dgm:pt modelId="{92DF2B49-5071-AA40-89EE-F36BB7393327}">
      <dgm:prSet phldrT="[文本]" custT="1"/>
      <dgm:spPr/>
      <dgm:t>
        <a:bodyPr/>
        <a:lstStyle/>
        <a:p>
          <a:r>
            <a:rPr lang="en-US" sz="1600" dirty="0"/>
            <a:t>General of Project</a:t>
          </a:r>
          <a:r>
            <a:rPr lang="zh-CN" altLang="en-US" sz="1600" dirty="0"/>
            <a:t> </a:t>
          </a:r>
          <a:r>
            <a:rPr lang="en-US" altLang="zh-CN" sz="1600" dirty="0"/>
            <a:t>Manager</a:t>
          </a:r>
          <a:r>
            <a:rPr lang="en-US" sz="1600" dirty="0"/>
            <a:t> Operations</a:t>
          </a:r>
          <a:endParaRPr lang="zh-CN" altLang="en-US" sz="1600" dirty="0"/>
        </a:p>
      </dgm:t>
    </dgm:pt>
    <dgm:pt modelId="{04088AE9-C9C5-2849-A2A5-8EF98105C372}" type="asst">
      <dgm:prSet phldrT="[文本]" custT="1"/>
      <dgm:spPr/>
      <dgm:t>
        <a:bodyPr/>
        <a:lstStyle/>
        <a:p>
          <a:r>
            <a:rPr lang="en-US" altLang="zh-CN" sz="1600" dirty="0"/>
            <a:t>Team</a:t>
          </a:r>
          <a:r>
            <a:rPr lang="zh-CN" altLang="en-US" sz="1600" dirty="0"/>
            <a:t> </a:t>
          </a:r>
          <a:r>
            <a:rPr lang="en-US" altLang="zh-CN" sz="1600" dirty="0"/>
            <a:t>Leader</a:t>
          </a:r>
          <a:endParaRPr lang="zh-CN" altLang="en-US" sz="1600" dirty="0"/>
        </a:p>
      </dgm:t>
    </dgm:pt>
    <dgm:pt modelId="{3680327B-8CF6-5244-83FD-25EA360E0A41}">
      <dgm:prSet phldrT="[文本]" custT="1"/>
      <dgm:spPr/>
      <dgm:t>
        <a:bodyPr/>
        <a:lstStyle/>
        <a:p>
          <a:r>
            <a:rPr lang="en-US" altLang="zh-CN" sz="1800" dirty="0"/>
            <a:t>Project</a:t>
          </a:r>
          <a:r>
            <a:rPr lang="zh-CN" altLang="en-US" sz="1800" dirty="0"/>
            <a:t> </a:t>
          </a:r>
          <a:r>
            <a:rPr lang="en-US" altLang="zh-CN" sz="1800" dirty="0"/>
            <a:t>Leader</a:t>
          </a:r>
          <a:r>
            <a:rPr lang="zh-CN" altLang="en-US" sz="1800" dirty="0"/>
            <a:t> </a:t>
          </a:r>
        </a:p>
      </dgm:t>
    </dgm:pt>
    <dgm:pt modelId="{DE412127-8A0D-2243-A460-6291CFDC5255}" type="sibTrans" cxnId="{2103296C-8042-204E-A5CB-512BBB310E37}">
      <dgm:prSet/>
      <dgm:spPr/>
      <dgm:t>
        <a:bodyPr/>
        <a:lstStyle/>
        <a:p>
          <a:endParaRPr lang="zh-CN" altLang="en-US" sz="1800"/>
        </a:p>
      </dgm:t>
    </dgm:pt>
    <dgm:pt modelId="{3F6BEFB0-083A-C549-A8FB-3E162E3DAE64}" type="parTrans" cxnId="{2103296C-8042-204E-A5CB-512BBB310E37}">
      <dgm:prSet/>
      <dgm:spPr/>
      <dgm:t>
        <a:bodyPr/>
        <a:lstStyle/>
        <a:p>
          <a:endParaRPr lang="zh-CN" altLang="en-US" sz="1800"/>
        </a:p>
      </dgm:t>
    </dgm:pt>
    <dgm:pt modelId="{F1FE4B96-1141-4A45-9590-8FC50EF9CD67}" type="sibTrans" cxnId="{FB7F5065-3D47-0D43-8C59-8BF77B151881}">
      <dgm:prSet/>
      <dgm:spPr/>
      <dgm:t>
        <a:bodyPr/>
        <a:lstStyle/>
        <a:p>
          <a:endParaRPr lang="zh-CN" altLang="en-US" sz="1800"/>
        </a:p>
      </dgm:t>
    </dgm:pt>
    <dgm:pt modelId="{76BFF399-0C53-C84A-94C4-C202B9A504EE}" type="parTrans" cxnId="{FB7F5065-3D47-0D43-8C59-8BF77B151881}">
      <dgm:prSet/>
      <dgm:spPr/>
      <dgm:t>
        <a:bodyPr/>
        <a:lstStyle/>
        <a:p>
          <a:endParaRPr lang="zh-CN" altLang="en-US" sz="1800"/>
        </a:p>
      </dgm:t>
    </dgm:pt>
    <dgm:pt modelId="{BD63E2DB-C4E1-BA4B-AD13-819B3DAE7AE2}" type="sibTrans" cxnId="{61AE2F4D-F15D-7E49-9C4F-77159AB99395}">
      <dgm:prSet/>
      <dgm:spPr/>
      <dgm:t>
        <a:bodyPr/>
        <a:lstStyle/>
        <a:p>
          <a:endParaRPr lang="zh-CN" altLang="en-US" sz="1800"/>
        </a:p>
      </dgm:t>
    </dgm:pt>
    <dgm:pt modelId="{2FEF234D-B3E6-8640-9ACC-5E7C7266092C}" type="parTrans" cxnId="{61AE2F4D-F15D-7E49-9C4F-77159AB99395}">
      <dgm:prSet/>
      <dgm:spPr/>
      <dgm:t>
        <a:bodyPr/>
        <a:lstStyle/>
        <a:p>
          <a:endParaRPr lang="zh-CN" altLang="en-US" sz="1800"/>
        </a:p>
      </dgm:t>
    </dgm:pt>
    <dgm:pt modelId="{06667260-7DDD-0A4B-9425-F5C007AAC2F9}" type="sibTrans" cxnId="{9581431A-78CF-1748-B34D-00012C1CED67}">
      <dgm:prSet/>
      <dgm:spPr/>
      <dgm:t>
        <a:bodyPr/>
        <a:lstStyle/>
        <a:p>
          <a:endParaRPr lang="zh-CN" altLang="en-US" sz="1800"/>
        </a:p>
      </dgm:t>
    </dgm:pt>
    <dgm:pt modelId="{DC32AEAA-E9AD-4D43-BE0C-FF894C59EC57}" type="parTrans" cxnId="{9581431A-78CF-1748-B34D-00012C1CED67}">
      <dgm:prSet/>
      <dgm:spPr/>
      <dgm:t>
        <a:bodyPr/>
        <a:lstStyle/>
        <a:p>
          <a:endParaRPr lang="zh-CN" altLang="en-US" sz="1800"/>
        </a:p>
      </dgm:t>
    </dgm:pt>
    <dgm:pt modelId="{2E8252E6-AFAB-BC48-90C7-0F257B42ED04}">
      <dgm:prSet custT="1"/>
      <dgm:spPr/>
      <dgm:t>
        <a:bodyPr/>
        <a:lstStyle/>
        <a:p>
          <a:r>
            <a:rPr lang="en-US" sz="1400" dirty="0"/>
            <a:t>Human Resources Management Team</a:t>
          </a:r>
          <a:endParaRPr lang="zh-CN" altLang="en-US" sz="1400" dirty="0"/>
        </a:p>
      </dgm:t>
    </dgm:pt>
    <dgm:pt modelId="{821921ED-85F7-3B47-AF03-97884789833D}" type="parTrans" cxnId="{944CF5CC-06D8-BA47-9584-9878D2A60D97}">
      <dgm:prSet/>
      <dgm:spPr/>
      <dgm:t>
        <a:bodyPr/>
        <a:lstStyle/>
        <a:p>
          <a:endParaRPr lang="zh-CN" altLang="en-US" sz="1200"/>
        </a:p>
      </dgm:t>
    </dgm:pt>
    <dgm:pt modelId="{798E44E9-ACD6-5641-91F6-03F5A428C1C0}" type="sibTrans" cxnId="{944CF5CC-06D8-BA47-9584-9878D2A60D97}">
      <dgm:prSet/>
      <dgm:spPr/>
      <dgm:t>
        <a:bodyPr/>
        <a:lstStyle/>
        <a:p>
          <a:endParaRPr lang="zh-CN" altLang="en-US" sz="1200"/>
        </a:p>
      </dgm:t>
    </dgm:pt>
    <dgm:pt modelId="{85734A24-8CD5-B749-BF21-98935E73E659}">
      <dgm:prSet custT="1"/>
      <dgm:spPr/>
      <dgm:t>
        <a:bodyPr/>
        <a:lstStyle/>
        <a:p>
          <a:r>
            <a:rPr lang="en-US" sz="1400"/>
            <a:t>Web Interface developer and Intern </a:t>
          </a:r>
          <a:endParaRPr lang="zh-CN" altLang="en-US" sz="1400"/>
        </a:p>
      </dgm:t>
    </dgm:pt>
    <dgm:pt modelId="{B650022A-A6BD-5346-A2AA-ADD7E53DBC66}" type="parTrans" cxnId="{C496ACEA-D86F-3842-B20C-FA218F8883FA}">
      <dgm:prSet/>
      <dgm:spPr/>
      <dgm:t>
        <a:bodyPr/>
        <a:lstStyle/>
        <a:p>
          <a:endParaRPr lang="zh-CN" altLang="en-US" sz="1200"/>
        </a:p>
      </dgm:t>
    </dgm:pt>
    <dgm:pt modelId="{F2D9EA4C-CF9B-E041-ACD2-B0F141B1F879}" type="sibTrans" cxnId="{C496ACEA-D86F-3842-B20C-FA218F8883FA}">
      <dgm:prSet/>
      <dgm:spPr/>
      <dgm:t>
        <a:bodyPr/>
        <a:lstStyle/>
        <a:p>
          <a:endParaRPr lang="zh-CN" altLang="en-US" sz="1200"/>
        </a:p>
      </dgm:t>
    </dgm:pt>
    <dgm:pt modelId="{6CC21B6F-C37F-D748-A304-905B5F0E7C4F}">
      <dgm:prSet custT="1"/>
      <dgm:spPr/>
      <dgm:t>
        <a:bodyPr/>
        <a:lstStyle/>
        <a:p>
          <a:r>
            <a:rPr lang="en-US" sz="1400" dirty="0"/>
            <a:t>Product Operations Manager and Intern</a:t>
          </a:r>
          <a:endParaRPr lang="zh-CN" altLang="en-US" sz="1400" dirty="0"/>
        </a:p>
      </dgm:t>
    </dgm:pt>
    <dgm:pt modelId="{394D216E-2F71-AF44-87FC-C55C60033793}" type="parTrans" cxnId="{0D9E7610-74BB-4B4F-A68E-B2C0849CFFC6}">
      <dgm:prSet/>
      <dgm:spPr/>
      <dgm:t>
        <a:bodyPr/>
        <a:lstStyle/>
        <a:p>
          <a:endParaRPr lang="zh-CN" altLang="en-US" sz="1200"/>
        </a:p>
      </dgm:t>
    </dgm:pt>
    <dgm:pt modelId="{A18BE21E-ADAF-BD4F-8277-738B5FF5E222}" type="sibTrans" cxnId="{0D9E7610-74BB-4B4F-A68E-B2C0849CFFC6}">
      <dgm:prSet/>
      <dgm:spPr/>
      <dgm:t>
        <a:bodyPr/>
        <a:lstStyle/>
        <a:p>
          <a:endParaRPr lang="zh-CN" altLang="en-US" sz="1200"/>
        </a:p>
      </dgm:t>
    </dgm:pt>
    <dgm:pt modelId="{DFBAA25A-EFBB-3A47-BABB-B0AAEBBC2046}" type="pres">
      <dgm:prSet presAssocID="{49B1E563-3679-B44B-9FE1-C7ED52F861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D835151-3C31-9642-8941-83B27164AB7E}" type="pres">
      <dgm:prSet presAssocID="{3680327B-8CF6-5244-83FD-25EA360E0A41}" presName="hierRoot1" presStyleCnt="0">
        <dgm:presLayoutVars>
          <dgm:hierBranch val="init"/>
        </dgm:presLayoutVars>
      </dgm:prSet>
      <dgm:spPr/>
    </dgm:pt>
    <dgm:pt modelId="{AEA94099-A86A-744C-9D74-3ADFFE5ED312}" type="pres">
      <dgm:prSet presAssocID="{3680327B-8CF6-5244-83FD-25EA360E0A41}" presName="rootComposite1" presStyleCnt="0"/>
      <dgm:spPr/>
    </dgm:pt>
    <dgm:pt modelId="{BD5836F8-359F-3444-9845-0CC78D7F1EC0}" type="pres">
      <dgm:prSet presAssocID="{3680327B-8CF6-5244-83FD-25EA360E0A41}" presName="rootText1" presStyleLbl="node0" presStyleIdx="0" presStyleCnt="1">
        <dgm:presLayoutVars>
          <dgm:chPref val="3"/>
        </dgm:presLayoutVars>
      </dgm:prSet>
      <dgm:spPr/>
    </dgm:pt>
    <dgm:pt modelId="{D988D3D2-4781-CF46-9CA2-F8D6B5532731}" type="pres">
      <dgm:prSet presAssocID="{3680327B-8CF6-5244-83FD-25EA360E0A41}" presName="rootConnector1" presStyleLbl="node1" presStyleIdx="0" presStyleCnt="0"/>
      <dgm:spPr/>
    </dgm:pt>
    <dgm:pt modelId="{9B658521-39E2-7A4F-A169-7B968CA5A2D3}" type="pres">
      <dgm:prSet presAssocID="{3680327B-8CF6-5244-83FD-25EA360E0A41}" presName="hierChild2" presStyleCnt="0"/>
      <dgm:spPr/>
    </dgm:pt>
    <dgm:pt modelId="{B7960755-BB83-4845-947E-47C7BFB54CBA}" type="pres">
      <dgm:prSet presAssocID="{2FEF234D-B3E6-8640-9ACC-5E7C7266092C}" presName="Name37" presStyleLbl="parChTrans1D2" presStyleIdx="0" presStyleCnt="4"/>
      <dgm:spPr/>
    </dgm:pt>
    <dgm:pt modelId="{84651337-8CCA-0747-AF6A-797F80382076}" type="pres">
      <dgm:prSet presAssocID="{92DF2B49-5071-AA40-89EE-F36BB7393327}" presName="hierRoot2" presStyleCnt="0">
        <dgm:presLayoutVars>
          <dgm:hierBranch val="init"/>
        </dgm:presLayoutVars>
      </dgm:prSet>
      <dgm:spPr/>
    </dgm:pt>
    <dgm:pt modelId="{83815C69-D21A-C04A-AC20-B21425E67D3F}" type="pres">
      <dgm:prSet presAssocID="{92DF2B49-5071-AA40-89EE-F36BB7393327}" presName="rootComposite" presStyleCnt="0"/>
      <dgm:spPr/>
    </dgm:pt>
    <dgm:pt modelId="{078DD001-031A-9C42-A04E-67F63A0063B3}" type="pres">
      <dgm:prSet presAssocID="{92DF2B49-5071-AA40-89EE-F36BB7393327}" presName="rootText" presStyleLbl="node2" presStyleIdx="0" presStyleCnt="3">
        <dgm:presLayoutVars>
          <dgm:chPref val="3"/>
        </dgm:presLayoutVars>
      </dgm:prSet>
      <dgm:spPr/>
    </dgm:pt>
    <dgm:pt modelId="{A57FA8E4-18A9-B143-98CC-A1401690727D}" type="pres">
      <dgm:prSet presAssocID="{92DF2B49-5071-AA40-89EE-F36BB7393327}" presName="rootConnector" presStyleLbl="node2" presStyleIdx="0" presStyleCnt="3"/>
      <dgm:spPr/>
    </dgm:pt>
    <dgm:pt modelId="{6F8FFCFB-E9B2-5347-AC35-F7B4ABD0905C}" type="pres">
      <dgm:prSet presAssocID="{92DF2B49-5071-AA40-89EE-F36BB7393327}" presName="hierChild4" presStyleCnt="0"/>
      <dgm:spPr/>
    </dgm:pt>
    <dgm:pt modelId="{874ABEE2-529F-464A-8D91-BC6429B5ACCB}" type="pres">
      <dgm:prSet presAssocID="{394D216E-2F71-AF44-87FC-C55C60033793}" presName="Name37" presStyleLbl="parChTrans1D3" presStyleIdx="0" presStyleCnt="2"/>
      <dgm:spPr/>
    </dgm:pt>
    <dgm:pt modelId="{0ED06964-4CE8-B94F-8615-7D15EFE1D9F1}" type="pres">
      <dgm:prSet presAssocID="{6CC21B6F-C37F-D748-A304-905B5F0E7C4F}" presName="hierRoot2" presStyleCnt="0">
        <dgm:presLayoutVars>
          <dgm:hierBranch val="init"/>
        </dgm:presLayoutVars>
      </dgm:prSet>
      <dgm:spPr/>
    </dgm:pt>
    <dgm:pt modelId="{1AAD2ECC-1B3E-974F-9665-4E126830B8DD}" type="pres">
      <dgm:prSet presAssocID="{6CC21B6F-C37F-D748-A304-905B5F0E7C4F}" presName="rootComposite" presStyleCnt="0"/>
      <dgm:spPr/>
    </dgm:pt>
    <dgm:pt modelId="{9C8F5888-2CCB-F844-863F-A28F373CAB65}" type="pres">
      <dgm:prSet presAssocID="{6CC21B6F-C37F-D748-A304-905B5F0E7C4F}" presName="rootText" presStyleLbl="node3" presStyleIdx="0" presStyleCnt="2">
        <dgm:presLayoutVars>
          <dgm:chPref val="3"/>
        </dgm:presLayoutVars>
      </dgm:prSet>
      <dgm:spPr/>
    </dgm:pt>
    <dgm:pt modelId="{677DD374-ABC4-6A4E-9943-9057D893A7F2}" type="pres">
      <dgm:prSet presAssocID="{6CC21B6F-C37F-D748-A304-905B5F0E7C4F}" presName="rootConnector" presStyleLbl="node3" presStyleIdx="0" presStyleCnt="2"/>
      <dgm:spPr/>
    </dgm:pt>
    <dgm:pt modelId="{F87AB644-1481-1249-AD13-E8E78754129E}" type="pres">
      <dgm:prSet presAssocID="{6CC21B6F-C37F-D748-A304-905B5F0E7C4F}" presName="hierChild4" presStyleCnt="0"/>
      <dgm:spPr/>
    </dgm:pt>
    <dgm:pt modelId="{7BA06B18-9B73-A84D-92C2-10CC4A6E8BBD}" type="pres">
      <dgm:prSet presAssocID="{6CC21B6F-C37F-D748-A304-905B5F0E7C4F}" presName="hierChild5" presStyleCnt="0"/>
      <dgm:spPr/>
    </dgm:pt>
    <dgm:pt modelId="{A9907DD3-F3FE-4C4A-A8F1-68078E2B78A8}" type="pres">
      <dgm:prSet presAssocID="{92DF2B49-5071-AA40-89EE-F36BB7393327}" presName="hierChild5" presStyleCnt="0"/>
      <dgm:spPr/>
    </dgm:pt>
    <dgm:pt modelId="{4B2A3A50-C189-D74D-8DCF-3F04516434E5}" type="pres">
      <dgm:prSet presAssocID="{76BFF399-0C53-C84A-94C4-C202B9A504EE}" presName="Name37" presStyleLbl="parChTrans1D2" presStyleIdx="1" presStyleCnt="4"/>
      <dgm:spPr/>
    </dgm:pt>
    <dgm:pt modelId="{6096F133-5EB1-D944-A95A-55A1462D31DD}" type="pres">
      <dgm:prSet presAssocID="{2B21CCE4-B65C-AB4A-A6C9-99B724751365}" presName="hierRoot2" presStyleCnt="0">
        <dgm:presLayoutVars>
          <dgm:hierBranch val="init"/>
        </dgm:presLayoutVars>
      </dgm:prSet>
      <dgm:spPr/>
    </dgm:pt>
    <dgm:pt modelId="{45AC55BA-523F-F742-8134-3EFA5902DC5C}" type="pres">
      <dgm:prSet presAssocID="{2B21CCE4-B65C-AB4A-A6C9-99B724751365}" presName="rootComposite" presStyleCnt="0"/>
      <dgm:spPr/>
    </dgm:pt>
    <dgm:pt modelId="{A9F8965C-1B3D-734D-878C-95A24FDB34C7}" type="pres">
      <dgm:prSet presAssocID="{2B21CCE4-B65C-AB4A-A6C9-99B724751365}" presName="rootText" presStyleLbl="node2" presStyleIdx="1" presStyleCnt="3">
        <dgm:presLayoutVars>
          <dgm:chPref val="3"/>
        </dgm:presLayoutVars>
      </dgm:prSet>
      <dgm:spPr/>
    </dgm:pt>
    <dgm:pt modelId="{B63D04EC-8839-664A-8E92-FEB661B1DAE4}" type="pres">
      <dgm:prSet presAssocID="{2B21CCE4-B65C-AB4A-A6C9-99B724751365}" presName="rootConnector" presStyleLbl="node2" presStyleIdx="1" presStyleCnt="3"/>
      <dgm:spPr/>
    </dgm:pt>
    <dgm:pt modelId="{253CADB3-B058-5B4D-BD97-0F108946E920}" type="pres">
      <dgm:prSet presAssocID="{2B21CCE4-B65C-AB4A-A6C9-99B724751365}" presName="hierChild4" presStyleCnt="0"/>
      <dgm:spPr/>
    </dgm:pt>
    <dgm:pt modelId="{4EE0E1C4-9BBB-7945-A55A-CF402E4BF484}" type="pres">
      <dgm:prSet presAssocID="{B650022A-A6BD-5346-A2AA-ADD7E53DBC66}" presName="Name37" presStyleLbl="parChTrans1D3" presStyleIdx="1" presStyleCnt="2"/>
      <dgm:spPr/>
    </dgm:pt>
    <dgm:pt modelId="{F31677B7-2016-4F45-B0B5-18D703BD5F18}" type="pres">
      <dgm:prSet presAssocID="{85734A24-8CD5-B749-BF21-98935E73E659}" presName="hierRoot2" presStyleCnt="0">
        <dgm:presLayoutVars>
          <dgm:hierBranch val="init"/>
        </dgm:presLayoutVars>
      </dgm:prSet>
      <dgm:spPr/>
    </dgm:pt>
    <dgm:pt modelId="{00660325-9D05-4743-8C1C-77F7B4311876}" type="pres">
      <dgm:prSet presAssocID="{85734A24-8CD5-B749-BF21-98935E73E659}" presName="rootComposite" presStyleCnt="0"/>
      <dgm:spPr/>
    </dgm:pt>
    <dgm:pt modelId="{05DE991E-F97C-694C-A4FE-4E06D3BF9B0B}" type="pres">
      <dgm:prSet presAssocID="{85734A24-8CD5-B749-BF21-98935E73E659}" presName="rootText" presStyleLbl="node3" presStyleIdx="1" presStyleCnt="2">
        <dgm:presLayoutVars>
          <dgm:chPref val="3"/>
        </dgm:presLayoutVars>
      </dgm:prSet>
      <dgm:spPr/>
    </dgm:pt>
    <dgm:pt modelId="{E8757C8B-BB3C-4940-AC11-C1064997AB2D}" type="pres">
      <dgm:prSet presAssocID="{85734A24-8CD5-B749-BF21-98935E73E659}" presName="rootConnector" presStyleLbl="node3" presStyleIdx="1" presStyleCnt="2"/>
      <dgm:spPr/>
    </dgm:pt>
    <dgm:pt modelId="{107E567D-7397-7041-9010-2A123630933F}" type="pres">
      <dgm:prSet presAssocID="{85734A24-8CD5-B749-BF21-98935E73E659}" presName="hierChild4" presStyleCnt="0"/>
      <dgm:spPr/>
    </dgm:pt>
    <dgm:pt modelId="{12E65A7B-7802-5D49-812C-DEC68A35EB87}" type="pres">
      <dgm:prSet presAssocID="{85734A24-8CD5-B749-BF21-98935E73E659}" presName="hierChild5" presStyleCnt="0"/>
      <dgm:spPr/>
    </dgm:pt>
    <dgm:pt modelId="{1651573F-55BE-EB4A-A530-CDDE9A973FF6}" type="pres">
      <dgm:prSet presAssocID="{2B21CCE4-B65C-AB4A-A6C9-99B724751365}" presName="hierChild5" presStyleCnt="0"/>
      <dgm:spPr/>
    </dgm:pt>
    <dgm:pt modelId="{EA93CF38-3B6F-8C42-850C-7D8EE8CD6D72}" type="pres">
      <dgm:prSet presAssocID="{821921ED-85F7-3B47-AF03-97884789833D}" presName="Name37" presStyleLbl="parChTrans1D2" presStyleIdx="2" presStyleCnt="4"/>
      <dgm:spPr/>
    </dgm:pt>
    <dgm:pt modelId="{6DD85F3D-803A-3C42-A967-A7E9FAA0C58F}" type="pres">
      <dgm:prSet presAssocID="{2E8252E6-AFAB-BC48-90C7-0F257B42ED04}" presName="hierRoot2" presStyleCnt="0">
        <dgm:presLayoutVars>
          <dgm:hierBranch val="init"/>
        </dgm:presLayoutVars>
      </dgm:prSet>
      <dgm:spPr/>
    </dgm:pt>
    <dgm:pt modelId="{22F8FE74-E61D-844C-9F49-BB4345EA9548}" type="pres">
      <dgm:prSet presAssocID="{2E8252E6-AFAB-BC48-90C7-0F257B42ED04}" presName="rootComposite" presStyleCnt="0"/>
      <dgm:spPr/>
    </dgm:pt>
    <dgm:pt modelId="{2137195E-962F-EB41-93A4-D585715B3348}" type="pres">
      <dgm:prSet presAssocID="{2E8252E6-AFAB-BC48-90C7-0F257B42ED04}" presName="rootText" presStyleLbl="node2" presStyleIdx="2" presStyleCnt="3">
        <dgm:presLayoutVars>
          <dgm:chPref val="3"/>
        </dgm:presLayoutVars>
      </dgm:prSet>
      <dgm:spPr/>
    </dgm:pt>
    <dgm:pt modelId="{E6FD43CE-B4DE-264D-BB41-8772D2E57784}" type="pres">
      <dgm:prSet presAssocID="{2E8252E6-AFAB-BC48-90C7-0F257B42ED04}" presName="rootConnector" presStyleLbl="node2" presStyleIdx="2" presStyleCnt="3"/>
      <dgm:spPr/>
    </dgm:pt>
    <dgm:pt modelId="{A9CC7DC4-9593-4D45-9BF4-E71D75F1015B}" type="pres">
      <dgm:prSet presAssocID="{2E8252E6-AFAB-BC48-90C7-0F257B42ED04}" presName="hierChild4" presStyleCnt="0"/>
      <dgm:spPr/>
    </dgm:pt>
    <dgm:pt modelId="{2047406C-795C-2D40-A646-511C7873F13F}" type="pres">
      <dgm:prSet presAssocID="{2E8252E6-AFAB-BC48-90C7-0F257B42ED04}" presName="hierChild5" presStyleCnt="0"/>
      <dgm:spPr/>
    </dgm:pt>
    <dgm:pt modelId="{49E95564-00C8-524E-B0AF-D9F7CB2B96F9}" type="pres">
      <dgm:prSet presAssocID="{3680327B-8CF6-5244-83FD-25EA360E0A41}" presName="hierChild3" presStyleCnt="0"/>
      <dgm:spPr/>
    </dgm:pt>
    <dgm:pt modelId="{DC6C2114-66D4-BF44-B358-1BB58E99774E}" type="pres">
      <dgm:prSet presAssocID="{DC32AEAA-E9AD-4D43-BE0C-FF894C59EC57}" presName="Name111" presStyleLbl="parChTrans1D2" presStyleIdx="3" presStyleCnt="4"/>
      <dgm:spPr/>
    </dgm:pt>
    <dgm:pt modelId="{01FCE53D-833C-A246-8CD6-7C492470B754}" type="pres">
      <dgm:prSet presAssocID="{04088AE9-C9C5-2849-A2A5-8EF98105C372}" presName="hierRoot3" presStyleCnt="0">
        <dgm:presLayoutVars>
          <dgm:hierBranch val="init"/>
        </dgm:presLayoutVars>
      </dgm:prSet>
      <dgm:spPr/>
    </dgm:pt>
    <dgm:pt modelId="{E8702FC4-1BC6-3A43-BDC2-8E3A331050EF}" type="pres">
      <dgm:prSet presAssocID="{04088AE9-C9C5-2849-A2A5-8EF98105C372}" presName="rootComposite3" presStyleCnt="0"/>
      <dgm:spPr/>
    </dgm:pt>
    <dgm:pt modelId="{052CEF3E-7164-A548-BF76-80B79A2323CC}" type="pres">
      <dgm:prSet presAssocID="{04088AE9-C9C5-2849-A2A5-8EF98105C372}" presName="rootText3" presStyleLbl="asst1" presStyleIdx="0" presStyleCnt="1">
        <dgm:presLayoutVars>
          <dgm:chPref val="3"/>
        </dgm:presLayoutVars>
      </dgm:prSet>
      <dgm:spPr/>
    </dgm:pt>
    <dgm:pt modelId="{5199F6E3-33B9-CD41-93A0-7FF0603EA2E2}" type="pres">
      <dgm:prSet presAssocID="{04088AE9-C9C5-2849-A2A5-8EF98105C372}" presName="rootConnector3" presStyleLbl="asst1" presStyleIdx="0" presStyleCnt="1"/>
      <dgm:spPr/>
    </dgm:pt>
    <dgm:pt modelId="{650EF120-956D-8D4E-825D-3F38435EB1B9}" type="pres">
      <dgm:prSet presAssocID="{04088AE9-C9C5-2849-A2A5-8EF98105C372}" presName="hierChild6" presStyleCnt="0"/>
      <dgm:spPr/>
    </dgm:pt>
    <dgm:pt modelId="{77773DA5-6698-794F-A9C5-99C116AF990F}" type="pres">
      <dgm:prSet presAssocID="{04088AE9-C9C5-2849-A2A5-8EF98105C372}" presName="hierChild7" presStyleCnt="0"/>
      <dgm:spPr/>
    </dgm:pt>
  </dgm:ptLst>
  <dgm:cxnLst>
    <dgm:cxn modelId="{4A334A0D-77A4-5441-8148-9F08D412AD9A}" type="presOf" srcId="{B650022A-A6BD-5346-A2AA-ADD7E53DBC66}" destId="{4EE0E1C4-9BBB-7945-A55A-CF402E4BF484}" srcOrd="0" destOrd="0" presId="urn:microsoft.com/office/officeart/2005/8/layout/orgChart1"/>
    <dgm:cxn modelId="{0D9E7610-74BB-4B4F-A68E-B2C0849CFFC6}" srcId="{92DF2B49-5071-AA40-89EE-F36BB7393327}" destId="{6CC21B6F-C37F-D748-A304-905B5F0E7C4F}" srcOrd="0" destOrd="0" parTransId="{394D216E-2F71-AF44-87FC-C55C60033793}" sibTransId="{A18BE21E-ADAF-BD4F-8277-738B5FF5E222}"/>
    <dgm:cxn modelId="{0D371B11-1D6B-E14A-AD12-3EBA861B1A90}" type="presOf" srcId="{2B21CCE4-B65C-AB4A-A6C9-99B724751365}" destId="{B63D04EC-8839-664A-8E92-FEB661B1DAE4}" srcOrd="1" destOrd="0" presId="urn:microsoft.com/office/officeart/2005/8/layout/orgChart1"/>
    <dgm:cxn modelId="{1E406814-AD64-6641-83AC-28B2C30F8F82}" type="presOf" srcId="{04088AE9-C9C5-2849-A2A5-8EF98105C372}" destId="{052CEF3E-7164-A548-BF76-80B79A2323CC}" srcOrd="0" destOrd="0" presId="urn:microsoft.com/office/officeart/2005/8/layout/orgChart1"/>
    <dgm:cxn modelId="{9581431A-78CF-1748-B34D-00012C1CED67}" srcId="{3680327B-8CF6-5244-83FD-25EA360E0A41}" destId="{04088AE9-C9C5-2849-A2A5-8EF98105C372}" srcOrd="0" destOrd="0" parTransId="{DC32AEAA-E9AD-4D43-BE0C-FF894C59EC57}" sibTransId="{06667260-7DDD-0A4B-9425-F5C007AAC2F9}"/>
    <dgm:cxn modelId="{CEAE8B2A-8A0D-844A-8641-CA63771D5D5B}" type="presOf" srcId="{92DF2B49-5071-AA40-89EE-F36BB7393327}" destId="{078DD001-031A-9C42-A04E-67F63A0063B3}" srcOrd="0" destOrd="0" presId="urn:microsoft.com/office/officeart/2005/8/layout/orgChart1"/>
    <dgm:cxn modelId="{6F2ACB2B-992B-564A-8060-24B392485043}" type="presOf" srcId="{6CC21B6F-C37F-D748-A304-905B5F0E7C4F}" destId="{9C8F5888-2CCB-F844-863F-A28F373CAB65}" srcOrd="0" destOrd="0" presId="urn:microsoft.com/office/officeart/2005/8/layout/orgChart1"/>
    <dgm:cxn modelId="{41BBD72D-EF64-C345-B476-BA58653322BB}" type="presOf" srcId="{04088AE9-C9C5-2849-A2A5-8EF98105C372}" destId="{5199F6E3-33B9-CD41-93A0-7FF0603EA2E2}" srcOrd="1" destOrd="0" presId="urn:microsoft.com/office/officeart/2005/8/layout/orgChart1"/>
    <dgm:cxn modelId="{1D11C231-6441-164E-A713-030703BD0CD5}" type="presOf" srcId="{6CC21B6F-C37F-D748-A304-905B5F0E7C4F}" destId="{677DD374-ABC4-6A4E-9943-9057D893A7F2}" srcOrd="1" destOrd="0" presId="urn:microsoft.com/office/officeart/2005/8/layout/orgChart1"/>
    <dgm:cxn modelId="{3AD3B741-9FB2-3344-9F94-4C6908F38D4D}" type="presOf" srcId="{85734A24-8CD5-B749-BF21-98935E73E659}" destId="{05DE991E-F97C-694C-A4FE-4E06D3BF9B0B}" srcOrd="0" destOrd="0" presId="urn:microsoft.com/office/officeart/2005/8/layout/orgChart1"/>
    <dgm:cxn modelId="{61AE2F4D-F15D-7E49-9C4F-77159AB99395}" srcId="{3680327B-8CF6-5244-83FD-25EA360E0A41}" destId="{92DF2B49-5071-AA40-89EE-F36BB7393327}" srcOrd="1" destOrd="0" parTransId="{2FEF234D-B3E6-8640-9ACC-5E7C7266092C}" sibTransId="{BD63E2DB-C4E1-BA4B-AD13-819B3DAE7AE2}"/>
    <dgm:cxn modelId="{3D21E361-F240-DF46-9DFC-ED4427FAE3E5}" type="presOf" srcId="{3680327B-8CF6-5244-83FD-25EA360E0A41}" destId="{D988D3D2-4781-CF46-9CA2-F8D6B5532731}" srcOrd="1" destOrd="0" presId="urn:microsoft.com/office/officeart/2005/8/layout/orgChart1"/>
    <dgm:cxn modelId="{FB7F5065-3D47-0D43-8C59-8BF77B151881}" srcId="{3680327B-8CF6-5244-83FD-25EA360E0A41}" destId="{2B21CCE4-B65C-AB4A-A6C9-99B724751365}" srcOrd="2" destOrd="0" parTransId="{76BFF399-0C53-C84A-94C4-C202B9A504EE}" sibTransId="{F1FE4B96-1141-4A45-9590-8FC50EF9CD67}"/>
    <dgm:cxn modelId="{2103296C-8042-204E-A5CB-512BBB310E37}" srcId="{49B1E563-3679-B44B-9FE1-C7ED52F861DE}" destId="{3680327B-8CF6-5244-83FD-25EA360E0A41}" srcOrd="0" destOrd="0" parTransId="{3F6BEFB0-083A-C549-A8FB-3E162E3DAE64}" sibTransId="{DE412127-8A0D-2243-A460-6291CFDC5255}"/>
    <dgm:cxn modelId="{806CCE71-25DC-264F-A8C5-8BA847EDB04F}" type="presOf" srcId="{2E8252E6-AFAB-BC48-90C7-0F257B42ED04}" destId="{2137195E-962F-EB41-93A4-D585715B3348}" srcOrd="0" destOrd="0" presId="urn:microsoft.com/office/officeart/2005/8/layout/orgChart1"/>
    <dgm:cxn modelId="{AACC0976-39CD-3946-B559-F5FCFF43D99C}" type="presOf" srcId="{821921ED-85F7-3B47-AF03-97884789833D}" destId="{EA93CF38-3B6F-8C42-850C-7D8EE8CD6D72}" srcOrd="0" destOrd="0" presId="urn:microsoft.com/office/officeart/2005/8/layout/orgChart1"/>
    <dgm:cxn modelId="{A66E4288-462E-3C44-BCE6-6EF44CEB113E}" type="presOf" srcId="{394D216E-2F71-AF44-87FC-C55C60033793}" destId="{874ABEE2-529F-464A-8D91-BC6429B5ACCB}" srcOrd="0" destOrd="0" presId="urn:microsoft.com/office/officeart/2005/8/layout/orgChart1"/>
    <dgm:cxn modelId="{96834688-3A1B-5744-9617-4555E5211F56}" type="presOf" srcId="{85734A24-8CD5-B749-BF21-98935E73E659}" destId="{E8757C8B-BB3C-4940-AC11-C1064997AB2D}" srcOrd="1" destOrd="0" presId="urn:microsoft.com/office/officeart/2005/8/layout/orgChart1"/>
    <dgm:cxn modelId="{15A3F18B-0AA7-6B46-B292-CB0E70A42629}" type="presOf" srcId="{2FEF234D-B3E6-8640-9ACC-5E7C7266092C}" destId="{B7960755-BB83-4845-947E-47C7BFB54CBA}" srcOrd="0" destOrd="0" presId="urn:microsoft.com/office/officeart/2005/8/layout/orgChart1"/>
    <dgm:cxn modelId="{18E2DC94-3723-6F40-9B17-B91647025C58}" type="presOf" srcId="{DC32AEAA-E9AD-4D43-BE0C-FF894C59EC57}" destId="{DC6C2114-66D4-BF44-B358-1BB58E99774E}" srcOrd="0" destOrd="0" presId="urn:microsoft.com/office/officeart/2005/8/layout/orgChart1"/>
    <dgm:cxn modelId="{E82FE0A4-74E1-F240-BF7D-5750E5F581F1}" type="presOf" srcId="{2E8252E6-AFAB-BC48-90C7-0F257B42ED04}" destId="{E6FD43CE-B4DE-264D-BB41-8772D2E57784}" srcOrd="1" destOrd="0" presId="urn:microsoft.com/office/officeart/2005/8/layout/orgChart1"/>
    <dgm:cxn modelId="{066403B2-3D7E-0A4E-96CA-E94BCF3C76AD}" type="presOf" srcId="{3680327B-8CF6-5244-83FD-25EA360E0A41}" destId="{BD5836F8-359F-3444-9845-0CC78D7F1EC0}" srcOrd="0" destOrd="0" presId="urn:microsoft.com/office/officeart/2005/8/layout/orgChart1"/>
    <dgm:cxn modelId="{251104B7-3CEA-EB41-8E0E-03A50D33E34C}" type="presOf" srcId="{2B21CCE4-B65C-AB4A-A6C9-99B724751365}" destId="{A9F8965C-1B3D-734D-878C-95A24FDB34C7}" srcOrd="0" destOrd="0" presId="urn:microsoft.com/office/officeart/2005/8/layout/orgChart1"/>
    <dgm:cxn modelId="{944CF5CC-06D8-BA47-9584-9878D2A60D97}" srcId="{3680327B-8CF6-5244-83FD-25EA360E0A41}" destId="{2E8252E6-AFAB-BC48-90C7-0F257B42ED04}" srcOrd="3" destOrd="0" parTransId="{821921ED-85F7-3B47-AF03-97884789833D}" sibTransId="{798E44E9-ACD6-5641-91F6-03F5A428C1C0}"/>
    <dgm:cxn modelId="{797B55D2-1CCA-1442-953D-63462E8DEE89}" type="presOf" srcId="{76BFF399-0C53-C84A-94C4-C202B9A504EE}" destId="{4B2A3A50-C189-D74D-8DCF-3F04516434E5}" srcOrd="0" destOrd="0" presId="urn:microsoft.com/office/officeart/2005/8/layout/orgChart1"/>
    <dgm:cxn modelId="{316A0ED7-47FC-0743-B6F7-E25EDE88E8AE}" type="presOf" srcId="{49B1E563-3679-B44B-9FE1-C7ED52F861DE}" destId="{DFBAA25A-EFBB-3A47-BABB-B0AAEBBC2046}" srcOrd="0" destOrd="0" presId="urn:microsoft.com/office/officeart/2005/8/layout/orgChart1"/>
    <dgm:cxn modelId="{70E6E3E0-A238-2349-BFDE-9C79B50038A4}" type="presOf" srcId="{92DF2B49-5071-AA40-89EE-F36BB7393327}" destId="{A57FA8E4-18A9-B143-98CC-A1401690727D}" srcOrd="1" destOrd="0" presId="urn:microsoft.com/office/officeart/2005/8/layout/orgChart1"/>
    <dgm:cxn modelId="{C496ACEA-D86F-3842-B20C-FA218F8883FA}" srcId="{2B21CCE4-B65C-AB4A-A6C9-99B724751365}" destId="{85734A24-8CD5-B749-BF21-98935E73E659}" srcOrd="0" destOrd="0" parTransId="{B650022A-A6BD-5346-A2AA-ADD7E53DBC66}" sibTransId="{F2D9EA4C-CF9B-E041-ACD2-B0F141B1F879}"/>
    <dgm:cxn modelId="{8B1050B7-E349-8E47-AB29-182A40779A78}" type="presParOf" srcId="{DFBAA25A-EFBB-3A47-BABB-B0AAEBBC2046}" destId="{7D835151-3C31-9642-8941-83B27164AB7E}" srcOrd="0" destOrd="0" presId="urn:microsoft.com/office/officeart/2005/8/layout/orgChart1"/>
    <dgm:cxn modelId="{EB0F0A30-2575-D54F-A1E9-080F4926220E}" type="presParOf" srcId="{7D835151-3C31-9642-8941-83B27164AB7E}" destId="{AEA94099-A86A-744C-9D74-3ADFFE5ED312}" srcOrd="0" destOrd="0" presId="urn:microsoft.com/office/officeart/2005/8/layout/orgChart1"/>
    <dgm:cxn modelId="{FFA86BD9-31E2-D142-AEC6-CAC6905344C0}" type="presParOf" srcId="{AEA94099-A86A-744C-9D74-3ADFFE5ED312}" destId="{BD5836F8-359F-3444-9845-0CC78D7F1EC0}" srcOrd="0" destOrd="0" presId="urn:microsoft.com/office/officeart/2005/8/layout/orgChart1"/>
    <dgm:cxn modelId="{738676C1-DB2C-E544-B5BA-4E1C19F64372}" type="presParOf" srcId="{AEA94099-A86A-744C-9D74-3ADFFE5ED312}" destId="{D988D3D2-4781-CF46-9CA2-F8D6B5532731}" srcOrd="1" destOrd="0" presId="urn:microsoft.com/office/officeart/2005/8/layout/orgChart1"/>
    <dgm:cxn modelId="{C96F7DEC-F075-374D-AB51-D226EDC884A1}" type="presParOf" srcId="{7D835151-3C31-9642-8941-83B27164AB7E}" destId="{9B658521-39E2-7A4F-A169-7B968CA5A2D3}" srcOrd="1" destOrd="0" presId="urn:microsoft.com/office/officeart/2005/8/layout/orgChart1"/>
    <dgm:cxn modelId="{280DF017-2F58-3045-9BFC-9D0F21F29352}" type="presParOf" srcId="{9B658521-39E2-7A4F-A169-7B968CA5A2D3}" destId="{B7960755-BB83-4845-947E-47C7BFB54CBA}" srcOrd="0" destOrd="0" presId="urn:microsoft.com/office/officeart/2005/8/layout/orgChart1"/>
    <dgm:cxn modelId="{CC1BE121-8A04-694A-81FA-1FB4F92EC4C4}" type="presParOf" srcId="{9B658521-39E2-7A4F-A169-7B968CA5A2D3}" destId="{84651337-8CCA-0747-AF6A-797F80382076}" srcOrd="1" destOrd="0" presId="urn:microsoft.com/office/officeart/2005/8/layout/orgChart1"/>
    <dgm:cxn modelId="{096754D0-55F7-B549-90D4-D2E4A4F7A025}" type="presParOf" srcId="{84651337-8CCA-0747-AF6A-797F80382076}" destId="{83815C69-D21A-C04A-AC20-B21425E67D3F}" srcOrd="0" destOrd="0" presId="urn:microsoft.com/office/officeart/2005/8/layout/orgChart1"/>
    <dgm:cxn modelId="{AB2792BA-A7C2-5C4A-862B-4152B8283C3C}" type="presParOf" srcId="{83815C69-D21A-C04A-AC20-B21425E67D3F}" destId="{078DD001-031A-9C42-A04E-67F63A0063B3}" srcOrd="0" destOrd="0" presId="urn:microsoft.com/office/officeart/2005/8/layout/orgChart1"/>
    <dgm:cxn modelId="{08984CB5-5C18-3344-B99D-7022EECAB966}" type="presParOf" srcId="{83815C69-D21A-C04A-AC20-B21425E67D3F}" destId="{A57FA8E4-18A9-B143-98CC-A1401690727D}" srcOrd="1" destOrd="0" presId="urn:microsoft.com/office/officeart/2005/8/layout/orgChart1"/>
    <dgm:cxn modelId="{DC7AE24A-80B4-FF4A-9CCA-1C0334792F2D}" type="presParOf" srcId="{84651337-8CCA-0747-AF6A-797F80382076}" destId="{6F8FFCFB-E9B2-5347-AC35-F7B4ABD0905C}" srcOrd="1" destOrd="0" presId="urn:microsoft.com/office/officeart/2005/8/layout/orgChart1"/>
    <dgm:cxn modelId="{87D879AC-C4C6-7D4C-B6AC-3A84C92909A8}" type="presParOf" srcId="{6F8FFCFB-E9B2-5347-AC35-F7B4ABD0905C}" destId="{874ABEE2-529F-464A-8D91-BC6429B5ACCB}" srcOrd="0" destOrd="0" presId="urn:microsoft.com/office/officeart/2005/8/layout/orgChart1"/>
    <dgm:cxn modelId="{8AA0B242-2275-A74D-A639-B65E68E22B69}" type="presParOf" srcId="{6F8FFCFB-E9B2-5347-AC35-F7B4ABD0905C}" destId="{0ED06964-4CE8-B94F-8615-7D15EFE1D9F1}" srcOrd="1" destOrd="0" presId="urn:microsoft.com/office/officeart/2005/8/layout/orgChart1"/>
    <dgm:cxn modelId="{D017229A-970C-9848-B4B2-F48AE5FCC375}" type="presParOf" srcId="{0ED06964-4CE8-B94F-8615-7D15EFE1D9F1}" destId="{1AAD2ECC-1B3E-974F-9665-4E126830B8DD}" srcOrd="0" destOrd="0" presId="urn:microsoft.com/office/officeart/2005/8/layout/orgChart1"/>
    <dgm:cxn modelId="{8B721CD4-EFE8-4940-8F4C-B8FD2933EBE4}" type="presParOf" srcId="{1AAD2ECC-1B3E-974F-9665-4E126830B8DD}" destId="{9C8F5888-2CCB-F844-863F-A28F373CAB65}" srcOrd="0" destOrd="0" presId="urn:microsoft.com/office/officeart/2005/8/layout/orgChart1"/>
    <dgm:cxn modelId="{F0544AAA-7DC4-814E-8B30-A8E49BD92864}" type="presParOf" srcId="{1AAD2ECC-1B3E-974F-9665-4E126830B8DD}" destId="{677DD374-ABC4-6A4E-9943-9057D893A7F2}" srcOrd="1" destOrd="0" presId="urn:microsoft.com/office/officeart/2005/8/layout/orgChart1"/>
    <dgm:cxn modelId="{3E98A8AF-A8D0-424A-9343-327B49A3F051}" type="presParOf" srcId="{0ED06964-4CE8-B94F-8615-7D15EFE1D9F1}" destId="{F87AB644-1481-1249-AD13-E8E78754129E}" srcOrd="1" destOrd="0" presId="urn:microsoft.com/office/officeart/2005/8/layout/orgChart1"/>
    <dgm:cxn modelId="{4E606552-5C85-3F45-A784-5CC1396B1CD6}" type="presParOf" srcId="{0ED06964-4CE8-B94F-8615-7D15EFE1D9F1}" destId="{7BA06B18-9B73-A84D-92C2-10CC4A6E8BBD}" srcOrd="2" destOrd="0" presId="urn:microsoft.com/office/officeart/2005/8/layout/orgChart1"/>
    <dgm:cxn modelId="{454AEF95-0DB4-DC4B-BB1F-8B6E7F495881}" type="presParOf" srcId="{84651337-8CCA-0747-AF6A-797F80382076}" destId="{A9907DD3-F3FE-4C4A-A8F1-68078E2B78A8}" srcOrd="2" destOrd="0" presId="urn:microsoft.com/office/officeart/2005/8/layout/orgChart1"/>
    <dgm:cxn modelId="{C4E98662-5800-3D45-B405-EDE28C1B04E0}" type="presParOf" srcId="{9B658521-39E2-7A4F-A169-7B968CA5A2D3}" destId="{4B2A3A50-C189-D74D-8DCF-3F04516434E5}" srcOrd="2" destOrd="0" presId="urn:microsoft.com/office/officeart/2005/8/layout/orgChart1"/>
    <dgm:cxn modelId="{44E116DB-A3F5-8C42-B35C-9EBA151C67AD}" type="presParOf" srcId="{9B658521-39E2-7A4F-A169-7B968CA5A2D3}" destId="{6096F133-5EB1-D944-A95A-55A1462D31DD}" srcOrd="3" destOrd="0" presId="urn:microsoft.com/office/officeart/2005/8/layout/orgChart1"/>
    <dgm:cxn modelId="{4B193512-BB64-AA41-91EF-7ADCA0D3ECF6}" type="presParOf" srcId="{6096F133-5EB1-D944-A95A-55A1462D31DD}" destId="{45AC55BA-523F-F742-8134-3EFA5902DC5C}" srcOrd="0" destOrd="0" presId="urn:microsoft.com/office/officeart/2005/8/layout/orgChart1"/>
    <dgm:cxn modelId="{9C1B1DE7-20BF-A44B-9B78-D84BE5D35865}" type="presParOf" srcId="{45AC55BA-523F-F742-8134-3EFA5902DC5C}" destId="{A9F8965C-1B3D-734D-878C-95A24FDB34C7}" srcOrd="0" destOrd="0" presId="urn:microsoft.com/office/officeart/2005/8/layout/orgChart1"/>
    <dgm:cxn modelId="{1C80F7E7-2B63-A74F-8F09-5BC224F8266C}" type="presParOf" srcId="{45AC55BA-523F-F742-8134-3EFA5902DC5C}" destId="{B63D04EC-8839-664A-8E92-FEB661B1DAE4}" srcOrd="1" destOrd="0" presId="urn:microsoft.com/office/officeart/2005/8/layout/orgChart1"/>
    <dgm:cxn modelId="{69540A22-3611-514F-B97C-F3A13659BBA8}" type="presParOf" srcId="{6096F133-5EB1-D944-A95A-55A1462D31DD}" destId="{253CADB3-B058-5B4D-BD97-0F108946E920}" srcOrd="1" destOrd="0" presId="urn:microsoft.com/office/officeart/2005/8/layout/orgChart1"/>
    <dgm:cxn modelId="{779491D1-E239-2949-91B0-AF25DE64F352}" type="presParOf" srcId="{253CADB3-B058-5B4D-BD97-0F108946E920}" destId="{4EE0E1C4-9BBB-7945-A55A-CF402E4BF484}" srcOrd="0" destOrd="0" presId="urn:microsoft.com/office/officeart/2005/8/layout/orgChart1"/>
    <dgm:cxn modelId="{0A6B8EA7-0FE8-B04B-BE41-2E59A8008174}" type="presParOf" srcId="{253CADB3-B058-5B4D-BD97-0F108946E920}" destId="{F31677B7-2016-4F45-B0B5-18D703BD5F18}" srcOrd="1" destOrd="0" presId="urn:microsoft.com/office/officeart/2005/8/layout/orgChart1"/>
    <dgm:cxn modelId="{304CAE12-72D6-A044-ACEC-8350DA73A6B2}" type="presParOf" srcId="{F31677B7-2016-4F45-B0B5-18D703BD5F18}" destId="{00660325-9D05-4743-8C1C-77F7B4311876}" srcOrd="0" destOrd="0" presId="urn:microsoft.com/office/officeart/2005/8/layout/orgChart1"/>
    <dgm:cxn modelId="{03299FAF-0260-274E-8BD8-19797CD118B1}" type="presParOf" srcId="{00660325-9D05-4743-8C1C-77F7B4311876}" destId="{05DE991E-F97C-694C-A4FE-4E06D3BF9B0B}" srcOrd="0" destOrd="0" presId="urn:microsoft.com/office/officeart/2005/8/layout/orgChart1"/>
    <dgm:cxn modelId="{DF948F20-6E43-6E42-9BE1-4BEB10A22409}" type="presParOf" srcId="{00660325-9D05-4743-8C1C-77F7B4311876}" destId="{E8757C8B-BB3C-4940-AC11-C1064997AB2D}" srcOrd="1" destOrd="0" presId="urn:microsoft.com/office/officeart/2005/8/layout/orgChart1"/>
    <dgm:cxn modelId="{64DA9999-8F4B-D740-8280-6D90A74B3977}" type="presParOf" srcId="{F31677B7-2016-4F45-B0B5-18D703BD5F18}" destId="{107E567D-7397-7041-9010-2A123630933F}" srcOrd="1" destOrd="0" presId="urn:microsoft.com/office/officeart/2005/8/layout/orgChart1"/>
    <dgm:cxn modelId="{F0253D26-B96E-F448-9F93-43B961F95BF7}" type="presParOf" srcId="{F31677B7-2016-4F45-B0B5-18D703BD5F18}" destId="{12E65A7B-7802-5D49-812C-DEC68A35EB87}" srcOrd="2" destOrd="0" presId="urn:microsoft.com/office/officeart/2005/8/layout/orgChart1"/>
    <dgm:cxn modelId="{87489FA2-EA18-B145-92BF-88EE66B5AEE6}" type="presParOf" srcId="{6096F133-5EB1-D944-A95A-55A1462D31DD}" destId="{1651573F-55BE-EB4A-A530-CDDE9A973FF6}" srcOrd="2" destOrd="0" presId="urn:microsoft.com/office/officeart/2005/8/layout/orgChart1"/>
    <dgm:cxn modelId="{80595F07-FF7F-0A4F-973E-6B095AD2A626}" type="presParOf" srcId="{9B658521-39E2-7A4F-A169-7B968CA5A2D3}" destId="{EA93CF38-3B6F-8C42-850C-7D8EE8CD6D72}" srcOrd="4" destOrd="0" presId="urn:microsoft.com/office/officeart/2005/8/layout/orgChart1"/>
    <dgm:cxn modelId="{BB30C686-B278-8D40-9061-FED6303ECC08}" type="presParOf" srcId="{9B658521-39E2-7A4F-A169-7B968CA5A2D3}" destId="{6DD85F3D-803A-3C42-A967-A7E9FAA0C58F}" srcOrd="5" destOrd="0" presId="urn:microsoft.com/office/officeart/2005/8/layout/orgChart1"/>
    <dgm:cxn modelId="{221E6C7C-58CA-3C4A-81EC-3EEB5A106BCF}" type="presParOf" srcId="{6DD85F3D-803A-3C42-A967-A7E9FAA0C58F}" destId="{22F8FE74-E61D-844C-9F49-BB4345EA9548}" srcOrd="0" destOrd="0" presId="urn:microsoft.com/office/officeart/2005/8/layout/orgChart1"/>
    <dgm:cxn modelId="{1CF592B0-B34D-0C4B-ADFE-CE3098EBAD32}" type="presParOf" srcId="{22F8FE74-E61D-844C-9F49-BB4345EA9548}" destId="{2137195E-962F-EB41-93A4-D585715B3348}" srcOrd="0" destOrd="0" presId="urn:microsoft.com/office/officeart/2005/8/layout/orgChart1"/>
    <dgm:cxn modelId="{669ADCB7-A5F1-2248-848B-AF65C7AB586A}" type="presParOf" srcId="{22F8FE74-E61D-844C-9F49-BB4345EA9548}" destId="{E6FD43CE-B4DE-264D-BB41-8772D2E57784}" srcOrd="1" destOrd="0" presId="urn:microsoft.com/office/officeart/2005/8/layout/orgChart1"/>
    <dgm:cxn modelId="{7121DD2A-B56C-BB40-8F87-6E0FA218429C}" type="presParOf" srcId="{6DD85F3D-803A-3C42-A967-A7E9FAA0C58F}" destId="{A9CC7DC4-9593-4D45-9BF4-E71D75F1015B}" srcOrd="1" destOrd="0" presId="urn:microsoft.com/office/officeart/2005/8/layout/orgChart1"/>
    <dgm:cxn modelId="{1DDB5C28-CDCC-844F-8CB9-C1D99D3888B9}" type="presParOf" srcId="{6DD85F3D-803A-3C42-A967-A7E9FAA0C58F}" destId="{2047406C-795C-2D40-A646-511C7873F13F}" srcOrd="2" destOrd="0" presId="urn:microsoft.com/office/officeart/2005/8/layout/orgChart1"/>
    <dgm:cxn modelId="{20BDFD8D-F5D7-B64E-9EFF-946CFD480B7A}" type="presParOf" srcId="{7D835151-3C31-9642-8941-83B27164AB7E}" destId="{49E95564-00C8-524E-B0AF-D9F7CB2B96F9}" srcOrd="2" destOrd="0" presId="urn:microsoft.com/office/officeart/2005/8/layout/orgChart1"/>
    <dgm:cxn modelId="{E6142EC5-D59D-9B46-A6B1-E2CFC75C39EC}" type="presParOf" srcId="{49E95564-00C8-524E-B0AF-D9F7CB2B96F9}" destId="{DC6C2114-66D4-BF44-B358-1BB58E99774E}" srcOrd="0" destOrd="0" presId="urn:microsoft.com/office/officeart/2005/8/layout/orgChart1"/>
    <dgm:cxn modelId="{41CB6590-0A64-7243-BA6A-A586CDDFE8B4}" type="presParOf" srcId="{49E95564-00C8-524E-B0AF-D9F7CB2B96F9}" destId="{01FCE53D-833C-A246-8CD6-7C492470B754}" srcOrd="1" destOrd="0" presId="urn:microsoft.com/office/officeart/2005/8/layout/orgChart1"/>
    <dgm:cxn modelId="{6E67105A-A2E8-0B48-B96E-3D333E088655}" type="presParOf" srcId="{01FCE53D-833C-A246-8CD6-7C492470B754}" destId="{E8702FC4-1BC6-3A43-BDC2-8E3A331050EF}" srcOrd="0" destOrd="0" presId="urn:microsoft.com/office/officeart/2005/8/layout/orgChart1"/>
    <dgm:cxn modelId="{9C1F2CB8-006B-6B4C-A5C6-83F19A0B01A1}" type="presParOf" srcId="{E8702FC4-1BC6-3A43-BDC2-8E3A331050EF}" destId="{052CEF3E-7164-A548-BF76-80B79A2323CC}" srcOrd="0" destOrd="0" presId="urn:microsoft.com/office/officeart/2005/8/layout/orgChart1"/>
    <dgm:cxn modelId="{8C5E4ABF-5799-474B-AC0C-8D11C412FD42}" type="presParOf" srcId="{E8702FC4-1BC6-3A43-BDC2-8E3A331050EF}" destId="{5199F6E3-33B9-CD41-93A0-7FF0603EA2E2}" srcOrd="1" destOrd="0" presId="urn:microsoft.com/office/officeart/2005/8/layout/orgChart1"/>
    <dgm:cxn modelId="{83D0831E-E8E7-3A4C-923C-91EA18D8FC18}" type="presParOf" srcId="{01FCE53D-833C-A246-8CD6-7C492470B754}" destId="{650EF120-956D-8D4E-825D-3F38435EB1B9}" srcOrd="1" destOrd="0" presId="urn:microsoft.com/office/officeart/2005/8/layout/orgChart1"/>
    <dgm:cxn modelId="{5FCEF7CE-0D34-1046-9424-BA5D4F3898C2}" type="presParOf" srcId="{01FCE53D-833C-A246-8CD6-7C492470B754}" destId="{77773DA5-6698-794F-A9C5-99C116AF99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C2114-66D4-BF44-B358-1BB58E99774E}">
      <dsp:nvSpPr>
        <dsp:cNvPr id="0" name=""/>
        <dsp:cNvSpPr/>
      </dsp:nvSpPr>
      <dsp:spPr>
        <a:xfrm>
          <a:off x="3847827" y="1031420"/>
          <a:ext cx="216172" cy="947042"/>
        </a:xfrm>
        <a:custGeom>
          <a:avLst/>
          <a:gdLst/>
          <a:ahLst/>
          <a:cxnLst/>
          <a:rect l="0" t="0" r="0" b="0"/>
          <a:pathLst>
            <a:path>
              <a:moveTo>
                <a:pt x="216172" y="0"/>
              </a:moveTo>
              <a:lnTo>
                <a:pt x="216172" y="947042"/>
              </a:lnTo>
              <a:lnTo>
                <a:pt x="0" y="9470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3CF38-3B6F-8C42-850C-7D8EE8CD6D72}">
      <dsp:nvSpPr>
        <dsp:cNvPr id="0" name=""/>
        <dsp:cNvSpPr/>
      </dsp:nvSpPr>
      <dsp:spPr>
        <a:xfrm>
          <a:off x="4064000" y="1031420"/>
          <a:ext cx="2491134" cy="1894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7913"/>
              </a:lnTo>
              <a:lnTo>
                <a:pt x="2491134" y="1677913"/>
              </a:lnTo>
              <a:lnTo>
                <a:pt x="2491134" y="18940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0E1C4-9BBB-7945-A55A-CF402E4BF484}">
      <dsp:nvSpPr>
        <dsp:cNvPr id="0" name=""/>
        <dsp:cNvSpPr/>
      </dsp:nvSpPr>
      <dsp:spPr>
        <a:xfrm>
          <a:off x="3240484" y="395490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A3A50-C189-D74D-8DCF-3F04516434E5}">
      <dsp:nvSpPr>
        <dsp:cNvPr id="0" name=""/>
        <dsp:cNvSpPr/>
      </dsp:nvSpPr>
      <dsp:spPr>
        <a:xfrm>
          <a:off x="4018280" y="1031420"/>
          <a:ext cx="91440" cy="1894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40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ABEE2-529F-464A-8D91-BC6429B5ACCB}">
      <dsp:nvSpPr>
        <dsp:cNvPr id="0" name=""/>
        <dsp:cNvSpPr/>
      </dsp:nvSpPr>
      <dsp:spPr>
        <a:xfrm>
          <a:off x="749349" y="395490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60755-BB83-4845-947E-47C7BFB54CBA}">
      <dsp:nvSpPr>
        <dsp:cNvPr id="0" name=""/>
        <dsp:cNvSpPr/>
      </dsp:nvSpPr>
      <dsp:spPr>
        <a:xfrm>
          <a:off x="1572865" y="1031420"/>
          <a:ext cx="2491134" cy="1894085"/>
        </a:xfrm>
        <a:custGeom>
          <a:avLst/>
          <a:gdLst/>
          <a:ahLst/>
          <a:cxnLst/>
          <a:rect l="0" t="0" r="0" b="0"/>
          <a:pathLst>
            <a:path>
              <a:moveTo>
                <a:pt x="2491134" y="0"/>
              </a:moveTo>
              <a:lnTo>
                <a:pt x="2491134" y="1677913"/>
              </a:lnTo>
              <a:lnTo>
                <a:pt x="0" y="1677913"/>
              </a:lnTo>
              <a:lnTo>
                <a:pt x="0" y="18940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836F8-359F-3444-9845-0CC78D7F1EC0}">
      <dsp:nvSpPr>
        <dsp:cNvPr id="0" name=""/>
        <dsp:cNvSpPr/>
      </dsp:nvSpPr>
      <dsp:spPr>
        <a:xfrm>
          <a:off x="3034605" y="2025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Project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Leader</a:t>
          </a:r>
          <a:r>
            <a:rPr lang="zh-CN" altLang="en-US" sz="1800" kern="1200" dirty="0"/>
            <a:t> </a:t>
          </a:r>
        </a:p>
      </dsp:txBody>
      <dsp:txXfrm>
        <a:off x="3034605" y="2025"/>
        <a:ext cx="2058789" cy="1029394"/>
      </dsp:txXfrm>
    </dsp:sp>
    <dsp:sp modelId="{078DD001-031A-9C42-A04E-67F63A0063B3}">
      <dsp:nvSpPr>
        <dsp:cNvPr id="0" name=""/>
        <dsp:cNvSpPr/>
      </dsp:nvSpPr>
      <dsp:spPr>
        <a:xfrm>
          <a:off x="543470" y="292550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General of Project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Manager</a:t>
          </a:r>
          <a:r>
            <a:rPr lang="en-US" sz="1600" kern="1200" dirty="0"/>
            <a:t> Operations</a:t>
          </a:r>
          <a:endParaRPr lang="zh-CN" altLang="en-US" sz="1600" kern="1200" dirty="0"/>
        </a:p>
      </dsp:txBody>
      <dsp:txXfrm>
        <a:off x="543470" y="2925506"/>
        <a:ext cx="2058789" cy="1029394"/>
      </dsp:txXfrm>
    </dsp:sp>
    <dsp:sp modelId="{9C8F5888-2CCB-F844-863F-A28F373CAB65}">
      <dsp:nvSpPr>
        <dsp:cNvPr id="0" name=""/>
        <dsp:cNvSpPr/>
      </dsp:nvSpPr>
      <dsp:spPr>
        <a:xfrm>
          <a:off x="1058167" y="438724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 Operations Manager and Intern</a:t>
          </a:r>
          <a:endParaRPr lang="zh-CN" altLang="en-US" sz="1400" kern="1200" dirty="0"/>
        </a:p>
      </dsp:txBody>
      <dsp:txXfrm>
        <a:off x="1058167" y="4387246"/>
        <a:ext cx="2058789" cy="1029394"/>
      </dsp:txXfrm>
    </dsp:sp>
    <dsp:sp modelId="{A9F8965C-1B3D-734D-878C-95A24FDB34C7}">
      <dsp:nvSpPr>
        <dsp:cNvPr id="0" name=""/>
        <dsp:cNvSpPr/>
      </dsp:nvSpPr>
      <dsp:spPr>
        <a:xfrm>
          <a:off x="3034605" y="292550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Technical Lead and Technical Support</a:t>
          </a:r>
          <a:endParaRPr lang="zh-CN" altLang="en-US" sz="1600" kern="1200" dirty="0"/>
        </a:p>
      </dsp:txBody>
      <dsp:txXfrm>
        <a:off x="3034605" y="2925506"/>
        <a:ext cx="2058789" cy="1029394"/>
      </dsp:txXfrm>
    </dsp:sp>
    <dsp:sp modelId="{05DE991E-F97C-694C-A4FE-4E06D3BF9B0B}">
      <dsp:nvSpPr>
        <dsp:cNvPr id="0" name=""/>
        <dsp:cNvSpPr/>
      </dsp:nvSpPr>
      <dsp:spPr>
        <a:xfrm>
          <a:off x="3549302" y="438724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Web Interface developer and Intern </a:t>
          </a:r>
          <a:endParaRPr lang="zh-CN" altLang="en-US" sz="1400" kern="1200"/>
        </a:p>
      </dsp:txBody>
      <dsp:txXfrm>
        <a:off x="3549302" y="4387246"/>
        <a:ext cx="2058789" cy="1029394"/>
      </dsp:txXfrm>
    </dsp:sp>
    <dsp:sp modelId="{2137195E-962F-EB41-93A4-D585715B3348}">
      <dsp:nvSpPr>
        <dsp:cNvPr id="0" name=""/>
        <dsp:cNvSpPr/>
      </dsp:nvSpPr>
      <dsp:spPr>
        <a:xfrm>
          <a:off x="5525740" y="292550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Human Resources Management Team</a:t>
          </a:r>
          <a:endParaRPr lang="zh-CN" altLang="en-US" sz="1400" kern="1200" dirty="0"/>
        </a:p>
      </dsp:txBody>
      <dsp:txXfrm>
        <a:off x="5525740" y="2925506"/>
        <a:ext cx="2058789" cy="1029394"/>
      </dsp:txXfrm>
    </dsp:sp>
    <dsp:sp modelId="{052CEF3E-7164-A548-BF76-80B79A2323CC}">
      <dsp:nvSpPr>
        <dsp:cNvPr id="0" name=""/>
        <dsp:cNvSpPr/>
      </dsp:nvSpPr>
      <dsp:spPr>
        <a:xfrm>
          <a:off x="1789038" y="146376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Team</a:t>
          </a:r>
          <a:r>
            <a:rPr lang="zh-CN" altLang="en-US" sz="1600" kern="1200" dirty="0"/>
            <a:t> </a:t>
          </a:r>
          <a:r>
            <a:rPr lang="en-US" altLang="zh-CN" sz="1600" kern="1200" dirty="0"/>
            <a:t>Leader</a:t>
          </a:r>
          <a:endParaRPr lang="zh-CN" altLang="en-US" sz="1600" kern="1200" dirty="0"/>
        </a:p>
      </dsp:txBody>
      <dsp:txXfrm>
        <a:off x="1789038" y="1463766"/>
        <a:ext cx="2058789" cy="1029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D1AEA-A790-9347-9378-9C7A339E9A9F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4E237-E3C7-2742-B11F-0C1F9ABEA6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88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4E237-E3C7-2742-B11F-0C1F9ABEA63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85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F58FC-50D9-3445-A642-AF592C32A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91C3A5-2C40-214B-8B58-950F994D6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A417A-4B82-624D-8A28-62066841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4FD5-15CC-6543-BB6F-65B6991B5F8F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16BC0-02DF-CB48-8739-F7FFF8D0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87241-665C-8D4E-A071-84125B7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FFA5-182F-DF41-9A31-0AA52EB8A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8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7C3C3-9E0B-8E42-BCBE-8D68EA7A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A8AF1D-1C71-544E-800E-9E528B6FB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B34FA-7B86-CC4B-8F87-70719495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4FD5-15CC-6543-BB6F-65B6991B5F8F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61CD3-FF9D-7A40-9124-58DAB4DF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56EE1-75E4-274E-A5AB-92A5342F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FFA5-182F-DF41-9A31-0AA52EB8A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72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CC7BF9-1315-4B4E-9ACA-2E5A635B0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74E6E7-ACE6-EC48-8CE1-D189D110D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72496-53B5-5741-BCA1-596BC6F8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4FD5-15CC-6543-BB6F-65B6991B5F8F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6190C-68AE-D94B-9A5F-809D4E8B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974B0-51B2-CB4B-8990-0A38F298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FFA5-182F-DF41-9A31-0AA52EB8A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88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F1CF9-70AE-9243-87FB-D79790B5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8F3C1-7B1C-9541-96D4-2CDACD20A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3FD7E-3068-A74B-A043-C073C5AB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4FD5-15CC-6543-BB6F-65B6991B5F8F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3309B-C4A4-C84B-81A6-5B1E662A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49109-7431-0041-84EB-CD80555D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FFA5-182F-DF41-9A31-0AA52EB8A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099A7-6F69-5044-ACC2-C2A137CC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122D5-D813-D842-9DA1-4C73C0657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E93EF-A47B-144E-8F18-A409B73B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4FD5-15CC-6543-BB6F-65B6991B5F8F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0B325-3CEA-1A49-8411-264BF179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CB0AE-298F-B14F-A28C-8CFFC400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FFA5-182F-DF41-9A31-0AA52EB8A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8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2FBD5-1E0F-F54B-A8A5-27EC9858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C09E7-E7EA-3E40-96D4-29C6B8983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E6A831-FAB0-1342-8E77-482C7537F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65E1D-C646-7047-85D3-3D02C9EC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4FD5-15CC-6543-BB6F-65B6991B5F8F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E323D-8AC6-D44E-B7D6-017CDBA5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1DFC8-93F6-5E48-900A-E2AD7AD0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FFA5-182F-DF41-9A31-0AA52EB8A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57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FFE88-72FA-1C48-BA11-FECF80D1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13ED2-8DB7-254B-AAED-A225AFA5E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D9A1F9-5FC2-3D44-A25D-C74D2E0C7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C9D429-CC55-5347-914D-C42DA6DCC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8E5541-D1A0-DE4E-9D33-187DA4BF9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5FE9D4-357A-F14A-940D-08BB383E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4FD5-15CC-6543-BB6F-65B6991B5F8F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AE0090-0C8D-0A4B-A55F-FAB09DDA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479389-009D-6B4E-B121-60F6F6D1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FFA5-182F-DF41-9A31-0AA52EB8A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745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B3EFF-02BF-4F43-B19E-E1F508EA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A4E0D9-2094-BF4E-895D-73682194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4FD5-15CC-6543-BB6F-65B6991B5F8F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B2DA02-4AB2-8C48-8005-7AEB1C79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85EC31-6CA0-4540-A683-891C893D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FFA5-182F-DF41-9A31-0AA52EB8A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07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10B631-B8E0-C24D-AD80-DC87EC75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4FD5-15CC-6543-BB6F-65B6991B5F8F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09CE73-DB6F-9846-8679-15D5C2FC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902DC-D90D-9842-A344-8728CEB3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FFA5-182F-DF41-9A31-0AA52EB8A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740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B5100-33B4-0446-A9AC-F765349C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A70F2-CC09-254C-94F4-00644FB8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D7DA8-BC5B-4F47-A5DD-C38FD7B0C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205BD-C620-4140-A26F-2722E6C4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4FD5-15CC-6543-BB6F-65B6991B5F8F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851B7-1EE2-FC47-A4D0-51AF02C6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3BA30-FBDF-CE41-B96C-9FBB59FE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FFA5-182F-DF41-9A31-0AA52EB8A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81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4A05C-80FC-FC40-9EF1-E930408D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8DE545-B867-D946-A875-2B372C345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82151-A3F1-A842-9CD4-0CCECCB4D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189F1A-3143-3B46-91E1-9835586A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4FD5-15CC-6543-BB6F-65B6991B5F8F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AD7FA-20EC-3D41-8E8F-1E751C37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007D67-01C2-ED42-AB57-28DA342A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FFA5-182F-DF41-9A31-0AA52EB8A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89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95948C-E34B-3341-AC12-FD10F848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BBC90-3299-464B-8BE5-EB2E842C0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E8AE3-FC26-0C47-B25A-9CFD02D28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C4FD5-15CC-6543-BB6F-65B6991B5F8F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9887F-317E-6B44-85DF-022093BD4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EBAB8-0F06-8543-ACF7-AEA476096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EFFA5-182F-DF41-9A31-0AA52EB8A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38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07D1F47-CE22-9D45-99E7-E0418CE4F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0095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773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Macintosh PowerPoint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Zanning Wang</dc:creator>
  <cp:lastModifiedBy>Zanning Wang</cp:lastModifiedBy>
  <cp:revision>1</cp:revision>
  <dcterms:created xsi:type="dcterms:W3CDTF">2021-03-29T06:09:30Z</dcterms:created>
  <dcterms:modified xsi:type="dcterms:W3CDTF">2021-03-29T06:16:14Z</dcterms:modified>
</cp:coreProperties>
</file>