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79" r:id="rId5"/>
    <p:sldId id="281" r:id="rId6"/>
    <p:sldId id="386" r:id="rId7"/>
    <p:sldId id="380" r:id="rId8"/>
    <p:sldId id="3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8" autoAdjust="0"/>
    <p:restoredTop sz="94660"/>
  </p:normalViewPr>
  <p:slideViewPr>
    <p:cSldViewPr snapToGrid="0">
      <p:cViewPr>
        <p:scale>
          <a:sx n="140" d="100"/>
          <a:sy n="140" d="100"/>
        </p:scale>
        <p:origin x="8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3A2E031-BDDD-4F5D-AC52-A7174FD04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9634"/>
            <a:ext cx="12192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>
          <a:xfrm>
            <a:off x="624417" y="1509185"/>
            <a:ext cx="10945283" cy="412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4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76AAB38-1158-458B-93DD-12CCAB00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sz="5400" dirty="0"/>
              <a:t>Project Charter</a:t>
            </a:r>
            <a:br>
              <a:rPr lang="en-US" altLang="zh-CN" sz="5400" dirty="0"/>
            </a:br>
            <a:br>
              <a:rPr lang="en-US" altLang="zh-CN" sz="5400" dirty="0"/>
            </a:b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5400" dirty="0"/>
              <a:t>                    </a:t>
            </a:r>
            <a:r>
              <a:rPr lang="en-US" altLang="zh-CN" sz="3200" dirty="0"/>
              <a:t>DC-Team 8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6118DFC-6682-4171-BBC9-7D7C380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52542"/>
              </p:ext>
            </p:extLst>
          </p:nvPr>
        </p:nvGraphicFramePr>
        <p:xfrm>
          <a:off x="7752522" y="5430741"/>
          <a:ext cx="2329161" cy="1288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161">
                  <a:extLst>
                    <a:ext uri="{9D8B030D-6E8A-4147-A177-3AD203B41FA5}">
                      <a16:colId xmlns:a16="http://schemas.microsoft.com/office/drawing/2014/main" val="2351268530"/>
                    </a:ext>
                  </a:extLst>
                </a:gridCol>
              </a:tblGrid>
              <a:tr h="257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Qifan Cui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228740"/>
                  </a:ext>
                </a:extLst>
              </a:tr>
              <a:tr h="257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Keke </a:t>
                      </a:r>
                      <a:r>
                        <a:rPr lang="en-US" sz="1400" u="none" strike="noStrike" dirty="0" err="1">
                          <a:effectLst/>
                        </a:rPr>
                        <a:t>Su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3225557"/>
                  </a:ext>
                </a:extLst>
              </a:tr>
              <a:tr h="257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Leo Liu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2918043"/>
                  </a:ext>
                </a:extLst>
              </a:tr>
              <a:tr h="257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Archana Govindarajulu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5652772"/>
                  </a:ext>
                </a:extLst>
              </a:tr>
              <a:tr h="2577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Zanning</a:t>
                      </a:r>
                      <a:r>
                        <a:rPr lang="en-US" sz="1400" u="none" strike="noStrike" dirty="0">
                          <a:effectLst/>
                        </a:rPr>
                        <a:t> Wang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89250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106EBBA-A036-435E-A32F-AD233494604C}"/>
              </a:ext>
            </a:extLst>
          </p:cNvPr>
          <p:cNvSpPr txBox="1"/>
          <p:nvPr/>
        </p:nvSpPr>
        <p:spPr>
          <a:xfrm>
            <a:off x="1041621" y="946205"/>
            <a:ext cx="45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&amp; project purpose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3411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7A5B19E-85F3-4470-A9AB-B24B2353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274" y="1487397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000" dirty="0"/>
              <a:t>3. Scope</a:t>
            </a:r>
            <a:r>
              <a:rPr lang="zh-CN" altLang="en-US" sz="5000" dirty="0"/>
              <a:t> </a:t>
            </a:r>
            <a:r>
              <a:rPr lang="en-US" altLang="zh-CN" sz="5000" dirty="0"/>
              <a:t>statement &amp;Budget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7640E2-82B4-4E2B-B8D4-8BE8B780C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9" r="-2" b="2219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20DE17A-C92F-4EA9-82DE-AAC223EF5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8D073BF-0C8E-4427-A968-CEDC0D0C4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899239A-048B-42FB-B6A6-DD4FA1E55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83ED81-1F4A-F24B-B306-DF5AD986E65C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Design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EBB728-5EAC-C047-B4ED-CE41274509A8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1400" dirty="0"/>
              <a:t>This is one of our user interface, we intended to build more features such as 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More concise graphical interface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Recommend activities and clubs through machine learning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Real-time reminder of upcoming events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8B5900-B7F1-BA46-AA4A-E5EA2ABB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417180"/>
            <a:ext cx="6903723" cy="39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8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083441-CDC9-BE4B-9E2D-DE3022F490BD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Administrator Interface Design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11892B-C355-9345-9875-758D5E0D293D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1600" dirty="0"/>
              <a:t>This is one of our administrator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 interface, we intended to build more features such as :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public and private channels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More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easily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add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activities 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Statistics interface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3E850C-0E97-6747-9E39-5E2275D5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417180"/>
            <a:ext cx="6903723" cy="3900603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20DE17A-C92F-4EA9-82DE-AAC223EF5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8D073BF-0C8E-4427-A968-CEDC0D0C4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899239A-048B-42FB-B6A6-DD4FA1E55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94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7A5B19E-85F3-4470-A9AB-B24B2353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Budget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8C50F499-ECB3-3748-913E-CCEFFAFC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17420"/>
            <a:ext cx="6780700" cy="3220831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20DE17A-C92F-4EA9-82DE-AAC223EF5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8D073BF-0C8E-4427-A968-CEDC0D0C4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899239A-048B-42FB-B6A6-DD4FA1E55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8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64FB743E5CB14D9B8F134C67F2EFC5" ma:contentTypeVersion="4" ma:contentTypeDescription="Create a new document." ma:contentTypeScope="" ma:versionID="804be2669c6c766037cc9684a386b079">
  <xsd:schema xmlns:xsd="http://www.w3.org/2001/XMLSchema" xmlns:xs="http://www.w3.org/2001/XMLSchema" xmlns:p="http://schemas.microsoft.com/office/2006/metadata/properties" xmlns:ns2="6563d534-f1bc-4ff6-ace4-5846f84d453e" targetNamespace="http://schemas.microsoft.com/office/2006/metadata/properties" ma:root="true" ma:fieldsID="faeb49b71c607f31179d99db378e9437" ns2:_="">
    <xsd:import namespace="6563d534-f1bc-4ff6-ace4-5846f84d4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3d534-f1bc-4ff6-ace4-5846f84d4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C591FC-03F6-494A-82D5-EB62285CC5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9CF5D4-17BB-410B-8B09-848892BF6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3d534-f1bc-4ff6-ace4-5846f84d4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8B08C6-5A24-4503-85D0-74635D938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Macintosh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主题</vt:lpstr>
      <vt:lpstr>  Project Charter                        DC-Team 8   </vt:lpstr>
      <vt:lpstr>3. Scope statement &amp;Budget</vt:lpstr>
      <vt:lpstr>PowerPoint 演示文稿</vt:lpstr>
      <vt:lpstr>PowerPoint 演示文稿</vt:lpstr>
      <vt:lpstr>Budget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Charter                        DC-Team 8   </dc:title>
  <dc:creator>Zanning Wang</dc:creator>
  <cp:lastModifiedBy>Zanning Wang</cp:lastModifiedBy>
  <cp:revision>2</cp:revision>
  <dcterms:created xsi:type="dcterms:W3CDTF">2021-03-06T07:43:46Z</dcterms:created>
  <dcterms:modified xsi:type="dcterms:W3CDTF">2021-03-06T07:50:52Z</dcterms:modified>
</cp:coreProperties>
</file>