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9"/>
  </p:normalViewPr>
  <p:slideViewPr>
    <p:cSldViewPr snapToGrid="0" snapToObjects="1">
      <p:cViewPr varScale="1">
        <p:scale>
          <a:sx n="155" d="100"/>
          <a:sy n="155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E5DFF-9660-1640-8C69-1A7119820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A17CDC-A6C8-3A46-AE17-13081C61E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02985-1BFB-054C-A5EC-73B21964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21F-7337-234A-8248-F14185501F5E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D1826-997A-734E-994F-F9185C3E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A66DB-0F11-604C-8988-9C2C70C6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F803-34E4-B14C-AFDA-F6BCDE402B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321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F69FB-A8F8-104A-B7D9-055102B2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CC04E9-2506-2F4E-8BB0-5028B720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37320-F81F-3148-9CF8-946E6684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21F-7337-234A-8248-F14185501F5E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5CF99-B072-874C-87A7-BE3CBFD1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7A620-7359-5F44-86FA-DD18C354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F803-34E4-B14C-AFDA-F6BCDE402B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24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2B7532-9633-3F4C-ADFD-6997D1572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F68038-D7A1-5B43-9BBD-082E30712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44675-7B97-F446-8A15-8B0FE47F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21F-7337-234A-8248-F14185501F5E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E39DA-B138-EE45-A36B-1D99C9C4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56098-E45C-EC49-B01B-DCDF3271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F803-34E4-B14C-AFDA-F6BCDE402B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01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93B91-0C1A-4744-B2A4-54D63187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60801-8E6E-8A45-8F3A-FDFC9AC0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674C7-594D-0A4F-AE02-C735EA55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21F-7337-234A-8248-F14185501F5E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DE587-C428-D349-8422-4213FDF2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532FA-90B8-214F-91E1-C12EC4B4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F803-34E4-B14C-AFDA-F6BCDE402B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42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BC61C-81F8-D342-BB9E-BE43DF4C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85340B-8D03-9B4E-BA57-4B4C20BC0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6DD8D-242A-1041-A502-DBB9F134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21F-7337-234A-8248-F14185501F5E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0F6DA-C588-6F44-97D6-16BCB5D9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BE229-9438-0843-88BE-3A9145FE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F803-34E4-B14C-AFDA-F6BCDE402B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77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B1142-6C4F-0048-AB9F-8BB275AC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4A3B7-5183-9249-A44F-0A0CE224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5A8841-7A73-A84A-B67B-BF6DA88FF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E9BF5-74FB-2A4C-AD49-374441B3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21F-7337-234A-8248-F14185501F5E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37A80A-7760-0048-B6F5-DA7AC8FB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532F64-FD09-BB40-BFC6-C9BCCC6E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F803-34E4-B14C-AFDA-F6BCDE402B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686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2D241-EA1E-6140-8746-409D453D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3897F-5AD1-3649-A0CB-876171F0E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1A7E79-70FC-8548-BDE7-4E9969AEF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8757B3-40C1-B049-9A77-595140941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BA8648-9EB8-F740-9596-84D51C6FE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EFC687-C90C-C947-9F56-16C0FFDF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21F-7337-234A-8248-F14185501F5E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DDF99B-785E-6B4D-805C-BA39FD1D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4B90AA-7B1F-C749-8C80-1ADCD33A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F803-34E4-B14C-AFDA-F6BCDE402B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87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26DCD-B68F-D140-98E0-7DCB4BAD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44F4E6-74BD-9146-9463-D865131B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21F-7337-234A-8248-F14185501F5E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BB3610-6D2D-F94A-BAEB-597D1C93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09E28F-B945-334E-AADE-A810B04F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F803-34E4-B14C-AFDA-F6BCDE402B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34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538F40-7858-2847-B3DE-9877E995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21F-7337-234A-8248-F14185501F5E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1EF56E-A4D7-634F-81DE-B956A82C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5E80DF-582B-A441-A376-FB5782F4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F803-34E4-B14C-AFDA-F6BCDE402B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20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34F2E-8DE1-384C-9CE7-9146CD33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22458-6667-4349-8125-32B6581B9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96897E-34AC-744F-836D-5493975A1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3B90FF-DFDA-7E43-B87E-9191FC19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21F-7337-234A-8248-F14185501F5E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A9033-A36B-1B49-8C40-9C844F70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A6D0D3-4C8E-C64C-A8BB-1FC4C3BC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F803-34E4-B14C-AFDA-F6BCDE402B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300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DE793-28A2-624A-B4FB-4E3CE82C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3026B8-1734-8548-A6E9-3F8F548EC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96CB84-3E0B-5448-A6D9-190F448F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1B61B-4115-324F-96B2-919807AA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21F-7337-234A-8248-F14185501F5E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DD436-D7BA-8646-B3DB-F4B5EDAA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83D983-AB52-A74D-A508-81B7DAEA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F803-34E4-B14C-AFDA-F6BCDE402B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215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643AA1-06F5-424A-9CEC-014A8BC1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38757E-ED95-1F4C-AB25-962E10360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95C62C-C634-3747-9D62-05650D490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5421F-7337-234A-8248-F14185501F5E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1B829-B9A1-134C-8932-AB0EC2F6F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B9BC1-83C0-D94B-A54B-937272C29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5F803-34E4-B14C-AFDA-F6BCDE402B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19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CE82DA0-5B61-3943-8098-6BCA0C0FD730}"/>
              </a:ext>
            </a:extLst>
          </p:cNvPr>
          <p:cNvSpPr/>
          <p:nvPr/>
        </p:nvSpPr>
        <p:spPr>
          <a:xfrm>
            <a:off x="3377514" y="383059"/>
            <a:ext cx="149104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Rdd_1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8F9DDA0-9D12-F640-8458-4BFDA57C0F8E}"/>
              </a:ext>
            </a:extLst>
          </p:cNvPr>
          <p:cNvSpPr/>
          <p:nvPr/>
        </p:nvSpPr>
        <p:spPr>
          <a:xfrm>
            <a:off x="1202725" y="383059"/>
            <a:ext cx="149104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Rdd_1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3A8E813E-1A31-F349-8606-45E14344D0B9}"/>
              </a:ext>
            </a:extLst>
          </p:cNvPr>
          <p:cNvSpPr/>
          <p:nvPr/>
        </p:nvSpPr>
        <p:spPr>
          <a:xfrm>
            <a:off x="1202725" y="1742302"/>
            <a:ext cx="149104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Rdd_2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DBA31D62-04A2-E646-B477-2C88EEDD0007}"/>
              </a:ext>
            </a:extLst>
          </p:cNvPr>
          <p:cNvSpPr/>
          <p:nvPr/>
        </p:nvSpPr>
        <p:spPr>
          <a:xfrm>
            <a:off x="3377514" y="1742302"/>
            <a:ext cx="149104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Rdd_2</a:t>
            </a:r>
            <a:endParaRPr kumimoji="1" lang="zh-CN" altLang="en-US" dirty="0"/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16E37DE6-95E0-B34D-9280-8FA7AD7988A6}"/>
              </a:ext>
            </a:extLst>
          </p:cNvPr>
          <p:cNvSpPr/>
          <p:nvPr/>
        </p:nvSpPr>
        <p:spPr>
          <a:xfrm>
            <a:off x="1598141" y="1297459"/>
            <a:ext cx="642551" cy="444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469B21DC-87C7-4A47-B097-A54C05FC6908}"/>
              </a:ext>
            </a:extLst>
          </p:cNvPr>
          <p:cNvSpPr/>
          <p:nvPr/>
        </p:nvSpPr>
        <p:spPr>
          <a:xfrm>
            <a:off x="3801762" y="1297459"/>
            <a:ext cx="642551" cy="444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FE2DA002-84C3-1C4D-8953-0CD6C084FFD8}"/>
              </a:ext>
            </a:extLst>
          </p:cNvPr>
          <p:cNvSpPr/>
          <p:nvPr/>
        </p:nvSpPr>
        <p:spPr>
          <a:xfrm>
            <a:off x="3801762" y="2656701"/>
            <a:ext cx="642551" cy="444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5ABF1EEF-F11C-224A-BB61-E5FE511738C7}"/>
              </a:ext>
            </a:extLst>
          </p:cNvPr>
          <p:cNvSpPr/>
          <p:nvPr/>
        </p:nvSpPr>
        <p:spPr>
          <a:xfrm>
            <a:off x="1577546" y="2627868"/>
            <a:ext cx="642551" cy="444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496209F-6D9D-A549-AAD9-5BB6282D3E13}"/>
              </a:ext>
            </a:extLst>
          </p:cNvPr>
          <p:cNvSpPr/>
          <p:nvPr/>
        </p:nvSpPr>
        <p:spPr>
          <a:xfrm>
            <a:off x="1153297" y="3101544"/>
            <a:ext cx="149104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Rdd_3</a:t>
            </a:r>
            <a:endParaRPr kumimoji="1" lang="zh-CN" altLang="en-US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80ED6126-C9AE-D34F-830B-9BF61CE57B8E}"/>
              </a:ext>
            </a:extLst>
          </p:cNvPr>
          <p:cNvSpPr/>
          <p:nvPr/>
        </p:nvSpPr>
        <p:spPr>
          <a:xfrm>
            <a:off x="3344563" y="3101544"/>
            <a:ext cx="149104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Rdd_4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018757-7451-8C4F-BA7C-19CE9C3E1EDC}"/>
              </a:ext>
            </a:extLst>
          </p:cNvPr>
          <p:cNvSpPr txBox="1"/>
          <p:nvPr/>
        </p:nvSpPr>
        <p:spPr>
          <a:xfrm>
            <a:off x="2130523" y="1297459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map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0167D5-2088-A94E-BB74-B7A9CAD4B1F7}"/>
              </a:ext>
            </a:extLst>
          </p:cNvPr>
          <p:cNvSpPr txBox="1"/>
          <p:nvPr/>
        </p:nvSpPr>
        <p:spPr>
          <a:xfrm>
            <a:off x="4318688" y="129745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map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0FD3547-4286-9B45-8C85-B9F7D5F04297}"/>
              </a:ext>
            </a:extLst>
          </p:cNvPr>
          <p:cNvSpPr txBox="1"/>
          <p:nvPr/>
        </p:nvSpPr>
        <p:spPr>
          <a:xfrm>
            <a:off x="2071684" y="26278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reduceByKey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9F95EB3-C8E8-DB4D-9609-0378A2C4D982}"/>
              </a:ext>
            </a:extLst>
          </p:cNvPr>
          <p:cNvSpPr txBox="1"/>
          <p:nvPr/>
        </p:nvSpPr>
        <p:spPr>
          <a:xfrm>
            <a:off x="4353565" y="264228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reduceByKey</a:t>
            </a:r>
            <a:endParaRPr kumimoji="1" lang="zh-CN" altLang="en-US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4B7A9A84-EE71-8B4E-85EF-E6F0292928F5}"/>
              </a:ext>
            </a:extLst>
          </p:cNvPr>
          <p:cNvSpPr/>
          <p:nvPr/>
        </p:nvSpPr>
        <p:spPr>
          <a:xfrm>
            <a:off x="2220097" y="4363304"/>
            <a:ext cx="149104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Rdd_5</a:t>
            </a:r>
            <a:endParaRPr kumimoji="1" lang="zh-CN" altLang="en-US" dirty="0"/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E5EE6610-443C-B044-9A15-F0CBFE391193}"/>
              </a:ext>
            </a:extLst>
          </p:cNvPr>
          <p:cNvSpPr/>
          <p:nvPr/>
        </p:nvSpPr>
        <p:spPr>
          <a:xfrm>
            <a:off x="1898821" y="3980244"/>
            <a:ext cx="642551" cy="444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EC35D6D1-C96A-E748-AE06-1757F3E085E8}"/>
              </a:ext>
            </a:extLst>
          </p:cNvPr>
          <p:cNvSpPr/>
          <p:nvPr/>
        </p:nvSpPr>
        <p:spPr>
          <a:xfrm>
            <a:off x="3344563" y="3980244"/>
            <a:ext cx="642551" cy="444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49D6A97-4A11-C749-AEA6-6EDEDEAE41F6}"/>
              </a:ext>
            </a:extLst>
          </p:cNvPr>
          <p:cNvSpPr txBox="1"/>
          <p:nvPr/>
        </p:nvSpPr>
        <p:spPr>
          <a:xfrm>
            <a:off x="2460856" y="399397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join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EFA858-4EB1-7B47-8AFC-DDF034C706FB}"/>
              </a:ext>
            </a:extLst>
          </p:cNvPr>
          <p:cNvSpPr txBox="1"/>
          <p:nvPr/>
        </p:nvSpPr>
        <p:spPr>
          <a:xfrm>
            <a:off x="3897368" y="400564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join</a:t>
            </a:r>
            <a:endParaRPr kumimoji="1" lang="zh-CN" altLang="en-US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80BC353-3A89-9B46-AAFE-A3BF5EC5A882}"/>
              </a:ext>
            </a:extLst>
          </p:cNvPr>
          <p:cNvSpPr/>
          <p:nvPr/>
        </p:nvSpPr>
        <p:spPr>
          <a:xfrm>
            <a:off x="2220096" y="5729408"/>
            <a:ext cx="149104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Rdd_6</a:t>
            </a:r>
            <a:endParaRPr kumimoji="1" lang="zh-CN" altLang="en-US" dirty="0"/>
          </a:p>
        </p:txBody>
      </p:sp>
      <p:sp>
        <p:nvSpPr>
          <p:cNvPr id="29" name="下箭头 28">
            <a:extLst>
              <a:ext uri="{FF2B5EF4-FFF2-40B4-BE49-F238E27FC236}">
                <a16:creationId xmlns:a16="http://schemas.microsoft.com/office/drawing/2014/main" id="{64D7B16A-BDE6-8C4F-B7A6-60C74AABF537}"/>
              </a:ext>
            </a:extLst>
          </p:cNvPr>
          <p:cNvSpPr/>
          <p:nvPr/>
        </p:nvSpPr>
        <p:spPr>
          <a:xfrm>
            <a:off x="2634049" y="5277704"/>
            <a:ext cx="642551" cy="444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6BC538E-90CC-2A41-8183-C28D14A9F23B}"/>
              </a:ext>
            </a:extLst>
          </p:cNvPr>
          <p:cNvSpPr txBox="1"/>
          <p:nvPr/>
        </p:nvSpPr>
        <p:spPr>
          <a:xfrm>
            <a:off x="3212380" y="530378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975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Zanning Wang</dc:creator>
  <cp:lastModifiedBy>Zanning Wang</cp:lastModifiedBy>
  <cp:revision>2</cp:revision>
  <dcterms:created xsi:type="dcterms:W3CDTF">2020-07-22T12:53:20Z</dcterms:created>
  <dcterms:modified xsi:type="dcterms:W3CDTF">2020-07-22T13:06:05Z</dcterms:modified>
</cp:coreProperties>
</file>