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90A0F-EFAE-2C41-A01E-970FBD360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30A0A5-AA6D-F840-9EBE-99ED71E5A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65062-4088-6348-BEAC-42C2BB5A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37F9-E986-BC4D-B084-D2BE76B1D2CE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ACDEE-A402-8B44-8FB4-F781927F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1D796-13B4-D64B-8BEF-8AE2CEAC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EE57-53E1-9D42-9C13-460D1CF2E8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05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13E4F-C30F-9E40-96B2-1DF0376C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D68531-C2ED-1D4E-B400-86C0606FD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32628-9282-534C-8374-1A2F6D76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37F9-E986-BC4D-B084-D2BE76B1D2CE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5B475-E2FA-2042-9409-6A52990C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55BD5-BCE3-AD4A-B315-0B35C96F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EE57-53E1-9D42-9C13-460D1CF2E8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99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EC5EE3-9F96-324D-90C4-A23AA2939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5AFB17-3480-8E47-9B80-593775725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3ABC9-26E2-2044-846B-2F75385FE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37F9-E986-BC4D-B084-D2BE76B1D2CE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609F7-8E0B-5C49-B377-A63AF5CF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BD5C6-B6A3-7D43-B56C-41C0773D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EE57-53E1-9D42-9C13-460D1CF2E8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108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2A5C9-FB8B-4843-BA14-47B42B97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D4FA9-8AEA-4D46-A557-722D8CFA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02C20-2259-634F-A3F9-C11336B5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37F9-E986-BC4D-B084-D2BE76B1D2CE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12E28-66D3-854E-AEDD-8B4A6733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9D2EE-A404-9946-8CB3-536C5C65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EE57-53E1-9D42-9C13-460D1CF2E8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701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A6BBD-CE59-1846-9E42-35CA994A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EF1511-0B42-7945-B0C1-288F7B71D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58CD7-D4C8-7A46-8E48-5EC1DDA5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37F9-E986-BC4D-B084-D2BE76B1D2CE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BEC6C-C11B-DE4F-9FDA-4EBAF043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97873-C876-A84D-8CC6-AD04C5F5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EE57-53E1-9D42-9C13-460D1CF2E8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545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78226-9F6F-7A42-9DAE-82938208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94AD1-2BC3-1A4C-ABC4-DEE6E6B24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8EBD7B-524C-B04D-B213-304F00A7F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73B545-4E88-6643-823F-9CB3B8FE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37F9-E986-BC4D-B084-D2BE76B1D2CE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DEAD93-A20C-744A-BB0F-793445CE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8B096D-5592-1649-8670-7EC35F1C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EE57-53E1-9D42-9C13-460D1CF2E8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554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82CE8-D867-0343-BB3C-2273FC8B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C270D3-DAFC-944C-B88E-B7E5F145B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8D1511-ECF2-D949-B39B-609E2277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8F5223-58EA-6947-991C-A7BF61688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2EED4E-34C8-BA49-B857-E9B8C0FF9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975AD8-AA0A-9F48-A840-B1DE4615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37F9-E986-BC4D-B084-D2BE76B1D2CE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11579A-7C10-B748-B839-1457C54A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E324E-5FC4-6F41-896D-104324C7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EE57-53E1-9D42-9C13-460D1CF2E8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21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CB2FF-DE2C-3442-9167-31D01DFB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C11271-7096-894F-B848-49358302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37F9-E986-BC4D-B084-D2BE76B1D2CE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EA999B-CBEC-4548-9C78-1A95BF0F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C89EF7-DCEC-5A48-B68A-2F04B04E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EE57-53E1-9D42-9C13-460D1CF2E8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397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4014A6-4B98-554C-ADA5-34AD74B4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37F9-E986-BC4D-B084-D2BE76B1D2CE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D48C75-8136-C14B-A8C6-72894150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800C1F-9709-9B40-A3A7-17C60DC6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EE57-53E1-9D42-9C13-460D1CF2E8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B97F0-E9B4-2947-8C60-1AF51176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C641A-7B2C-0441-AFBA-C11AD8213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DFA059-B207-8D48-A96D-D6EDAD008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E81E70-BA80-4D46-8847-9DBB9F60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37F9-E986-BC4D-B084-D2BE76B1D2CE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564D78-A16E-1C4D-A6ED-E3039E7C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8277BD-4D7D-334F-864A-BAB4DF6A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EE57-53E1-9D42-9C13-460D1CF2E8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57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B83CD-ADA7-684D-B129-65770832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3A484B-6D49-7743-9A52-1ABF2965C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AF451A-9D3B-1C4E-93C7-3238CFE2B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D507DE-06CE-3945-88DB-10323CD7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37F9-E986-BC4D-B084-D2BE76B1D2CE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BD8CC6-1F06-334E-A466-D9693862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BCCA49-5E3A-5645-9B04-3A4E7ED5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EE57-53E1-9D42-9C13-460D1CF2E8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15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9A3C0A-C44F-7B4C-A166-D794F286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AFD9AB-D293-704B-88D2-F888FA059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5D6B4-0313-8A4C-9A05-082796F3C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B37F9-E986-BC4D-B084-D2BE76B1D2CE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14FFC-D32A-0245-8704-B5D339DD0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41F232-EE2A-E646-A43E-305614144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8EE57-53E1-9D42-9C13-460D1CF2E8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98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4C7793E2-47B8-4A4B-96A5-23A9B5C68AF5}"/>
              </a:ext>
            </a:extLst>
          </p:cNvPr>
          <p:cNvSpPr/>
          <p:nvPr/>
        </p:nvSpPr>
        <p:spPr>
          <a:xfrm>
            <a:off x="651646" y="624419"/>
            <a:ext cx="2354318" cy="11771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Data_hashes</a:t>
            </a:r>
            <a:r>
              <a:rPr kumimoji="1" lang="en-US" altLang="zh-CN" dirty="0"/>
              <a:t>(RDD)</a:t>
            </a:r>
          </a:p>
          <a:p>
            <a:pPr algn="ctr"/>
            <a:r>
              <a:rPr kumimoji="1" lang="en-US" altLang="zh-CN" dirty="0"/>
              <a:t>[</a:t>
            </a:r>
            <a:r>
              <a:rPr kumimoji="1" lang="en-US" altLang="zh-CN" dirty="0" err="1"/>
              <a:t>hashes,data</a:t>
            </a:r>
            <a:r>
              <a:rPr kumimoji="1" lang="en-US" altLang="zh-CN" dirty="0"/>
              <a:t>]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81D23D64-56AC-6846-9F5B-B3E9D3BEBD80}"/>
              </a:ext>
            </a:extLst>
          </p:cNvPr>
          <p:cNvSpPr/>
          <p:nvPr/>
        </p:nvSpPr>
        <p:spPr>
          <a:xfrm>
            <a:off x="8432751" y="624421"/>
            <a:ext cx="2660846" cy="11771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Data_hashes</a:t>
            </a:r>
            <a:r>
              <a:rPr kumimoji="1" lang="en-US" altLang="zh-CN" dirty="0"/>
              <a:t>(RDD)</a:t>
            </a:r>
          </a:p>
          <a:p>
            <a:pPr algn="ctr"/>
            <a:r>
              <a:rPr kumimoji="1" lang="en-US" altLang="zh-CN" dirty="0"/>
              <a:t>[</a:t>
            </a:r>
            <a:r>
              <a:rPr kumimoji="1" lang="en-US" altLang="zh-CN" dirty="0" err="1"/>
              <a:t>hashes,data,difference</a:t>
            </a:r>
            <a:r>
              <a:rPr kumimoji="1" lang="en-US" altLang="zh-CN" dirty="0"/>
              <a:t>]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B0B165D-7330-9C4A-ACE2-C5648FFE649F}"/>
              </a:ext>
            </a:extLst>
          </p:cNvPr>
          <p:cNvSpPr/>
          <p:nvPr/>
        </p:nvSpPr>
        <p:spPr>
          <a:xfrm>
            <a:off x="8574712" y="3054409"/>
            <a:ext cx="2932386" cy="11771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Data_hashes</a:t>
            </a:r>
            <a:r>
              <a:rPr kumimoji="1" lang="en-US" altLang="zh-CN" dirty="0"/>
              <a:t>(RDD)</a:t>
            </a:r>
          </a:p>
          <a:p>
            <a:pPr algn="ctr"/>
            <a:r>
              <a:rPr kumimoji="1" lang="en-US" altLang="zh-CN" dirty="0"/>
              <a:t>[</a:t>
            </a:r>
            <a:r>
              <a:rPr kumimoji="1" lang="en-US" altLang="zh-CN" dirty="0" err="1"/>
              <a:t>data,data,differece</a:t>
            </a:r>
            <a:r>
              <a:rPr kumimoji="1" lang="en-US" altLang="zh-CN" dirty="0"/>
              <a:t>]</a:t>
            </a:r>
          </a:p>
          <a:p>
            <a:pPr algn="ctr"/>
            <a:r>
              <a:rPr kumimoji="1" lang="en-US" altLang="zh-CN" dirty="0"/>
              <a:t>(within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offset)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53DC38DE-CBEF-2443-AE9E-7474588EC5D6}"/>
              </a:ext>
            </a:extLst>
          </p:cNvPr>
          <p:cNvSpPr/>
          <p:nvPr/>
        </p:nvSpPr>
        <p:spPr>
          <a:xfrm>
            <a:off x="4677102" y="3105805"/>
            <a:ext cx="2186152" cy="11771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Data_hashes</a:t>
            </a:r>
            <a:r>
              <a:rPr kumimoji="1" lang="en-US" altLang="zh-CN" dirty="0"/>
              <a:t>(RDD)</a:t>
            </a:r>
          </a:p>
          <a:p>
            <a:pPr algn="ctr"/>
            <a:r>
              <a:rPr kumimoji="1" lang="en-US" altLang="zh-CN" dirty="0"/>
              <a:t>[hashes]</a:t>
            </a:r>
          </a:p>
          <a:p>
            <a:pPr algn="ctr"/>
            <a:r>
              <a:rPr kumimoji="1" lang="en-US" altLang="zh-CN" dirty="0"/>
              <a:t>(satisfy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query)</a:t>
            </a:r>
            <a:endParaRPr kumimoji="1" lang="zh-CN" alt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A2E4F282-ACDD-914B-84AB-F57BBA6D4C7C}"/>
              </a:ext>
            </a:extLst>
          </p:cNvPr>
          <p:cNvSpPr/>
          <p:nvPr/>
        </p:nvSpPr>
        <p:spPr>
          <a:xfrm>
            <a:off x="651646" y="3105805"/>
            <a:ext cx="2186152" cy="11771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output(RDD)</a:t>
            </a:r>
            <a:endParaRPr kumimoji="1" lang="zh-CN" altLang="en-US" dirty="0"/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BF5ABABE-15FE-1B4F-B6B4-F8770D124DAD}"/>
              </a:ext>
            </a:extLst>
          </p:cNvPr>
          <p:cNvSpPr/>
          <p:nvPr/>
        </p:nvSpPr>
        <p:spPr>
          <a:xfrm>
            <a:off x="7339675" y="1149936"/>
            <a:ext cx="93542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695FD0F3-4F3D-C74D-BFC2-775A46C4EBE1}"/>
              </a:ext>
            </a:extLst>
          </p:cNvPr>
          <p:cNvSpPr/>
          <p:nvPr/>
        </p:nvSpPr>
        <p:spPr>
          <a:xfrm rot="5400000">
            <a:off x="9432098" y="2328776"/>
            <a:ext cx="935421" cy="273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43F9266E-BF43-B046-9DE7-55D63EC6B15F}"/>
              </a:ext>
            </a:extLst>
          </p:cNvPr>
          <p:cNvSpPr/>
          <p:nvPr/>
        </p:nvSpPr>
        <p:spPr>
          <a:xfrm rot="10800000">
            <a:off x="7330964" y="3541985"/>
            <a:ext cx="93542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C99D39F0-E2CA-8247-95DF-A96C2716350E}"/>
              </a:ext>
            </a:extLst>
          </p:cNvPr>
          <p:cNvSpPr/>
          <p:nvPr/>
        </p:nvSpPr>
        <p:spPr>
          <a:xfrm rot="10800000">
            <a:off x="3273970" y="3541984"/>
            <a:ext cx="10116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9B0748-46A0-2241-83AD-AADE1630C0A3}"/>
              </a:ext>
            </a:extLst>
          </p:cNvPr>
          <p:cNvSpPr txBox="1"/>
          <p:nvPr/>
        </p:nvSpPr>
        <p:spPr>
          <a:xfrm>
            <a:off x="7490347" y="84366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merge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BF5072E-A408-E747-BDD9-129C46EA428B}"/>
              </a:ext>
            </a:extLst>
          </p:cNvPr>
          <p:cNvSpPr txBox="1"/>
          <p:nvPr/>
        </p:nvSpPr>
        <p:spPr>
          <a:xfrm>
            <a:off x="9138617" y="209607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filter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445F9C-6115-7C40-9EBA-5B560F5F9DA6}"/>
              </a:ext>
            </a:extLst>
          </p:cNvPr>
          <p:cNvSpPr txBox="1"/>
          <p:nvPr/>
        </p:nvSpPr>
        <p:spPr>
          <a:xfrm>
            <a:off x="7639290" y="317265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map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ABEDFC1-2119-A942-B554-6265D76232EC}"/>
              </a:ext>
            </a:extLst>
          </p:cNvPr>
          <p:cNvSpPr txBox="1"/>
          <p:nvPr/>
        </p:nvSpPr>
        <p:spPr>
          <a:xfrm>
            <a:off x="3421996" y="323045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return</a:t>
            </a:r>
            <a:endParaRPr kumimoji="1" lang="zh-CN" altLang="en-US" dirty="0"/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F432A587-31EC-064A-8FC3-5B56DCD9B484}"/>
              </a:ext>
            </a:extLst>
          </p:cNvPr>
          <p:cNvSpPr/>
          <p:nvPr/>
        </p:nvSpPr>
        <p:spPr>
          <a:xfrm>
            <a:off x="3218390" y="1112203"/>
            <a:ext cx="93542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17A38A2-711A-7A41-AFD4-E8DDB9560324}"/>
              </a:ext>
            </a:extLst>
          </p:cNvPr>
          <p:cNvSpPr txBox="1"/>
          <p:nvPr/>
        </p:nvSpPr>
        <p:spPr>
          <a:xfrm>
            <a:off x="3325817" y="75054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create</a:t>
            </a:r>
            <a:endParaRPr kumimoji="1" lang="zh-CN" altLang="en-US" dirty="0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2E317340-75AC-0248-ACE5-D95147073DA5}"/>
              </a:ext>
            </a:extLst>
          </p:cNvPr>
          <p:cNvSpPr/>
          <p:nvPr/>
        </p:nvSpPr>
        <p:spPr>
          <a:xfrm>
            <a:off x="4644920" y="624421"/>
            <a:ext cx="2354318" cy="11771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difference(RDD)</a:t>
            </a:r>
          </a:p>
          <a:p>
            <a:pPr algn="ctr"/>
            <a:r>
              <a:rPr kumimoji="1" lang="en-US" altLang="zh-CN" dirty="0"/>
              <a:t>[difference]</a:t>
            </a:r>
          </a:p>
        </p:txBody>
      </p:sp>
    </p:spTree>
    <p:extLst>
      <p:ext uri="{BB962C8B-B14F-4D97-AF65-F5344CB8AC3E}">
        <p14:creationId xmlns:p14="http://schemas.microsoft.com/office/powerpoint/2010/main" val="224889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71</Words>
  <Application>Microsoft Macintosh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Zanning Wang</dc:creator>
  <cp:lastModifiedBy>Zanning Wang</cp:lastModifiedBy>
  <cp:revision>2</cp:revision>
  <dcterms:created xsi:type="dcterms:W3CDTF">2020-07-16T08:24:06Z</dcterms:created>
  <dcterms:modified xsi:type="dcterms:W3CDTF">2020-07-16T08:43:18Z</dcterms:modified>
</cp:coreProperties>
</file>