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776" y="-29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2021/8/2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2021/8/2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2021/8/2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2021/8/2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2021/8/2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2021/8/2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2021/8/2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resz.cn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UI</a:t>
            </a:r>
            <a:r>
              <a:rPr lang="zh-CN" altLang="en-US" dirty="0" smtClean="0"/>
              <a:t>自动化</a:t>
            </a:r>
            <a:r>
              <a:rPr lang="zh-CN" altLang="en-US" dirty="0"/>
              <a:t>测试框架</a:t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 rot="16200000">
            <a:off x="457200" y="116632"/>
            <a:ext cx="6019800" cy="6009531"/>
          </a:xfrm>
        </p:spPr>
        <p:txBody>
          <a:bodyPr>
            <a:noAutofit/>
          </a:bodyPr>
          <a:lstStyle/>
          <a:p>
            <a:endParaRPr lang="en-US" altLang="zh-CN" sz="800" dirty="0" smtClean="0">
              <a:latin typeface="+mj-ea"/>
              <a:ea typeface="+mj-ea"/>
            </a:endParaRPr>
          </a:p>
          <a:p>
            <a:endParaRPr lang="en-US" altLang="zh-CN" sz="800" dirty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zh-CN" sz="900" dirty="0">
              <a:latin typeface="+mj-ea"/>
              <a:ea typeface="+mj-ea"/>
            </a:endParaRPr>
          </a:p>
          <a:p>
            <a:endParaRPr lang="en-US" altLang="zh-CN" sz="900" dirty="0" smtClean="0">
              <a:latin typeface="+mj-ea"/>
              <a:ea typeface="+mj-ea"/>
            </a:endParaRPr>
          </a:p>
          <a:p>
            <a:r>
              <a:rPr lang="zh-CN" altLang="en-US" sz="900" dirty="0" smtClean="0">
                <a:latin typeface="+mj-ea"/>
                <a:ea typeface="+mj-ea"/>
              </a:rPr>
              <a:t>基于</a:t>
            </a:r>
            <a:r>
              <a:rPr lang="en-US" altLang="zh-CN" sz="900" dirty="0" err="1" smtClean="0">
                <a:latin typeface="+mj-ea"/>
                <a:ea typeface="+mj-ea"/>
              </a:rPr>
              <a:t>Python+airtest+unittest</a:t>
            </a:r>
            <a:r>
              <a:rPr lang="zh-CN" altLang="en-US" sz="900" dirty="0">
                <a:latin typeface="+mj-ea"/>
                <a:ea typeface="+mj-ea"/>
              </a:rPr>
              <a:t>的关键字驱动客户端</a:t>
            </a:r>
            <a:r>
              <a:rPr lang="en-US" altLang="zh-CN" sz="900" dirty="0">
                <a:latin typeface="+mj-ea"/>
                <a:ea typeface="+mj-ea"/>
              </a:rPr>
              <a:t>UI</a:t>
            </a:r>
            <a:r>
              <a:rPr lang="zh-CN" altLang="en-US" sz="900" dirty="0">
                <a:latin typeface="+mj-ea"/>
                <a:ea typeface="+mj-ea"/>
              </a:rPr>
              <a:t>自动化测试框架</a:t>
            </a:r>
            <a:br>
              <a:rPr lang="zh-CN" altLang="en-US" sz="900" dirty="0">
                <a:latin typeface="+mj-ea"/>
                <a:ea typeface="+mj-ea"/>
              </a:rPr>
            </a:br>
            <a:r>
              <a:rPr lang="zh-CN" altLang="en-US" sz="900" dirty="0">
                <a:latin typeface="+mj-ea"/>
                <a:ea typeface="+mj-ea"/>
              </a:rPr>
              <a:t/>
            </a:r>
            <a:br>
              <a:rPr lang="zh-CN" altLang="en-US" sz="900" dirty="0">
                <a:latin typeface="+mj-ea"/>
                <a:ea typeface="+mj-ea"/>
              </a:rPr>
            </a:br>
            <a:r>
              <a:rPr lang="en-US" altLang="zh-CN" sz="900" dirty="0">
                <a:latin typeface="+mj-ea"/>
                <a:ea typeface="+mj-ea"/>
              </a:rPr>
              <a:t>Action</a:t>
            </a:r>
            <a:br>
              <a:rPr lang="en-US" altLang="zh-CN" sz="900" dirty="0">
                <a:latin typeface="+mj-ea"/>
                <a:ea typeface="+mj-ea"/>
              </a:rPr>
            </a:br>
            <a:r>
              <a:rPr lang="en-US" altLang="zh-CN" sz="900" dirty="0">
                <a:latin typeface="+mj-ea"/>
                <a:ea typeface="+mj-ea"/>
              </a:rPr>
              <a:t/>
            </a:r>
            <a:br>
              <a:rPr lang="en-US" altLang="zh-CN" sz="900" dirty="0">
                <a:latin typeface="+mj-ea"/>
                <a:ea typeface="+mj-ea"/>
              </a:rPr>
            </a:br>
            <a:r>
              <a:rPr lang="en-US" altLang="zh-CN" sz="900" dirty="0">
                <a:latin typeface="+mj-ea"/>
                <a:ea typeface="+mj-ea"/>
              </a:rPr>
              <a:t>--App_actions.py   </a:t>
            </a:r>
            <a:r>
              <a:rPr lang="zh-CN" altLang="en-US" sz="900" dirty="0" smtClean="0">
                <a:latin typeface="+mj-ea"/>
                <a:ea typeface="+mj-ea"/>
              </a:rPr>
              <a:t>封装</a:t>
            </a:r>
            <a:r>
              <a:rPr lang="en-US" altLang="zh-CN" sz="900" dirty="0" err="1" smtClean="0">
                <a:latin typeface="+mj-ea"/>
                <a:ea typeface="+mj-ea"/>
              </a:rPr>
              <a:t>airtest</a:t>
            </a:r>
            <a:r>
              <a:rPr lang="zh-CN" altLang="en-US" sz="900" dirty="0" smtClean="0">
                <a:latin typeface="+mj-ea"/>
                <a:ea typeface="+mj-ea"/>
              </a:rPr>
              <a:t>模块</a:t>
            </a:r>
            <a:r>
              <a:rPr lang="zh-CN" altLang="en-US" sz="900" dirty="0">
                <a:latin typeface="+mj-ea"/>
                <a:ea typeface="+mj-ea"/>
              </a:rPr>
              <a:t>的</a:t>
            </a:r>
            <a:r>
              <a:rPr lang="zh-CN" altLang="en-US" sz="900" dirty="0" smtClean="0">
                <a:latin typeface="+mj-ea"/>
                <a:ea typeface="+mj-ea"/>
              </a:rPr>
              <a:t>方法</a:t>
            </a:r>
            <a:r>
              <a:rPr lang="en-US" altLang="zh-CN" sz="900" dirty="0">
                <a:latin typeface="+mj-ea"/>
                <a:ea typeface="+mj-ea"/>
              </a:rPr>
              <a:t/>
            </a:r>
            <a:br>
              <a:rPr lang="en-US" altLang="zh-CN" sz="900" dirty="0">
                <a:latin typeface="+mj-ea"/>
                <a:ea typeface="+mj-ea"/>
              </a:rPr>
            </a:br>
            <a:r>
              <a:rPr lang="en-US" altLang="zh-CN" sz="900" dirty="0">
                <a:latin typeface="+mj-ea"/>
                <a:ea typeface="+mj-ea"/>
              </a:rPr>
              <a:t/>
            </a:r>
            <a:br>
              <a:rPr lang="en-US" altLang="zh-CN" sz="900" dirty="0">
                <a:latin typeface="+mj-ea"/>
                <a:ea typeface="+mj-ea"/>
              </a:rPr>
            </a:br>
            <a:r>
              <a:rPr lang="en-US" altLang="zh-CN" sz="900" dirty="0">
                <a:latin typeface="+mj-ea"/>
                <a:ea typeface="+mj-ea"/>
              </a:rPr>
              <a:t>Cases</a:t>
            </a:r>
            <a:br>
              <a:rPr lang="en-US" altLang="zh-CN" sz="900" dirty="0">
                <a:latin typeface="+mj-ea"/>
                <a:ea typeface="+mj-ea"/>
              </a:rPr>
            </a:br>
            <a:r>
              <a:rPr lang="en-US" altLang="zh-CN" sz="900" dirty="0">
                <a:latin typeface="+mj-ea"/>
                <a:ea typeface="+mj-ea"/>
              </a:rPr>
              <a:t/>
            </a:r>
            <a:br>
              <a:rPr lang="en-US" altLang="zh-CN" sz="900" dirty="0">
                <a:latin typeface="+mj-ea"/>
                <a:ea typeface="+mj-ea"/>
              </a:rPr>
            </a:br>
            <a:r>
              <a:rPr lang="en-US" altLang="zh-CN" sz="900" dirty="0">
                <a:latin typeface="+mj-ea"/>
                <a:ea typeface="+mj-ea"/>
              </a:rPr>
              <a:t>--case_01.py    </a:t>
            </a:r>
            <a:r>
              <a:rPr lang="zh-CN" altLang="en-US" sz="900" dirty="0">
                <a:latin typeface="+mj-ea"/>
                <a:ea typeface="+mj-ea"/>
              </a:rPr>
              <a:t>测试用例集</a:t>
            </a:r>
            <a:br>
              <a:rPr lang="zh-CN" altLang="en-US" sz="900" dirty="0">
                <a:latin typeface="+mj-ea"/>
                <a:ea typeface="+mj-ea"/>
              </a:rPr>
            </a:br>
            <a:r>
              <a:rPr lang="en-US" altLang="zh-CN" sz="900" dirty="0">
                <a:latin typeface="+mj-ea"/>
                <a:ea typeface="+mj-ea"/>
              </a:rPr>
              <a:t/>
            </a:r>
            <a:br>
              <a:rPr lang="en-US" altLang="zh-CN" sz="900" dirty="0">
                <a:latin typeface="+mj-ea"/>
                <a:ea typeface="+mj-ea"/>
              </a:rPr>
            </a:br>
            <a:r>
              <a:rPr lang="en-US" altLang="zh-CN" sz="900" dirty="0" err="1">
                <a:latin typeface="+mj-ea"/>
                <a:ea typeface="+mj-ea"/>
              </a:rPr>
              <a:t>Config</a:t>
            </a:r>
            <a:r>
              <a:rPr lang="en-US" altLang="zh-CN" sz="900" dirty="0">
                <a:latin typeface="+mj-ea"/>
                <a:ea typeface="+mj-ea"/>
              </a:rPr>
              <a:t/>
            </a:r>
            <a:br>
              <a:rPr lang="en-US" altLang="zh-CN" sz="900" dirty="0">
                <a:latin typeface="+mj-ea"/>
                <a:ea typeface="+mj-ea"/>
              </a:rPr>
            </a:br>
            <a:r>
              <a:rPr lang="en-US" altLang="zh-CN" sz="900" dirty="0">
                <a:latin typeface="+mj-ea"/>
                <a:ea typeface="+mj-ea"/>
              </a:rPr>
              <a:t/>
            </a:r>
            <a:br>
              <a:rPr lang="en-US" altLang="zh-CN" sz="900" dirty="0">
                <a:latin typeface="+mj-ea"/>
                <a:ea typeface="+mj-ea"/>
              </a:rPr>
            </a:br>
            <a:r>
              <a:rPr lang="en-US" altLang="zh-CN" sz="900" dirty="0">
                <a:latin typeface="+mj-ea"/>
                <a:ea typeface="+mj-ea"/>
              </a:rPr>
              <a:t>--</a:t>
            </a:r>
            <a:r>
              <a:rPr lang="en-US" altLang="zh-CN" sz="900" dirty="0" err="1">
                <a:latin typeface="+mj-ea"/>
                <a:ea typeface="+mj-ea"/>
              </a:rPr>
              <a:t>device_config.yaml</a:t>
            </a:r>
            <a:r>
              <a:rPr lang="en-US" altLang="zh-CN" sz="900" dirty="0">
                <a:latin typeface="+mj-ea"/>
                <a:ea typeface="+mj-ea"/>
              </a:rPr>
              <a:t>       </a:t>
            </a:r>
            <a:r>
              <a:rPr lang="zh-CN" altLang="en-US" sz="900" dirty="0">
                <a:latin typeface="+mj-ea"/>
                <a:ea typeface="+mj-ea"/>
              </a:rPr>
              <a:t>测试设备配置信息文件</a:t>
            </a:r>
            <a:br>
              <a:rPr lang="zh-CN" altLang="en-US" sz="900" dirty="0">
                <a:latin typeface="+mj-ea"/>
                <a:ea typeface="+mj-ea"/>
              </a:rPr>
            </a:br>
            <a:r>
              <a:rPr lang="en-US" altLang="zh-CN" sz="900" dirty="0">
                <a:latin typeface="+mj-ea"/>
                <a:ea typeface="+mj-ea"/>
              </a:rPr>
              <a:t>--project_var.py          </a:t>
            </a:r>
            <a:r>
              <a:rPr lang="zh-CN" altLang="en-US" sz="900" dirty="0">
                <a:latin typeface="+mj-ea"/>
                <a:ea typeface="+mj-ea"/>
              </a:rPr>
              <a:t>工程路径</a:t>
            </a:r>
            <a:br>
              <a:rPr lang="zh-CN" altLang="en-US" sz="900" dirty="0">
                <a:latin typeface="+mj-ea"/>
                <a:ea typeface="+mj-ea"/>
              </a:rPr>
            </a:br>
            <a:r>
              <a:rPr lang="en-US" altLang="zh-CN" sz="900" dirty="0">
                <a:latin typeface="+mj-ea"/>
                <a:ea typeface="+mj-ea"/>
              </a:rPr>
              <a:t/>
            </a:r>
            <a:br>
              <a:rPr lang="en-US" altLang="zh-CN" sz="900" dirty="0">
                <a:latin typeface="+mj-ea"/>
                <a:ea typeface="+mj-ea"/>
              </a:rPr>
            </a:br>
            <a:r>
              <a:rPr lang="zh-CN" altLang="en-US" sz="900" dirty="0">
                <a:latin typeface="+mj-ea"/>
                <a:ea typeface="+mj-ea"/>
              </a:rPr>
              <a:t/>
            </a:r>
            <a:br>
              <a:rPr lang="zh-CN" altLang="en-US" sz="900" dirty="0">
                <a:latin typeface="+mj-ea"/>
                <a:ea typeface="+mj-ea"/>
              </a:rPr>
            </a:br>
            <a:r>
              <a:rPr lang="en-US" altLang="zh-CN" sz="900" dirty="0">
                <a:latin typeface="+mj-ea"/>
                <a:ea typeface="+mj-ea"/>
              </a:rPr>
              <a:t/>
            </a:r>
            <a:br>
              <a:rPr lang="en-US" altLang="zh-CN" sz="900" dirty="0">
                <a:latin typeface="+mj-ea"/>
                <a:ea typeface="+mj-ea"/>
              </a:rPr>
            </a:br>
            <a:r>
              <a:rPr lang="en-US" altLang="zh-CN" sz="900" dirty="0">
                <a:latin typeface="+mj-ea"/>
                <a:ea typeface="+mj-ea"/>
              </a:rPr>
              <a:t>Log</a:t>
            </a:r>
            <a:br>
              <a:rPr lang="en-US" altLang="zh-CN" sz="900" dirty="0">
                <a:latin typeface="+mj-ea"/>
                <a:ea typeface="+mj-ea"/>
              </a:rPr>
            </a:br>
            <a:r>
              <a:rPr lang="en-US" altLang="zh-CN" sz="900" dirty="0">
                <a:latin typeface="+mj-ea"/>
                <a:ea typeface="+mj-ea"/>
              </a:rPr>
              <a:t/>
            </a:r>
            <a:br>
              <a:rPr lang="en-US" altLang="zh-CN" sz="900" dirty="0">
                <a:latin typeface="+mj-ea"/>
                <a:ea typeface="+mj-ea"/>
              </a:rPr>
            </a:br>
            <a:r>
              <a:rPr lang="en-US" altLang="zh-CN" sz="900" dirty="0">
                <a:latin typeface="+mj-ea"/>
                <a:ea typeface="+mj-ea"/>
              </a:rPr>
              <a:t>--logger_handler.py       log</a:t>
            </a:r>
            <a:r>
              <a:rPr lang="zh-CN" altLang="en-US" sz="900" dirty="0">
                <a:latin typeface="+mj-ea"/>
                <a:ea typeface="+mj-ea"/>
              </a:rPr>
              <a:t>模块</a:t>
            </a:r>
            <a:br>
              <a:rPr lang="zh-CN" altLang="en-US" sz="900" dirty="0">
                <a:latin typeface="+mj-ea"/>
                <a:ea typeface="+mj-ea"/>
              </a:rPr>
            </a:br>
            <a:r>
              <a:rPr lang="en-US" altLang="zh-CN" sz="900" dirty="0">
                <a:latin typeface="+mj-ea"/>
                <a:ea typeface="+mj-ea"/>
              </a:rPr>
              <a:t>--log</a:t>
            </a:r>
            <a:r>
              <a:rPr lang="zh-CN" altLang="en-US" sz="900" dirty="0">
                <a:latin typeface="+mj-ea"/>
                <a:ea typeface="+mj-ea"/>
              </a:rPr>
              <a:t>文件保存路径</a:t>
            </a:r>
            <a:br>
              <a:rPr lang="zh-CN" altLang="en-US" sz="900" dirty="0">
                <a:latin typeface="+mj-ea"/>
                <a:ea typeface="+mj-ea"/>
              </a:rPr>
            </a:br>
            <a:r>
              <a:rPr lang="en-US" altLang="zh-CN" sz="900" dirty="0">
                <a:latin typeface="+mj-ea"/>
                <a:ea typeface="+mj-ea"/>
              </a:rPr>
              <a:t/>
            </a:r>
            <a:br>
              <a:rPr lang="en-US" altLang="zh-CN" sz="900" dirty="0">
                <a:latin typeface="+mj-ea"/>
                <a:ea typeface="+mj-ea"/>
              </a:rPr>
            </a:br>
            <a:r>
              <a:rPr lang="en-US" altLang="zh-CN" sz="900" dirty="0" err="1">
                <a:latin typeface="+mj-ea"/>
                <a:ea typeface="+mj-ea"/>
              </a:rPr>
              <a:t>Page_case</a:t>
            </a:r>
            <a:r>
              <a:rPr lang="en-US" altLang="zh-CN" sz="900" dirty="0">
                <a:latin typeface="+mj-ea"/>
                <a:ea typeface="+mj-ea"/>
              </a:rPr>
              <a:t/>
            </a:r>
            <a:br>
              <a:rPr lang="en-US" altLang="zh-CN" sz="900" dirty="0">
                <a:latin typeface="+mj-ea"/>
                <a:ea typeface="+mj-ea"/>
              </a:rPr>
            </a:br>
            <a:r>
              <a:rPr lang="en-US" altLang="zh-CN" sz="900" dirty="0">
                <a:latin typeface="+mj-ea"/>
                <a:ea typeface="+mj-ea"/>
              </a:rPr>
              <a:t/>
            </a:r>
            <a:br>
              <a:rPr lang="en-US" altLang="zh-CN" sz="900" dirty="0">
                <a:latin typeface="+mj-ea"/>
                <a:ea typeface="+mj-ea"/>
              </a:rPr>
            </a:br>
            <a:r>
              <a:rPr lang="en-US" altLang="zh-CN" sz="900" dirty="0">
                <a:latin typeface="+mj-ea"/>
                <a:ea typeface="+mj-ea"/>
              </a:rPr>
              <a:t>--</a:t>
            </a:r>
            <a:r>
              <a:rPr lang="en-US" altLang="zh-CN" sz="900" dirty="0" err="1">
                <a:latin typeface="+mj-ea"/>
                <a:ea typeface="+mj-ea"/>
              </a:rPr>
              <a:t>Home_search.yaml</a:t>
            </a:r>
            <a:r>
              <a:rPr lang="en-US" altLang="zh-CN" sz="900" dirty="0">
                <a:latin typeface="+mj-ea"/>
                <a:ea typeface="+mj-ea"/>
              </a:rPr>
              <a:t>   case</a:t>
            </a:r>
            <a:r>
              <a:rPr lang="zh-CN" altLang="en-US" sz="900" dirty="0">
                <a:latin typeface="+mj-ea"/>
                <a:ea typeface="+mj-ea"/>
              </a:rPr>
              <a:t>关键字信息，根据关键字获取执行</a:t>
            </a:r>
            <a:r>
              <a:rPr lang="en-US" altLang="zh-CN" sz="900" dirty="0">
                <a:latin typeface="+mj-ea"/>
                <a:ea typeface="+mj-ea"/>
              </a:rPr>
              <a:t>case</a:t>
            </a:r>
            <a:r>
              <a:rPr lang="zh-CN" altLang="en-US" sz="900" dirty="0">
                <a:latin typeface="+mj-ea"/>
                <a:ea typeface="+mj-ea"/>
              </a:rPr>
              <a:t>时的数据</a:t>
            </a:r>
            <a:br>
              <a:rPr lang="zh-CN" altLang="en-US" sz="900" dirty="0">
                <a:latin typeface="+mj-ea"/>
                <a:ea typeface="+mj-ea"/>
              </a:rPr>
            </a:br>
            <a:r>
              <a:rPr lang="en-US" altLang="zh-CN" sz="900" dirty="0">
                <a:latin typeface="+mj-ea"/>
                <a:ea typeface="+mj-ea"/>
              </a:rPr>
              <a:t/>
            </a:r>
            <a:br>
              <a:rPr lang="en-US" altLang="zh-CN" sz="900" dirty="0">
                <a:latin typeface="+mj-ea"/>
                <a:ea typeface="+mj-ea"/>
              </a:rPr>
            </a:br>
            <a:r>
              <a:rPr lang="en-US" altLang="zh-CN" sz="900" dirty="0">
                <a:latin typeface="+mj-ea"/>
                <a:ea typeface="+mj-ea"/>
              </a:rPr>
              <a:t>Screenshots</a:t>
            </a:r>
            <a:br>
              <a:rPr lang="en-US" altLang="zh-CN" sz="900" dirty="0">
                <a:latin typeface="+mj-ea"/>
                <a:ea typeface="+mj-ea"/>
              </a:rPr>
            </a:br>
            <a:r>
              <a:rPr lang="en-US" altLang="zh-CN" sz="900" dirty="0">
                <a:latin typeface="+mj-ea"/>
                <a:ea typeface="+mj-ea"/>
              </a:rPr>
              <a:t/>
            </a:r>
            <a:br>
              <a:rPr lang="en-US" altLang="zh-CN" sz="900" dirty="0">
                <a:latin typeface="+mj-ea"/>
                <a:ea typeface="+mj-ea"/>
              </a:rPr>
            </a:br>
            <a:r>
              <a:rPr lang="en-US" altLang="zh-CN" sz="900" dirty="0">
                <a:latin typeface="+mj-ea"/>
                <a:ea typeface="+mj-ea"/>
              </a:rPr>
              <a:t>-- </a:t>
            </a:r>
            <a:r>
              <a:rPr lang="zh-CN" altLang="en-US" sz="900" dirty="0">
                <a:latin typeface="+mj-ea"/>
                <a:ea typeface="+mj-ea"/>
              </a:rPr>
              <a:t>截图保存路径</a:t>
            </a:r>
            <a:br>
              <a:rPr lang="zh-CN" altLang="en-US" sz="900" dirty="0">
                <a:latin typeface="+mj-ea"/>
                <a:ea typeface="+mj-ea"/>
              </a:rPr>
            </a:br>
            <a:r>
              <a:rPr lang="en-US" altLang="zh-CN" sz="900" dirty="0">
                <a:latin typeface="+mj-ea"/>
                <a:ea typeface="+mj-ea"/>
              </a:rPr>
              <a:t/>
            </a:r>
            <a:br>
              <a:rPr lang="en-US" altLang="zh-CN" sz="900" dirty="0">
                <a:latin typeface="+mj-ea"/>
                <a:ea typeface="+mj-ea"/>
              </a:rPr>
            </a:br>
            <a:r>
              <a:rPr lang="en-US" altLang="zh-CN" sz="900" dirty="0">
                <a:latin typeface="+mj-ea"/>
                <a:ea typeface="+mj-ea"/>
              </a:rPr>
              <a:t/>
            </a:r>
            <a:br>
              <a:rPr lang="en-US" altLang="zh-CN" sz="900" dirty="0">
                <a:latin typeface="+mj-ea"/>
                <a:ea typeface="+mj-ea"/>
              </a:rPr>
            </a:br>
            <a:r>
              <a:rPr lang="en-US" altLang="zh-CN" sz="900" dirty="0">
                <a:latin typeface="+mj-ea"/>
                <a:ea typeface="+mj-ea"/>
              </a:rPr>
              <a:t/>
            </a:r>
            <a:br>
              <a:rPr lang="en-US" altLang="zh-CN" sz="900" dirty="0">
                <a:latin typeface="+mj-ea"/>
                <a:ea typeface="+mj-ea"/>
              </a:rPr>
            </a:br>
            <a:r>
              <a:rPr lang="zh-CN" altLang="en-US" sz="900" dirty="0">
                <a:latin typeface="+mj-ea"/>
                <a:ea typeface="+mj-ea"/>
              </a:rPr>
              <a:t/>
            </a:r>
            <a:br>
              <a:rPr lang="zh-CN" altLang="en-US" sz="900" dirty="0">
                <a:latin typeface="+mj-ea"/>
                <a:ea typeface="+mj-ea"/>
              </a:rPr>
            </a:br>
            <a:r>
              <a:rPr lang="en-US" altLang="zh-CN" sz="900" dirty="0">
                <a:latin typeface="+mj-ea"/>
                <a:ea typeface="+mj-ea"/>
              </a:rPr>
              <a:t>--yaml_handle.py      </a:t>
            </a:r>
            <a:r>
              <a:rPr lang="zh-CN" altLang="en-US" sz="900" dirty="0">
                <a:latin typeface="+mj-ea"/>
                <a:ea typeface="+mj-ea"/>
              </a:rPr>
              <a:t>解析</a:t>
            </a:r>
            <a:r>
              <a:rPr lang="en-US" altLang="zh-CN" sz="900" dirty="0" err="1">
                <a:latin typeface="+mj-ea"/>
                <a:ea typeface="+mj-ea"/>
              </a:rPr>
              <a:t>yaml</a:t>
            </a:r>
            <a:r>
              <a:rPr lang="zh-CN" altLang="en-US" sz="900" dirty="0">
                <a:latin typeface="+mj-ea"/>
                <a:ea typeface="+mj-ea"/>
              </a:rPr>
              <a:t>配置文件</a:t>
            </a:r>
          </a:p>
        </p:txBody>
      </p:sp>
    </p:spTree>
    <p:extLst>
      <p:ext uri="{BB962C8B-B14F-4D97-AF65-F5344CB8AC3E}">
        <p14:creationId xmlns:p14="http://schemas.microsoft.com/office/powerpoint/2010/main" val="1902646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封装读取</a:t>
            </a:r>
            <a:r>
              <a:rPr lang="en-US" altLang="zh-CN" dirty="0" smtClean="0"/>
              <a:t>YAML</a:t>
            </a:r>
            <a:endParaRPr lang="zh-CN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46842"/>
            <a:ext cx="8229600" cy="4232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5761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封装</a:t>
            </a:r>
            <a:r>
              <a:rPr lang="en-US" altLang="zh-CN" dirty="0"/>
              <a:t>A</a:t>
            </a:r>
            <a:r>
              <a:rPr lang="en-US" altLang="zh-CN" dirty="0" smtClean="0"/>
              <a:t>ction</a:t>
            </a:r>
            <a:endParaRPr lang="zh-CN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377" y="1600200"/>
            <a:ext cx="669524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5604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封装下滑操作</a:t>
            </a:r>
            <a:endParaRPr lang="zh-CN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66396"/>
            <a:ext cx="8229600" cy="3593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3476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测试报告</a:t>
            </a:r>
            <a:r>
              <a:rPr lang="en-US" altLang="zh-CN" sz="1300" dirty="0">
                <a:solidFill>
                  <a:schemeClr val="bg1">
                    <a:lumMod val="65000"/>
                  </a:schemeClr>
                </a:solidFill>
              </a:rPr>
              <a:t>D:/pytest/air_selenium/case/log/log1234.html</a:t>
            </a:r>
            <a:r>
              <a:rPr lang="en-US" altLang="zh-CN" sz="1300" dirty="0" smtClean="0">
                <a:solidFill>
                  <a:schemeClr val="bg1">
                    <a:lumMod val="65000"/>
                  </a:schemeClr>
                </a:solidFill>
              </a:rPr>
              <a:t>	</a:t>
            </a:r>
            <a:endParaRPr lang="zh-CN" altLang="en-US" sz="13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484784"/>
            <a:ext cx="8944286" cy="475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5988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appium</a:t>
            </a:r>
            <a:r>
              <a:rPr lang="zh-CN" altLang="en-US" dirty="0" smtClean="0"/>
              <a:t>操作</a:t>
            </a:r>
            <a:endParaRPr lang="zh-CN" alt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3113" y="1600200"/>
            <a:ext cx="6177774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0445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元素定位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zh-CN" dirty="0" err="1" smtClean="0"/>
              <a:t>Airtest</a:t>
            </a:r>
            <a:r>
              <a:rPr lang="en-US" altLang="zh-CN" dirty="0" smtClean="0"/>
              <a:t>-</a:t>
            </a:r>
            <a:r>
              <a:rPr lang="zh-CN" altLang="en-US" dirty="0" smtClean="0"/>
              <a:t>链接到手机</a:t>
            </a:r>
            <a:endParaRPr lang="en-US" altLang="zh-CN" dirty="0" smtClean="0"/>
          </a:p>
          <a:p>
            <a:r>
              <a:rPr lang="en-US" altLang="zh-CN" dirty="0" err="1" smtClean="0"/>
              <a:t>Poco</a:t>
            </a:r>
            <a:r>
              <a:rPr lang="zh-CN" altLang="en-US" dirty="0"/>
              <a:t>辅助</a:t>
            </a:r>
            <a:r>
              <a:rPr lang="zh-CN" altLang="en-US" dirty="0" smtClean="0"/>
              <a:t>框选择</a:t>
            </a:r>
            <a:r>
              <a:rPr lang="en-US" altLang="zh-CN" dirty="0" smtClean="0"/>
              <a:t>Android</a:t>
            </a:r>
          </a:p>
          <a:p>
            <a:endParaRPr lang="en-US" altLang="zh-CN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sz="2500" b="1" dirty="0" smtClean="0">
                <a:latin typeface="+mj-ea"/>
                <a:ea typeface="+mj-ea"/>
              </a:rPr>
              <a:t>Child--</a:t>
            </a:r>
            <a:r>
              <a:rPr lang="zh-CN" altLang="en-US" sz="2500" b="1" dirty="0">
                <a:latin typeface="+mj-ea"/>
                <a:ea typeface="+mj-ea"/>
              </a:rPr>
              <a:t>获取当前节点下的子节点，如果是多个获取多个，没有转换</a:t>
            </a:r>
            <a:r>
              <a:rPr lang="en-US" altLang="zh-CN" sz="2500" b="1" dirty="0">
                <a:latin typeface="+mj-ea"/>
                <a:ea typeface="+mj-ea"/>
              </a:rPr>
              <a:t>list</a:t>
            </a:r>
            <a:r>
              <a:rPr lang="zh-CN" altLang="en-US" sz="2500" b="1" dirty="0">
                <a:latin typeface="+mj-ea"/>
                <a:ea typeface="+mj-ea"/>
              </a:rPr>
              <a:t>或者不用</a:t>
            </a:r>
            <a:r>
              <a:rPr lang="en-US" altLang="zh-CN" sz="2500" b="1" dirty="0">
                <a:latin typeface="+mj-ea"/>
                <a:ea typeface="+mj-ea"/>
              </a:rPr>
              <a:t>for</a:t>
            </a:r>
            <a:r>
              <a:rPr lang="zh-CN" altLang="en-US" sz="2500" b="1" dirty="0">
                <a:latin typeface="+mj-ea"/>
                <a:ea typeface="+mj-ea"/>
              </a:rPr>
              <a:t>循环提取默认提取第一个节点</a:t>
            </a:r>
            <a:br>
              <a:rPr lang="zh-CN" altLang="en-US" sz="2500" b="1" dirty="0">
                <a:latin typeface="+mj-ea"/>
                <a:ea typeface="+mj-ea"/>
              </a:rPr>
            </a:br>
            <a:endParaRPr lang="en-US" altLang="zh-CN" sz="2500" b="1" dirty="0">
              <a:latin typeface="+mj-ea"/>
              <a:ea typeface="+mj-ea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sz="2500" b="1" dirty="0" smtClean="0">
                <a:latin typeface="+mj-ea"/>
                <a:ea typeface="+mj-ea"/>
              </a:rPr>
              <a:t>Children--</a:t>
            </a:r>
            <a:r>
              <a:rPr lang="zh-CN" altLang="en-US" sz="2500" b="1" dirty="0" smtClean="0">
                <a:latin typeface="+mj-ea"/>
                <a:ea typeface="+mj-ea"/>
              </a:rPr>
              <a:t>获取</a:t>
            </a:r>
            <a:r>
              <a:rPr lang="zh-CN" altLang="en-US" sz="2500" b="1" dirty="0">
                <a:latin typeface="+mj-ea"/>
                <a:ea typeface="+mj-ea"/>
              </a:rPr>
              <a:t>子节点，如果是多个获取多个，没有转换</a:t>
            </a:r>
            <a:r>
              <a:rPr lang="en-US" altLang="zh-CN" sz="2500" b="1" dirty="0">
                <a:latin typeface="+mj-ea"/>
                <a:ea typeface="+mj-ea"/>
              </a:rPr>
              <a:t>list</a:t>
            </a:r>
            <a:r>
              <a:rPr lang="zh-CN" altLang="en-US" sz="2500" b="1" dirty="0">
                <a:latin typeface="+mj-ea"/>
                <a:ea typeface="+mj-ea"/>
              </a:rPr>
              <a:t>或者不用</a:t>
            </a:r>
            <a:r>
              <a:rPr lang="en-US" altLang="zh-CN" sz="2500" b="1" dirty="0">
                <a:latin typeface="+mj-ea"/>
                <a:ea typeface="+mj-ea"/>
              </a:rPr>
              <a:t>for</a:t>
            </a:r>
            <a:r>
              <a:rPr lang="zh-CN" altLang="en-US" sz="2500" b="1" dirty="0">
                <a:latin typeface="+mj-ea"/>
                <a:ea typeface="+mj-ea"/>
              </a:rPr>
              <a:t>循环提取默认提取第一个节点 </a:t>
            </a:r>
            <a:br>
              <a:rPr lang="zh-CN" altLang="en-US" sz="2500" b="1" dirty="0">
                <a:latin typeface="+mj-ea"/>
                <a:ea typeface="+mj-ea"/>
              </a:rPr>
            </a:br>
            <a:endParaRPr lang="en-US" altLang="zh-CN" sz="2500" b="1" dirty="0">
              <a:latin typeface="+mj-ea"/>
              <a:ea typeface="+mj-ea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sz="2500" b="1" dirty="0" smtClean="0">
                <a:latin typeface="+mj-ea"/>
                <a:ea typeface="+mj-ea"/>
              </a:rPr>
              <a:t>offspring</a:t>
            </a:r>
            <a:r>
              <a:rPr lang="zh-CN" altLang="en-US" sz="2500" b="1" dirty="0">
                <a:latin typeface="+mj-ea"/>
                <a:ea typeface="+mj-ea"/>
              </a:rPr>
              <a:t>获取当前节点下的孙节点，如果是多个获取多个，没有转换</a:t>
            </a:r>
            <a:r>
              <a:rPr lang="en-US" altLang="zh-CN" sz="2500" b="1" dirty="0">
                <a:latin typeface="+mj-ea"/>
                <a:ea typeface="+mj-ea"/>
              </a:rPr>
              <a:t>list</a:t>
            </a:r>
            <a:r>
              <a:rPr lang="zh-CN" altLang="en-US" sz="2500" b="1" dirty="0">
                <a:latin typeface="+mj-ea"/>
                <a:ea typeface="+mj-ea"/>
              </a:rPr>
              <a:t>或者不用</a:t>
            </a:r>
            <a:r>
              <a:rPr lang="en-US" altLang="zh-CN" sz="2500" b="1" dirty="0">
                <a:latin typeface="+mj-ea"/>
                <a:ea typeface="+mj-ea"/>
              </a:rPr>
              <a:t>for</a:t>
            </a:r>
            <a:r>
              <a:rPr lang="zh-CN" altLang="en-US" sz="2500" b="1" dirty="0">
                <a:latin typeface="+mj-ea"/>
                <a:ea typeface="+mj-ea"/>
              </a:rPr>
              <a:t>循环提取默认提取第一个节点</a:t>
            </a:r>
            <a:br>
              <a:rPr lang="zh-CN" altLang="en-US" sz="2500" b="1" dirty="0">
                <a:latin typeface="+mj-ea"/>
                <a:ea typeface="+mj-ea"/>
              </a:rPr>
            </a:br>
            <a:endParaRPr lang="en-US" altLang="zh-CN" sz="2500" b="1" dirty="0">
              <a:latin typeface="+mj-ea"/>
              <a:ea typeface="+mj-ea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sz="2500" b="1" dirty="0">
                <a:latin typeface="+mj-ea"/>
                <a:ea typeface="+mj-ea"/>
              </a:rPr>
              <a:t/>
            </a:r>
            <a:br>
              <a:rPr lang="en-US" altLang="zh-CN" sz="2500" b="1" dirty="0">
                <a:latin typeface="+mj-ea"/>
                <a:ea typeface="+mj-ea"/>
              </a:rPr>
            </a:br>
            <a:r>
              <a:rPr lang="en-US" altLang="zh-CN" sz="2500" b="1" dirty="0" smtClean="0">
                <a:latin typeface="+mj-ea"/>
                <a:ea typeface="+mj-ea"/>
              </a:rPr>
              <a:t>sibling</a:t>
            </a:r>
            <a:r>
              <a:rPr lang="zh-CN" altLang="en-US" sz="2500" b="1" dirty="0">
                <a:latin typeface="+mj-ea"/>
                <a:ea typeface="+mj-ea"/>
              </a:rPr>
              <a:t>获取当前节点的兄弟节点</a:t>
            </a:r>
            <a:br>
              <a:rPr lang="zh-CN" altLang="en-US" sz="2500" b="1" dirty="0">
                <a:latin typeface="+mj-ea"/>
                <a:ea typeface="+mj-ea"/>
              </a:rPr>
            </a:br>
            <a:endParaRPr lang="en-US" altLang="zh-CN" sz="2500" b="1" dirty="0" smtClean="0">
              <a:latin typeface="+mj-ea"/>
              <a:ea typeface="+mj-ea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sz="2500" b="1" dirty="0" smtClean="0">
                <a:latin typeface="+mj-ea"/>
                <a:ea typeface="+mj-ea"/>
              </a:rPr>
              <a:t>parent</a:t>
            </a:r>
            <a:r>
              <a:rPr lang="zh-CN" altLang="en-US" sz="2500" b="1" dirty="0">
                <a:latin typeface="+mj-ea"/>
                <a:ea typeface="+mj-ea"/>
              </a:rPr>
              <a:t>获取当前节点的父</a:t>
            </a:r>
            <a:r>
              <a:rPr lang="zh-CN" altLang="en-US" sz="2500" b="1" dirty="0" smtClean="0">
                <a:latin typeface="+mj-ea"/>
                <a:ea typeface="+mj-ea"/>
              </a:rPr>
              <a:t>节点</a:t>
            </a:r>
            <a:endParaRPr lang="en-US" altLang="zh-CN" sz="2500" b="1" dirty="0" smtClean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poco</a:t>
            </a:r>
            <a:r>
              <a:rPr lang="en-US" altLang="zh-CN" dirty="0"/>
              <a:t>(text</a:t>
            </a:r>
            <a:r>
              <a:rPr lang="en-US" altLang="zh-CN" dirty="0" smtClean="0"/>
              <a:t>=‘</a:t>
            </a:r>
            <a:r>
              <a:rPr lang="zh-CN" altLang="en-US" smtClean="0"/>
              <a:t>脉率</a:t>
            </a:r>
            <a:r>
              <a:rPr lang="en-US" altLang="zh-CN" smtClean="0"/>
              <a:t>').</a:t>
            </a:r>
            <a:r>
              <a:rPr lang="en-US" altLang="zh-CN" dirty="0"/>
              <a:t>parent().offspring(text="</a:t>
            </a:r>
            <a:r>
              <a:rPr lang="zh-CN" altLang="en-US" dirty="0"/>
              <a:t>请输入</a:t>
            </a:r>
            <a:r>
              <a:rPr lang="en-US" altLang="zh-CN" dirty="0"/>
              <a:t>")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>
                <a:hlinkClick r:id="rId2"/>
              </a:rPr>
              <a:t/>
            </a:r>
            <a:br>
              <a:rPr lang="en-US" altLang="zh-CN" dirty="0">
                <a:hlinkClick r:id="rId2"/>
              </a:rPr>
            </a:b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7610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</TotalTime>
  <Words>69</Words>
  <Application>Microsoft Office PowerPoint</Application>
  <PresentationFormat>全屏显示(4:3)</PresentationFormat>
  <Paragraphs>23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UI自动化测试框架  </vt:lpstr>
      <vt:lpstr>封装读取YAML</vt:lpstr>
      <vt:lpstr>封装Action</vt:lpstr>
      <vt:lpstr>封装下滑操作</vt:lpstr>
      <vt:lpstr>测试报告D:/pytest/air_selenium/case/log/log1234.html </vt:lpstr>
      <vt:lpstr>appium操作</vt:lpstr>
      <vt:lpstr>元素定位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zjjk</dc:creator>
  <cp:lastModifiedBy>zjjk</cp:lastModifiedBy>
  <cp:revision>22</cp:revision>
  <dcterms:created xsi:type="dcterms:W3CDTF">2021-07-30T00:35:05Z</dcterms:created>
  <dcterms:modified xsi:type="dcterms:W3CDTF">2021-08-02T02:27:03Z</dcterms:modified>
</cp:coreProperties>
</file>