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68" r:id="rId4"/>
    <p:sldId id="264" r:id="rId5"/>
    <p:sldId id="261" r:id="rId6"/>
    <p:sldId id="265" r:id="rId7"/>
    <p:sldId id="266" r:id="rId8"/>
    <p:sldId id="257" r:id="rId9"/>
    <p:sldId id="258" r:id="rId10"/>
    <p:sldId id="269" r:id="rId11"/>
    <p:sldId id="270" r:id="rId12"/>
    <p:sldId id="262" r:id="rId13"/>
    <p:sldId id="263" r:id="rId14"/>
    <p:sldId id="26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67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80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96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19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8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76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59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90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29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68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91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42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348880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zh-CN" sz="7200" b="1" dirty="0"/>
              <a:t>超市人流追踪系统</a:t>
            </a:r>
            <a:endParaRPr lang="zh-CN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13437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IMG_20150522_21214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36712"/>
            <a:ext cx="6696298" cy="502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719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IMG_20150522_21212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3648" y="908720"/>
            <a:ext cx="6631565" cy="497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346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</a:t>
            </a:r>
            <a:r>
              <a:rPr lang="x-none" altLang="zh-CN" sz="2000" b="1" dirty="0" smtClean="0"/>
              <a:t>端设备</a:t>
            </a:r>
            <a:endParaRPr lang="zh-CN" altLang="zh-CN" sz="2000" b="1" dirty="0"/>
          </a:p>
          <a:p>
            <a:pPr marL="0" indent="0">
              <a:buNone/>
            </a:pP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）</a:t>
            </a:r>
            <a:r>
              <a:rPr lang="x-none" altLang="zh-CN" sz="2000" b="1" dirty="0" smtClean="0"/>
              <a:t> 智能小车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</a:t>
            </a:r>
            <a:r>
              <a:rPr lang="en-US" altLang="zh-CN" sz="2000" b="1" dirty="0" smtClean="0"/>
              <a:t>	</a:t>
            </a:r>
            <a:r>
              <a:rPr lang="en-US" altLang="zh-CN" sz="2000" dirty="0" err="1" smtClean="0"/>
              <a:t>Zigbee</a:t>
            </a:r>
            <a:r>
              <a:rPr lang="zh-CN" altLang="zh-CN" sz="2000" dirty="0"/>
              <a:t>定位模块采用</a:t>
            </a:r>
            <a:r>
              <a:rPr lang="en-US" altLang="zh-CN" sz="2000" dirty="0"/>
              <a:t>TI CC2430</a:t>
            </a:r>
            <a:r>
              <a:rPr lang="zh-CN" altLang="zh-CN" sz="2000" dirty="0"/>
              <a:t>。</a:t>
            </a:r>
          </a:p>
          <a:p>
            <a:pPr marL="0" indent="0">
              <a:buNone/>
            </a:pPr>
            <a:r>
              <a:rPr lang="en-US" altLang="zh-CN" sz="2000" dirty="0" smtClean="0"/>
              <a:t>  </a:t>
            </a:r>
            <a:r>
              <a:rPr lang="en-US" altLang="zh-CN" sz="2000" dirty="0" smtClean="0"/>
              <a:t>	</a:t>
            </a:r>
            <a:r>
              <a:rPr lang="zh-CN" altLang="zh-CN" sz="2000" dirty="0" smtClean="0"/>
              <a:t>智能终端</a:t>
            </a:r>
            <a:r>
              <a:rPr lang="zh-CN" altLang="zh-CN" sz="2000" dirty="0"/>
              <a:t>使用</a:t>
            </a:r>
            <a:r>
              <a:rPr lang="en-US" altLang="zh-CN" sz="2000" dirty="0"/>
              <a:t>Cortex A9 </a:t>
            </a:r>
            <a:r>
              <a:rPr lang="en-US" altLang="zh-CN" sz="2000" dirty="0" err="1"/>
              <a:t>Exynos</a:t>
            </a:r>
            <a:r>
              <a:rPr lang="en-US" altLang="zh-CN" sz="2000" dirty="0"/>
              <a:t> 4412</a:t>
            </a:r>
            <a:r>
              <a:rPr lang="zh-CN" altLang="zh-CN" sz="2000" dirty="0"/>
              <a:t>为核心的嵌入式开发板。</a:t>
            </a:r>
          </a:p>
          <a:p>
            <a:pPr marL="0" indent="0">
              <a:buNone/>
            </a:pP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）</a:t>
            </a:r>
            <a:r>
              <a:rPr lang="x-none" altLang="zh-CN" sz="2000" b="1" dirty="0" smtClean="0"/>
              <a:t> 移动终端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</a:t>
            </a:r>
            <a:r>
              <a:rPr lang="en-US" altLang="zh-CN" sz="2000" b="1" dirty="0" smtClean="0"/>
              <a:t>	</a:t>
            </a:r>
            <a:r>
              <a:rPr lang="zh-CN" altLang="zh-CN" sz="2000" dirty="0" smtClean="0"/>
              <a:t>采用</a:t>
            </a:r>
            <a:r>
              <a:rPr lang="zh-CN" altLang="zh-CN" sz="2000" dirty="0"/>
              <a:t>安卓</a:t>
            </a:r>
            <a:r>
              <a:rPr lang="en-US" altLang="zh-CN" sz="2000" dirty="0"/>
              <a:t>4.0</a:t>
            </a:r>
            <a:r>
              <a:rPr lang="zh-CN" altLang="zh-CN" sz="2000" dirty="0"/>
              <a:t>以上版本即可。</a:t>
            </a:r>
          </a:p>
          <a:p>
            <a:pPr marL="0" indent="0">
              <a:buNone/>
            </a:pP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、</a:t>
            </a:r>
            <a:r>
              <a:rPr lang="x-none" altLang="zh-CN" sz="2000" b="1" dirty="0" smtClean="0"/>
              <a:t> </a:t>
            </a:r>
            <a:r>
              <a:rPr lang="x-none" altLang="zh-CN" sz="2000" b="1" dirty="0"/>
              <a:t>融合节点</a:t>
            </a:r>
            <a:endParaRPr lang="zh-CN" altLang="zh-CN" sz="2000" b="1" dirty="0"/>
          </a:p>
          <a:p>
            <a:pPr marL="0" indent="0">
              <a:buNone/>
            </a:pP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）</a:t>
            </a:r>
            <a:r>
              <a:rPr lang="x-none" altLang="zh-CN" sz="2000" b="1" dirty="0" smtClean="0"/>
              <a:t> 骨干节点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</a:t>
            </a:r>
            <a:r>
              <a:rPr lang="en-US" altLang="zh-CN" sz="2000" b="1" dirty="0" smtClean="0"/>
              <a:t>	</a:t>
            </a:r>
            <a:r>
              <a:rPr lang="zh-CN" altLang="zh-CN" sz="2000" dirty="0" smtClean="0"/>
              <a:t>采用</a:t>
            </a:r>
            <a:r>
              <a:rPr lang="zh-CN" altLang="zh-CN" sz="2000" dirty="0"/>
              <a:t>树莓派作为智能控制器。</a:t>
            </a:r>
          </a:p>
          <a:p>
            <a:pPr marL="0" indent="0">
              <a:buNone/>
            </a:pPr>
            <a:r>
              <a:rPr lang="en-US" altLang="zh-CN" sz="2000" dirty="0" smtClean="0"/>
              <a:t>   </a:t>
            </a:r>
            <a:r>
              <a:rPr lang="en-US" altLang="zh-CN" sz="2000" dirty="0" smtClean="0"/>
              <a:t>	</a:t>
            </a:r>
            <a:r>
              <a:rPr lang="zh-CN" altLang="zh-CN" sz="2000" dirty="0" smtClean="0"/>
              <a:t>采用</a:t>
            </a:r>
            <a:r>
              <a:rPr lang="zh-CN" altLang="zh-CN" sz="2000" dirty="0"/>
              <a:t>通用的</a:t>
            </a:r>
            <a:r>
              <a:rPr lang="en-US" altLang="zh-CN" sz="2000" dirty="0" err="1"/>
              <a:t>usb</a:t>
            </a:r>
            <a:r>
              <a:rPr lang="zh-CN" altLang="zh-CN" sz="2000" dirty="0"/>
              <a:t>无线网卡作为外置网卡。</a:t>
            </a:r>
          </a:p>
          <a:p>
            <a:pPr marL="0" indent="0">
              <a:buNone/>
            </a:pP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）</a:t>
            </a:r>
            <a:r>
              <a:rPr lang="x-none" altLang="zh-CN" sz="2000" b="1" dirty="0" smtClean="0"/>
              <a:t>Zigbee协调模</a:t>
            </a:r>
            <a:r>
              <a:rPr lang="zh-CN" altLang="en-US" sz="2000" b="1" dirty="0" smtClean="0"/>
              <a:t>块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 smtClean="0"/>
              <a:t>   </a:t>
            </a:r>
            <a:r>
              <a:rPr lang="en-US" altLang="zh-CN" sz="2000" b="1" dirty="0" smtClean="0"/>
              <a:t>	</a:t>
            </a:r>
            <a:r>
              <a:rPr lang="en-US" altLang="zh-CN" sz="2000" dirty="0" err="1" smtClean="0"/>
              <a:t>Zigbee</a:t>
            </a:r>
            <a:r>
              <a:rPr lang="zh-CN" altLang="zh-CN" sz="2000" dirty="0"/>
              <a:t>协调模块采用</a:t>
            </a:r>
            <a:r>
              <a:rPr lang="en-US" altLang="zh-CN" sz="2000" dirty="0"/>
              <a:t>TI CC2430</a:t>
            </a:r>
            <a:r>
              <a:rPr lang="zh-CN" altLang="zh-CN" sz="2000" dirty="0"/>
              <a:t>。</a:t>
            </a:r>
          </a:p>
          <a:p>
            <a:pPr marL="0" indent="0">
              <a:buNone/>
            </a:pP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、</a:t>
            </a:r>
            <a:r>
              <a:rPr lang="x-none" altLang="zh-CN" sz="2000" b="1" dirty="0" smtClean="0"/>
              <a:t> </a:t>
            </a:r>
            <a:r>
              <a:rPr lang="x-none" altLang="zh-CN" sz="2000" b="1" dirty="0"/>
              <a:t>Zigbee</a:t>
            </a:r>
            <a:r>
              <a:rPr lang="x-none" altLang="zh-CN" sz="2000" b="1" dirty="0" smtClean="0"/>
              <a:t>定位锚点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</a:t>
            </a:r>
            <a:r>
              <a:rPr lang="en-US" altLang="zh-CN" sz="2000" b="1" dirty="0" smtClean="0"/>
              <a:t>	</a:t>
            </a:r>
            <a:r>
              <a:rPr lang="en-US" altLang="zh-CN" sz="2000" dirty="0" err="1" smtClean="0"/>
              <a:t>Zigbee</a:t>
            </a:r>
            <a:r>
              <a:rPr lang="zh-CN" altLang="zh-CN" sz="2000" dirty="0"/>
              <a:t>定位锚点采用</a:t>
            </a:r>
            <a:r>
              <a:rPr lang="en-US" altLang="zh-CN" sz="2000" dirty="0"/>
              <a:t>TI CC2430</a:t>
            </a:r>
            <a:r>
              <a:rPr lang="zh-CN" altLang="zh-CN" sz="2000" dirty="0"/>
              <a:t>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1209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5400" b="1" dirty="0" smtClean="0"/>
              <a:t>创新点</a:t>
            </a:r>
            <a:endParaRPr lang="zh-CN" alt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68016" y="2132856"/>
            <a:ext cx="7316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/>
              <a:t>Mesh </a:t>
            </a:r>
            <a:r>
              <a:rPr lang="zh-CN" altLang="en-US" sz="3600" dirty="0" smtClean="0"/>
              <a:t>网络     </a:t>
            </a:r>
            <a:r>
              <a:rPr lang="en-US" altLang="zh-CN" sz="3600" dirty="0" smtClean="0"/>
              <a:t>+  </a:t>
            </a:r>
            <a:r>
              <a:rPr lang="zh-CN" altLang="en-US" sz="3600" dirty="0" smtClean="0"/>
              <a:t>融合节点  </a:t>
            </a:r>
            <a:r>
              <a:rPr lang="en-US" altLang="zh-CN" sz="3600" dirty="0" smtClean="0"/>
              <a:t>+  </a:t>
            </a:r>
            <a:r>
              <a:rPr lang="en-US" altLang="zh-CN" sz="3600" dirty="0" err="1" smtClean="0"/>
              <a:t>wifi</a:t>
            </a:r>
            <a:r>
              <a:rPr lang="zh-CN" altLang="en-US" sz="3600" dirty="0" smtClean="0"/>
              <a:t>网络</a:t>
            </a:r>
            <a:endParaRPr lang="zh-CN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907704" y="3573016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物</a:t>
            </a:r>
            <a:r>
              <a:rPr lang="zh-CN" altLang="en-US" sz="3600" dirty="0" smtClean="0"/>
              <a:t>联网技术应用于线下商业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52972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7200" b="1" dirty="0" smtClean="0"/>
              <a:t>谢谢观看</a:t>
            </a:r>
            <a:endParaRPr lang="zh-CN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64642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7704" y="1772816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超市动线引入</a:t>
            </a:r>
            <a:endParaRPr lang="en-US" altLang="zh-CN" dirty="0" smtClean="0"/>
          </a:p>
          <a:p>
            <a:r>
              <a:rPr lang="zh-CN" altLang="en-US" dirty="0"/>
              <a:t>现存的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 smtClean="0"/>
              <a:t>结构概览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44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052736"/>
            <a:ext cx="848501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200" dirty="0" smtClean="0"/>
              <a:t>超市人流动线的规划决定了</a:t>
            </a:r>
            <a:endParaRPr lang="en-US" altLang="zh-CN" sz="3200" dirty="0"/>
          </a:p>
          <a:p>
            <a:pPr algn="ctr">
              <a:lnSpc>
                <a:spcPct val="200000"/>
              </a:lnSpc>
            </a:pPr>
            <a:r>
              <a:rPr lang="zh-CN" altLang="en-US" sz="3200" dirty="0" smtClean="0"/>
              <a:t>一个超市的整体感觉</a:t>
            </a:r>
            <a:endParaRPr lang="en-US" altLang="zh-CN" sz="3200" dirty="0" smtClean="0"/>
          </a:p>
          <a:p>
            <a:pPr algn="ctr">
              <a:lnSpc>
                <a:spcPct val="200000"/>
              </a:lnSpc>
            </a:pPr>
            <a:endParaRPr lang="en-US" altLang="zh-CN" sz="3200" dirty="0" smtClean="0"/>
          </a:p>
          <a:p>
            <a:pPr algn="ctr"/>
            <a:r>
              <a:rPr lang="zh-CN" altLang="en-US" sz="3200" dirty="0" smtClean="0"/>
              <a:t>超市货品陈设决定了</a:t>
            </a:r>
            <a:endParaRPr lang="en-US" altLang="zh-CN" sz="3200" dirty="0" smtClean="0"/>
          </a:p>
          <a:p>
            <a:pPr algn="ctr"/>
            <a:endParaRPr lang="en-US" altLang="zh-CN" sz="3200" dirty="0" smtClean="0"/>
          </a:p>
          <a:p>
            <a:pPr algn="ctr"/>
            <a:r>
              <a:rPr lang="zh-CN" altLang="en-US" sz="3200" dirty="0" smtClean="0"/>
              <a:t>用户能不能在合适的时间找到自己想要的商品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8196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279120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585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、动线的规划不科学</a:t>
            </a:r>
            <a:endParaRPr lang="en-US" altLang="zh-CN" dirty="0" smtClean="0"/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货品</a:t>
            </a:r>
            <a:r>
              <a:rPr lang="zh-CN" altLang="en-US" dirty="0" smtClean="0"/>
              <a:t>的陈设完全根据经验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24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CN" dirty="0" smtClean="0"/>
              <a:t>通过融合</a:t>
            </a:r>
            <a:r>
              <a:rPr lang="en-US" altLang="zh-CN" dirty="0" err="1" smtClean="0"/>
              <a:t>Zigbee</a:t>
            </a:r>
            <a:r>
              <a:rPr lang="zh-CN" altLang="zh-CN" dirty="0" smtClean="0"/>
              <a:t>和</a:t>
            </a:r>
            <a:r>
              <a:rPr lang="en-US" altLang="zh-CN" dirty="0" err="1" smtClean="0"/>
              <a:t>Wifi</a:t>
            </a:r>
            <a:r>
              <a:rPr lang="zh-CN" altLang="zh-CN" dirty="0" smtClean="0"/>
              <a:t>两种定位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 smtClean="0"/>
              <a:t>支持</a:t>
            </a:r>
            <a:r>
              <a:rPr lang="zh-CN" altLang="en-US" dirty="0"/>
              <a:t>动</a:t>
            </a:r>
            <a:r>
              <a:rPr lang="zh-CN" altLang="en-US" dirty="0" smtClean="0"/>
              <a:t>线规划</a:t>
            </a:r>
            <a:endParaRPr lang="en-US" altLang="zh-CN" dirty="0" smtClean="0"/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zh-CN" altLang="zh-CN" dirty="0" smtClean="0"/>
              <a:t>找出商品购买行为关联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zh-CN" altLang="zh-CN" dirty="0" smtClean="0"/>
              <a:t>精准投放广告促销信息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zh-CN" altLang="zh-CN" dirty="0" smtClean="0"/>
              <a:t>精确设立促销点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zh-CN" altLang="zh-CN" dirty="0" smtClean="0"/>
              <a:t>提供</a:t>
            </a:r>
            <a:r>
              <a:rPr lang="zh-CN" altLang="zh-CN" dirty="0"/>
              <a:t>分析支持和决策支持</a:t>
            </a:r>
            <a:r>
              <a:rPr lang="zh-CN" altLang="zh-CN" dirty="0" smtClean="0"/>
              <a:t>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735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CN" dirty="0" smtClean="0"/>
              <a:t>端系统</a:t>
            </a:r>
            <a:r>
              <a:rPr lang="zh-CN" altLang="zh-CN" dirty="0" smtClean="0"/>
              <a:t>进行信息</a:t>
            </a:r>
            <a:r>
              <a:rPr lang="zh-CN" altLang="zh-CN" dirty="0" smtClean="0"/>
              <a:t>收集</a:t>
            </a:r>
            <a:endParaRPr lang="en-US" altLang="zh-CN" dirty="0" smtClean="0"/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zh-CN" altLang="zh-CN" dirty="0" smtClean="0"/>
              <a:t>服务器</a:t>
            </a:r>
            <a:r>
              <a:rPr lang="zh-CN" altLang="zh-CN" dirty="0" smtClean="0"/>
              <a:t>端对收集到的数据进行</a:t>
            </a:r>
            <a:r>
              <a:rPr lang="zh-CN" altLang="zh-CN" dirty="0" smtClean="0"/>
              <a:t>加工</a:t>
            </a:r>
            <a:endParaRPr lang="en-US" altLang="zh-CN" dirty="0" smtClean="0"/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zh-CN" altLang="zh-CN" dirty="0" smtClean="0"/>
              <a:t>发掘</a:t>
            </a:r>
            <a:r>
              <a:rPr lang="zh-CN" altLang="zh-CN" dirty="0" smtClean="0"/>
              <a:t>出商品之间的</a:t>
            </a:r>
            <a:r>
              <a:rPr lang="zh-CN" altLang="zh-CN" dirty="0" smtClean="0"/>
              <a:t>相关性</a:t>
            </a:r>
            <a:endParaRPr lang="en-US" altLang="zh-CN" dirty="0" smtClean="0"/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zh-CN" altLang="zh-CN" dirty="0" smtClean="0"/>
              <a:t>人流</a:t>
            </a:r>
            <a:r>
              <a:rPr lang="zh-CN" altLang="zh-CN" dirty="0" smtClean="0"/>
              <a:t>热区在超市中的</a:t>
            </a:r>
            <a:r>
              <a:rPr lang="zh-CN" altLang="zh-CN" dirty="0" smtClean="0"/>
              <a:t>分布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49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063"/>
            <a:ext cx="7632849" cy="6618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63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45" y="260648"/>
            <a:ext cx="8714443" cy="62646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897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148</Words>
  <Application>Microsoft Office PowerPoint</Application>
  <PresentationFormat>全屏显示(4:3)</PresentationFormat>
  <Paragraphs>46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超市人流追踪系统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创新点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超市人流追踪系统</dc:title>
  <dc:creator>Administrator</dc:creator>
  <cp:lastModifiedBy>user</cp:lastModifiedBy>
  <cp:revision>15</cp:revision>
  <dcterms:created xsi:type="dcterms:W3CDTF">2015-05-22T07:58:16Z</dcterms:created>
  <dcterms:modified xsi:type="dcterms:W3CDTF">2015-05-22T23:15:14Z</dcterms:modified>
</cp:coreProperties>
</file>