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42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D17C7-4B7B-E007-884E-8BE598A2C2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F04BA3-2F30-E674-111E-D8A331EFD8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E1AA6-9D4E-9849-FF16-7843C780B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370A8-BC87-A649-80C7-46656826E7F2}" type="datetimeFigureOut">
              <a:rPr lang="en-US" smtClean="0"/>
              <a:t>5/4/22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55817-AF06-AFAE-B026-1A5BBDB7F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3D90D1-1483-40DA-4132-869C10850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B9D26-F03E-B948-9D58-D2ABF7AB7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276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34A08-9F2C-1F53-F276-5619853B4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A7FFB6-7728-0C6F-7E09-7ABC51B27E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9B47F6-7D93-A4C6-6B0F-C451E537A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370A8-BC87-A649-80C7-46656826E7F2}" type="datetimeFigureOut">
              <a:rPr lang="en-US" smtClean="0"/>
              <a:t>5/4/22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8AC527-173E-6895-FF42-A6F74B66E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7EB1D3-B136-394A-8B9F-4E10ACF9A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B9D26-F03E-B948-9D58-D2ABF7AB7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054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E7F92C-DBA7-0591-29C2-A900EA4E2B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EA9A91-1B32-8898-679A-F87E2B7F09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FF3AC9-EA85-4A2E-C3AA-F1E50D07A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370A8-BC87-A649-80C7-46656826E7F2}" type="datetimeFigureOut">
              <a:rPr lang="en-US" smtClean="0"/>
              <a:t>5/4/22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D9695A-1062-3E05-BD4B-12C36025D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27E24F-1434-1A80-DE61-4437F775F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B9D26-F03E-B948-9D58-D2ABF7AB7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518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0FC9A-00E8-3C45-EC97-E7B2E3F5A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FD7A7-E9E6-92D6-D3CF-A6953381A1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358D4D-8CC4-C45B-9B33-716F34E6B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370A8-BC87-A649-80C7-46656826E7F2}" type="datetimeFigureOut">
              <a:rPr lang="en-US" smtClean="0"/>
              <a:t>5/4/22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10FF57-BD59-DEFB-BBBE-B8B158D57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E1E6DC-6093-DD93-1CEC-B47F9A22B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B9D26-F03E-B948-9D58-D2ABF7AB7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230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A71DA-BE89-A887-E15E-5ECDD23E2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91A76B-D800-21BB-F7F9-17A9DFA8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509465-4E25-D4A1-A68A-1894E520D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370A8-BC87-A649-80C7-46656826E7F2}" type="datetimeFigureOut">
              <a:rPr lang="en-US" smtClean="0"/>
              <a:t>5/4/22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599EE2-5583-47DA-2AA9-1CE779B8E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F6AB35-3B5D-54CA-FD98-1428243D8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B9D26-F03E-B948-9D58-D2ABF7AB7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117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0CD5F-7177-8C6D-F10F-D08505BCB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62E038-EB3E-5242-3A44-1880345B1A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14F88F-A7AF-675C-F69F-1EEE25821E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EDD92D-2CA2-1934-730B-3621CA3EC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370A8-BC87-A649-80C7-46656826E7F2}" type="datetimeFigureOut">
              <a:rPr lang="en-US" smtClean="0"/>
              <a:t>5/4/22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B19A4B-BB16-6F25-16D0-ADDCC69EE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146040-DC14-2342-655D-5587B59A9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B9D26-F03E-B948-9D58-D2ABF7AB7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9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D3429-AEE7-F9AF-71F2-C9C2FD83A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3F1B4E-BC5D-3A47-83B2-B0C6D2C5A9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8D99DA-032A-E30C-27ED-C8E98E7EB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C25DF2-12BD-935E-4B86-55B8C219DF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69D396-DB3E-D820-13BB-CA075CF7D8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0B48B68-8765-591B-49DA-0F8B49998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370A8-BC87-A649-80C7-46656826E7F2}" type="datetimeFigureOut">
              <a:rPr lang="en-US" smtClean="0"/>
              <a:t>5/4/22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6C47AF-E8D8-2D18-E1CD-809ED0599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DECBF7-819D-5A24-D65F-7FB3D05D1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B9D26-F03E-B948-9D58-D2ABF7AB7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659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0ED31-F42F-3B92-E701-3CD3A0E40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7AA671-88A6-D787-3289-4AE673607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370A8-BC87-A649-80C7-46656826E7F2}" type="datetimeFigureOut">
              <a:rPr lang="en-US" smtClean="0"/>
              <a:t>5/4/22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EEC10B-6B5F-6662-AC88-2070E9831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461DFA-B1EF-AEA4-832D-6E2405129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B9D26-F03E-B948-9D58-D2ABF7AB7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304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4670D0-0C20-B5E5-9A92-533B98212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370A8-BC87-A649-80C7-46656826E7F2}" type="datetimeFigureOut">
              <a:rPr lang="en-US" smtClean="0"/>
              <a:t>5/4/22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594BF5-97BA-A77C-D8C5-B2AFDB903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67C9FD-D1C8-BFE3-30B0-D5478B795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B9D26-F03E-B948-9D58-D2ABF7AB7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732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550DF-DA96-D12E-7EB2-EAA877AB8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E8AD9-0814-D40D-4DEA-BB96D6BEE3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69E171-BF07-4ED4-9436-74CCC1E84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CFA7A6-95B9-336B-4323-B8AB9CFE3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370A8-BC87-A649-80C7-46656826E7F2}" type="datetimeFigureOut">
              <a:rPr lang="en-US" smtClean="0"/>
              <a:t>5/4/22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B69F51-89C5-D0BB-3B24-94E1DF030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0802EE-4ED7-3ED5-EE12-CC9C2B846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B9D26-F03E-B948-9D58-D2ABF7AB7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260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89889-13A8-E6C0-F84D-3A4ED4786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E085AE-0370-133E-ACB3-001B97AA95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C668F5-5ECB-2D5E-FFEE-169B97517A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D3C106-0868-E5C7-F19E-E1E0DE11B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370A8-BC87-A649-80C7-46656826E7F2}" type="datetimeFigureOut">
              <a:rPr lang="en-US" smtClean="0"/>
              <a:t>5/4/22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C99B2D-B509-2017-F734-5093F2DFA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F3E73C-E04B-E1B2-B1DE-47B9A21F6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B9D26-F03E-B948-9D58-D2ABF7AB7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65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F13DD5-2E10-CEB0-3857-2B81F4768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9EA5B6-ACA9-408A-70DB-5A2B117830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7F515F-0930-4349-1BF5-479A152555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6370A8-BC87-A649-80C7-46656826E7F2}" type="datetimeFigureOut">
              <a:rPr lang="en-US" smtClean="0"/>
              <a:t>5/4/22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584C5-6577-518E-DE10-FBF8D2E34B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E2738-3BDA-E922-1337-0D4C7BEFA0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8B9D26-F03E-B948-9D58-D2ABF7AB7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833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5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" Type="http://schemas.openxmlformats.org/officeDocument/2006/relationships/image" Target="../media/image1.png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3.png"/><Relationship Id="rId5" Type="http://schemas.openxmlformats.org/officeDocument/2006/relationships/image" Target="../media/image4.png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BC4E7-832F-A6E7-CC79-913169370B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C09476-3E85-C45F-F69D-CE8A6986C5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654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0EA0A6FF-002D-C0C4-4836-8C7CD83EA24E}"/>
              </a:ext>
            </a:extLst>
          </p:cNvPr>
          <p:cNvSpPr/>
          <p:nvPr/>
        </p:nvSpPr>
        <p:spPr>
          <a:xfrm>
            <a:off x="1746608" y="1160981"/>
            <a:ext cx="469188" cy="46918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t</a:t>
            </a: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DA715407-6185-C932-2AB4-99D21F8CAB93}"/>
                  </a:ext>
                </a:extLst>
              </p:cNvPr>
              <p:cNvSpPr/>
              <p:nvPr/>
            </p:nvSpPr>
            <p:spPr>
              <a:xfrm>
                <a:off x="1746606" y="1835650"/>
                <a:ext cx="469188" cy="46918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DA715407-6185-C932-2AB4-99D21F8CAB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6606" y="1835650"/>
                <a:ext cx="469188" cy="469188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E921CC0C-2A9D-D0D2-F168-126A9C5A5184}"/>
                  </a:ext>
                </a:extLst>
              </p:cNvPr>
              <p:cNvSpPr/>
              <p:nvPr/>
            </p:nvSpPr>
            <p:spPr>
              <a:xfrm>
                <a:off x="1746607" y="2510319"/>
                <a:ext cx="469188" cy="46918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E921CC0C-2A9D-D0D2-F168-126A9C5A51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6607" y="2510319"/>
                <a:ext cx="469188" cy="469188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CB1388D3-119A-C487-7232-585103FDFF86}"/>
                  </a:ext>
                </a:extLst>
              </p:cNvPr>
              <p:cNvSpPr/>
              <p:nvPr/>
            </p:nvSpPr>
            <p:spPr>
              <a:xfrm>
                <a:off x="2998343" y="691793"/>
                <a:ext cx="469188" cy="46918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CB1388D3-119A-C487-7232-585103FDFF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8343" y="691793"/>
                <a:ext cx="469188" cy="469188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0D90CB23-07EA-A82D-FE0B-B8C5EE124C42}"/>
                  </a:ext>
                </a:extLst>
              </p:cNvPr>
              <p:cNvSpPr/>
              <p:nvPr/>
            </p:nvSpPr>
            <p:spPr>
              <a:xfrm>
                <a:off x="2998343" y="2979507"/>
                <a:ext cx="469188" cy="46918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0D90CB23-07EA-A82D-FE0B-B8C5EE124C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8343" y="2979507"/>
                <a:ext cx="469188" cy="469188"/>
              </a:xfrm>
              <a:prstGeom prst="ellipse">
                <a:avLst/>
              </a:prstGeom>
              <a:blipFill>
                <a:blip r:embed="rId5"/>
                <a:stretch>
                  <a:fillRect l="-769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17E7764C-5A6B-88C2-E939-B347FA3CAB55}"/>
                  </a:ext>
                </a:extLst>
              </p:cNvPr>
              <p:cNvSpPr/>
              <p:nvPr/>
            </p:nvSpPr>
            <p:spPr>
              <a:xfrm>
                <a:off x="2998343" y="1265434"/>
                <a:ext cx="469188" cy="46918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17E7764C-5A6B-88C2-E939-B347FA3CAB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8343" y="1265434"/>
                <a:ext cx="469188" cy="469188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D3035C39-3431-B171-27F4-3C89F19BF363}"/>
                  </a:ext>
                </a:extLst>
              </p:cNvPr>
              <p:cNvSpPr/>
              <p:nvPr/>
            </p:nvSpPr>
            <p:spPr>
              <a:xfrm>
                <a:off x="3613080" y="1265434"/>
                <a:ext cx="469188" cy="46918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ReLU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D3035C39-3431-B171-27F4-3C89F19BF3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3080" y="1265434"/>
                <a:ext cx="469188" cy="469188"/>
              </a:xfrm>
              <a:prstGeom prst="ellipse">
                <a:avLst/>
              </a:prstGeom>
              <a:blipFill>
                <a:blip r:embed="rId7"/>
                <a:stretch>
                  <a:fillRect l="-256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E346689A-58D6-41B4-3C42-B1AAC923EE5F}"/>
                  </a:ext>
                </a:extLst>
              </p:cNvPr>
              <p:cNvSpPr/>
              <p:nvPr/>
            </p:nvSpPr>
            <p:spPr>
              <a:xfrm>
                <a:off x="3613080" y="691793"/>
                <a:ext cx="469188" cy="46918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ReLU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E346689A-58D6-41B4-3C42-B1AAC923EE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3080" y="691793"/>
                <a:ext cx="469188" cy="469188"/>
              </a:xfrm>
              <a:prstGeom prst="ellipse">
                <a:avLst/>
              </a:prstGeom>
              <a:blipFill>
                <a:blip r:embed="rId8"/>
                <a:stretch>
                  <a:fillRect l="-256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0342A2B6-255C-2D6E-A92B-2A54E72ABCD6}"/>
                  </a:ext>
                </a:extLst>
              </p:cNvPr>
              <p:cNvSpPr/>
              <p:nvPr/>
            </p:nvSpPr>
            <p:spPr>
              <a:xfrm>
                <a:off x="3613080" y="2979507"/>
                <a:ext cx="469188" cy="46918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ReLU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0342A2B6-255C-2D6E-A92B-2A54E72ABC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3080" y="2979507"/>
                <a:ext cx="469188" cy="469188"/>
              </a:xfrm>
              <a:prstGeom prst="ellipse">
                <a:avLst/>
              </a:prstGeom>
              <a:blipFill>
                <a:blip r:embed="rId9"/>
                <a:stretch>
                  <a:fillRect l="-256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5C0E4AD-578C-A8EE-CB44-CA477CB6DDC5}"/>
              </a:ext>
            </a:extLst>
          </p:cNvPr>
          <p:cNvCxnSpPr>
            <a:stCxn id="2" idx="6"/>
            <a:endCxn id="14" idx="2"/>
          </p:cNvCxnSpPr>
          <p:nvPr/>
        </p:nvCxnSpPr>
        <p:spPr>
          <a:xfrm flipV="1">
            <a:off x="2215796" y="926387"/>
            <a:ext cx="782547" cy="4691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DB42C79-734F-F0B9-9B7E-5A5BA1F8F048}"/>
              </a:ext>
            </a:extLst>
          </p:cNvPr>
          <p:cNvCxnSpPr>
            <a:stCxn id="5" idx="6"/>
            <a:endCxn id="14" idx="2"/>
          </p:cNvCxnSpPr>
          <p:nvPr/>
        </p:nvCxnSpPr>
        <p:spPr>
          <a:xfrm flipV="1">
            <a:off x="2215794" y="926387"/>
            <a:ext cx="782549" cy="11438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CB64A0B-74FF-80EF-4F1A-0B31B2C34163}"/>
              </a:ext>
            </a:extLst>
          </p:cNvPr>
          <p:cNvCxnSpPr>
            <a:stCxn id="6" idx="6"/>
            <a:endCxn id="14" idx="2"/>
          </p:cNvCxnSpPr>
          <p:nvPr/>
        </p:nvCxnSpPr>
        <p:spPr>
          <a:xfrm flipV="1">
            <a:off x="2215795" y="926387"/>
            <a:ext cx="782548" cy="18185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9EC4DEE-50CB-F7D2-AD5C-FAC6206157E7}"/>
              </a:ext>
            </a:extLst>
          </p:cNvPr>
          <p:cNvCxnSpPr>
            <a:stCxn id="5" idx="6"/>
            <a:endCxn id="16" idx="2"/>
          </p:cNvCxnSpPr>
          <p:nvPr/>
        </p:nvCxnSpPr>
        <p:spPr>
          <a:xfrm flipV="1">
            <a:off x="2215794" y="1500028"/>
            <a:ext cx="782549" cy="5702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8AFD8D8-69D4-3D3D-A47F-BEAFA416A51D}"/>
              </a:ext>
            </a:extLst>
          </p:cNvPr>
          <p:cNvCxnSpPr>
            <a:cxnSpLocks/>
            <a:stCxn id="2" idx="6"/>
            <a:endCxn id="16" idx="2"/>
          </p:cNvCxnSpPr>
          <p:nvPr/>
        </p:nvCxnSpPr>
        <p:spPr>
          <a:xfrm>
            <a:off x="2215796" y="1395575"/>
            <a:ext cx="782547" cy="1044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9EC2435-D3A1-5152-8C7B-29F8253B0D37}"/>
              </a:ext>
            </a:extLst>
          </p:cNvPr>
          <p:cNvCxnSpPr>
            <a:cxnSpLocks/>
            <a:stCxn id="6" idx="6"/>
            <a:endCxn id="16" idx="2"/>
          </p:cNvCxnSpPr>
          <p:nvPr/>
        </p:nvCxnSpPr>
        <p:spPr>
          <a:xfrm flipV="1">
            <a:off x="2215795" y="1500028"/>
            <a:ext cx="782548" cy="12448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41626A5-8D72-CB37-6919-B6F41A8FFD27}"/>
              </a:ext>
            </a:extLst>
          </p:cNvPr>
          <p:cNvCxnSpPr>
            <a:cxnSpLocks/>
            <a:stCxn id="2" idx="6"/>
            <a:endCxn id="15" idx="2"/>
          </p:cNvCxnSpPr>
          <p:nvPr/>
        </p:nvCxnSpPr>
        <p:spPr>
          <a:xfrm>
            <a:off x="2215796" y="1395575"/>
            <a:ext cx="782547" cy="18185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DEB22F0-5444-1AE2-F5B2-56E1A7B06753}"/>
              </a:ext>
            </a:extLst>
          </p:cNvPr>
          <p:cNvCxnSpPr>
            <a:cxnSpLocks/>
            <a:stCxn id="5" idx="6"/>
            <a:endCxn id="15" idx="2"/>
          </p:cNvCxnSpPr>
          <p:nvPr/>
        </p:nvCxnSpPr>
        <p:spPr>
          <a:xfrm>
            <a:off x="2215794" y="2070244"/>
            <a:ext cx="782549" cy="11438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C29DB31-E529-04E6-92C1-49BC662419C3}"/>
              </a:ext>
            </a:extLst>
          </p:cNvPr>
          <p:cNvCxnSpPr>
            <a:cxnSpLocks/>
            <a:stCxn id="6" idx="6"/>
            <a:endCxn id="15" idx="2"/>
          </p:cNvCxnSpPr>
          <p:nvPr/>
        </p:nvCxnSpPr>
        <p:spPr>
          <a:xfrm>
            <a:off x="2215795" y="2744913"/>
            <a:ext cx="782548" cy="4691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312B9544-9340-56CE-05A5-8EE6B0B2F4F8}"/>
              </a:ext>
            </a:extLst>
          </p:cNvPr>
          <p:cNvSpPr txBox="1"/>
          <p:nvPr/>
        </p:nvSpPr>
        <p:spPr>
          <a:xfrm>
            <a:off x="3248351" y="2107060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……</a:t>
            </a:r>
            <a:endParaRPr lang="en-US" dirty="0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9FA7D049-1691-CD2D-6FC5-2AC569A5E636}"/>
              </a:ext>
            </a:extLst>
          </p:cNvPr>
          <p:cNvCxnSpPr>
            <a:cxnSpLocks/>
            <a:stCxn id="14" idx="6"/>
            <a:endCxn id="20" idx="2"/>
          </p:cNvCxnSpPr>
          <p:nvPr/>
        </p:nvCxnSpPr>
        <p:spPr>
          <a:xfrm>
            <a:off x="3467531" y="926387"/>
            <a:ext cx="14554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CC2E3EF-5DAD-357C-184D-725EDA97FD04}"/>
              </a:ext>
            </a:extLst>
          </p:cNvPr>
          <p:cNvCxnSpPr>
            <a:cxnSpLocks/>
            <a:stCxn id="16" idx="6"/>
            <a:endCxn id="19" idx="2"/>
          </p:cNvCxnSpPr>
          <p:nvPr/>
        </p:nvCxnSpPr>
        <p:spPr>
          <a:xfrm>
            <a:off x="3467531" y="1500028"/>
            <a:ext cx="14554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D7BB746E-6788-ADA0-162D-4013E983BC3D}"/>
              </a:ext>
            </a:extLst>
          </p:cNvPr>
          <p:cNvCxnSpPr>
            <a:cxnSpLocks/>
            <a:stCxn id="15" idx="6"/>
            <a:endCxn id="21" idx="2"/>
          </p:cNvCxnSpPr>
          <p:nvPr/>
        </p:nvCxnSpPr>
        <p:spPr>
          <a:xfrm>
            <a:off x="3467531" y="3214101"/>
            <a:ext cx="14554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B83489D0-835E-7C77-6AEC-2C161602FF5A}"/>
                  </a:ext>
                </a:extLst>
              </p:cNvPr>
              <p:cNvSpPr/>
              <p:nvPr/>
            </p:nvSpPr>
            <p:spPr>
              <a:xfrm>
                <a:off x="4539465" y="1835650"/>
                <a:ext cx="469188" cy="46918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B83489D0-835E-7C77-6AEC-2C161602FF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9465" y="1835650"/>
                <a:ext cx="469188" cy="469188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F84182AF-BEFE-5E04-AF70-78D35DA1F11B}"/>
                  </a:ext>
                </a:extLst>
              </p:cNvPr>
              <p:cNvSpPr/>
              <p:nvPr/>
            </p:nvSpPr>
            <p:spPr>
              <a:xfrm>
                <a:off x="5164476" y="1835650"/>
                <a:ext cx="469188" cy="46918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𝑡𝑎𝑛h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F84182AF-BEFE-5E04-AF70-78D35DA1F1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4476" y="1835650"/>
                <a:ext cx="469188" cy="469188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8AA54C1E-EAFA-DEC9-ED18-454B414E8BC4}"/>
                  </a:ext>
                </a:extLst>
              </p:cNvPr>
              <p:cNvSpPr/>
              <p:nvPr/>
            </p:nvSpPr>
            <p:spPr>
              <a:xfrm>
                <a:off x="5783279" y="1835970"/>
                <a:ext cx="469188" cy="46918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8AA54C1E-EAFA-DEC9-ED18-454B414E8B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3279" y="1835970"/>
                <a:ext cx="469188" cy="469188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38582FFE-D7AA-FD7B-DAF9-88879E95FFA3}"/>
              </a:ext>
            </a:extLst>
          </p:cNvPr>
          <p:cNvCxnSpPr>
            <a:cxnSpLocks/>
            <a:stCxn id="63" idx="6"/>
            <a:endCxn id="64" idx="2"/>
          </p:cNvCxnSpPr>
          <p:nvPr/>
        </p:nvCxnSpPr>
        <p:spPr>
          <a:xfrm>
            <a:off x="5633664" y="2070244"/>
            <a:ext cx="149615" cy="3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6A0FF4B1-8ACE-483A-4329-9360CEBA3763}"/>
              </a:ext>
            </a:extLst>
          </p:cNvPr>
          <p:cNvCxnSpPr>
            <a:cxnSpLocks/>
            <a:stCxn id="62" idx="6"/>
            <a:endCxn id="63" idx="2"/>
          </p:cNvCxnSpPr>
          <p:nvPr/>
        </p:nvCxnSpPr>
        <p:spPr>
          <a:xfrm>
            <a:off x="5008653" y="2070244"/>
            <a:ext cx="15582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4E3ADFAD-CD8D-4827-656B-C8DE9E457769}"/>
              </a:ext>
            </a:extLst>
          </p:cNvPr>
          <p:cNvCxnSpPr>
            <a:cxnSpLocks/>
            <a:stCxn id="21" idx="6"/>
            <a:endCxn id="62" idx="2"/>
          </p:cNvCxnSpPr>
          <p:nvPr/>
        </p:nvCxnSpPr>
        <p:spPr>
          <a:xfrm flipV="1">
            <a:off x="4082268" y="2070244"/>
            <a:ext cx="457197" cy="11438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CD76641D-05F7-9CAE-6D77-17545D508DBA}"/>
              </a:ext>
            </a:extLst>
          </p:cNvPr>
          <p:cNvCxnSpPr>
            <a:cxnSpLocks/>
            <a:stCxn id="19" idx="6"/>
            <a:endCxn id="62" idx="2"/>
          </p:cNvCxnSpPr>
          <p:nvPr/>
        </p:nvCxnSpPr>
        <p:spPr>
          <a:xfrm>
            <a:off x="4082268" y="1500028"/>
            <a:ext cx="457197" cy="5702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DCFB5E8E-C2ED-26BF-2263-85342EED89D4}"/>
              </a:ext>
            </a:extLst>
          </p:cNvPr>
          <p:cNvCxnSpPr>
            <a:cxnSpLocks/>
            <a:stCxn id="20" idx="6"/>
            <a:endCxn id="62" idx="2"/>
          </p:cNvCxnSpPr>
          <p:nvPr/>
        </p:nvCxnSpPr>
        <p:spPr>
          <a:xfrm>
            <a:off x="4082268" y="926387"/>
            <a:ext cx="457197" cy="11438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8993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ACEC6875-62F8-99FC-7FA4-CAEDB4820DFB}"/>
              </a:ext>
            </a:extLst>
          </p:cNvPr>
          <p:cNvSpPr/>
          <p:nvPr/>
        </p:nvSpPr>
        <p:spPr>
          <a:xfrm>
            <a:off x="1746608" y="1160981"/>
            <a:ext cx="469188" cy="46918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t</a:t>
            </a: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A146679A-B3B3-6D02-A87B-AC940AFB78D6}"/>
                  </a:ext>
                </a:extLst>
              </p:cNvPr>
              <p:cNvSpPr/>
              <p:nvPr/>
            </p:nvSpPr>
            <p:spPr>
              <a:xfrm>
                <a:off x="1746606" y="1835650"/>
                <a:ext cx="469188" cy="46918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A146679A-B3B3-6D02-A87B-AC940AFB78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6606" y="1835650"/>
                <a:ext cx="469188" cy="469188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51BDB669-E075-8892-2F2A-EE0A3EDCCE1E}"/>
                  </a:ext>
                </a:extLst>
              </p:cNvPr>
              <p:cNvSpPr/>
              <p:nvPr/>
            </p:nvSpPr>
            <p:spPr>
              <a:xfrm>
                <a:off x="1746607" y="2510319"/>
                <a:ext cx="469188" cy="46918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51BDB669-E075-8892-2F2A-EE0A3EDCCE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6607" y="2510319"/>
                <a:ext cx="469188" cy="469188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61D1A537-D15E-A4B3-B306-5865566685EC}"/>
                  </a:ext>
                </a:extLst>
              </p:cNvPr>
              <p:cNvSpPr/>
              <p:nvPr/>
            </p:nvSpPr>
            <p:spPr>
              <a:xfrm>
                <a:off x="2998343" y="691793"/>
                <a:ext cx="469188" cy="46918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61D1A537-D15E-A4B3-B306-5865566685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8343" y="691793"/>
                <a:ext cx="469188" cy="469188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ED26C553-0BB7-22A6-A1DE-9AC59F193C79}"/>
                  </a:ext>
                </a:extLst>
              </p:cNvPr>
              <p:cNvSpPr/>
              <p:nvPr/>
            </p:nvSpPr>
            <p:spPr>
              <a:xfrm>
                <a:off x="2998343" y="2979507"/>
                <a:ext cx="469188" cy="46918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ED26C553-0BB7-22A6-A1DE-9AC59F193C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8343" y="2979507"/>
                <a:ext cx="469188" cy="469188"/>
              </a:xfrm>
              <a:prstGeom prst="ellipse">
                <a:avLst/>
              </a:prstGeom>
              <a:blipFill>
                <a:blip r:embed="rId5"/>
                <a:stretch>
                  <a:fillRect l="-769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8BBA8B50-2C07-F196-3AB6-5277F05970F2}"/>
                  </a:ext>
                </a:extLst>
              </p:cNvPr>
              <p:cNvSpPr/>
              <p:nvPr/>
            </p:nvSpPr>
            <p:spPr>
              <a:xfrm>
                <a:off x="2998343" y="1265434"/>
                <a:ext cx="469188" cy="46918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8BBA8B50-2C07-F196-3AB6-5277F05970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8343" y="1265434"/>
                <a:ext cx="469188" cy="469188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C25E99FB-64AE-FFC4-E00B-142ECC25FDCB}"/>
                  </a:ext>
                </a:extLst>
              </p:cNvPr>
              <p:cNvSpPr/>
              <p:nvPr/>
            </p:nvSpPr>
            <p:spPr>
              <a:xfrm>
                <a:off x="3613080" y="1265434"/>
                <a:ext cx="469188" cy="46918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ReLU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C25E99FB-64AE-FFC4-E00B-142ECC25FD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3080" y="1265434"/>
                <a:ext cx="469188" cy="469188"/>
              </a:xfrm>
              <a:prstGeom prst="ellipse">
                <a:avLst/>
              </a:prstGeom>
              <a:blipFill>
                <a:blip r:embed="rId7"/>
                <a:stretch>
                  <a:fillRect l="-256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E6989067-D100-F2F5-B141-E2E03CE34961}"/>
                  </a:ext>
                </a:extLst>
              </p:cNvPr>
              <p:cNvSpPr/>
              <p:nvPr/>
            </p:nvSpPr>
            <p:spPr>
              <a:xfrm>
                <a:off x="3613080" y="691793"/>
                <a:ext cx="469188" cy="46918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ReLU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E6989067-D100-F2F5-B141-E2E03CE349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3080" y="691793"/>
                <a:ext cx="469188" cy="469188"/>
              </a:xfrm>
              <a:prstGeom prst="ellipse">
                <a:avLst/>
              </a:prstGeom>
              <a:blipFill>
                <a:blip r:embed="rId8"/>
                <a:stretch>
                  <a:fillRect l="-256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84403D9E-82DF-41B5-C3AC-7D5A00E3A8D1}"/>
                  </a:ext>
                </a:extLst>
              </p:cNvPr>
              <p:cNvSpPr/>
              <p:nvPr/>
            </p:nvSpPr>
            <p:spPr>
              <a:xfrm>
                <a:off x="3613080" y="2979507"/>
                <a:ext cx="469188" cy="46918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ReLU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84403D9E-82DF-41B5-C3AC-7D5A00E3A8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3080" y="2979507"/>
                <a:ext cx="469188" cy="469188"/>
              </a:xfrm>
              <a:prstGeom prst="ellipse">
                <a:avLst/>
              </a:prstGeom>
              <a:blipFill>
                <a:blip r:embed="rId9"/>
                <a:stretch>
                  <a:fillRect l="-256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3559CA5-5263-6C90-3419-9B30CA0E7A66}"/>
              </a:ext>
            </a:extLst>
          </p:cNvPr>
          <p:cNvCxnSpPr>
            <a:stCxn id="2" idx="6"/>
            <a:endCxn id="5" idx="2"/>
          </p:cNvCxnSpPr>
          <p:nvPr/>
        </p:nvCxnSpPr>
        <p:spPr>
          <a:xfrm flipV="1">
            <a:off x="2215796" y="926387"/>
            <a:ext cx="782547" cy="4691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901285E-FA32-8898-E9AD-16990631D277}"/>
              </a:ext>
            </a:extLst>
          </p:cNvPr>
          <p:cNvCxnSpPr>
            <a:stCxn id="3" idx="6"/>
            <a:endCxn id="5" idx="2"/>
          </p:cNvCxnSpPr>
          <p:nvPr/>
        </p:nvCxnSpPr>
        <p:spPr>
          <a:xfrm flipV="1">
            <a:off x="2215794" y="926387"/>
            <a:ext cx="782549" cy="11438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AB47870-CD9E-C99A-7CE7-44FADFDD0AC0}"/>
              </a:ext>
            </a:extLst>
          </p:cNvPr>
          <p:cNvCxnSpPr>
            <a:stCxn id="4" idx="6"/>
            <a:endCxn id="5" idx="2"/>
          </p:cNvCxnSpPr>
          <p:nvPr/>
        </p:nvCxnSpPr>
        <p:spPr>
          <a:xfrm flipV="1">
            <a:off x="2215795" y="926387"/>
            <a:ext cx="782548" cy="18185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3C7BA88-CBE9-97C6-75C2-1DB2CE4581BC}"/>
              </a:ext>
            </a:extLst>
          </p:cNvPr>
          <p:cNvCxnSpPr>
            <a:stCxn id="3" idx="6"/>
            <a:endCxn id="7" idx="2"/>
          </p:cNvCxnSpPr>
          <p:nvPr/>
        </p:nvCxnSpPr>
        <p:spPr>
          <a:xfrm flipV="1">
            <a:off x="2215794" y="1500028"/>
            <a:ext cx="782549" cy="5702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3E93ACA-24BA-BDC2-8C32-700E8608D3EA}"/>
              </a:ext>
            </a:extLst>
          </p:cNvPr>
          <p:cNvCxnSpPr>
            <a:cxnSpLocks/>
            <a:stCxn id="2" idx="6"/>
            <a:endCxn id="7" idx="2"/>
          </p:cNvCxnSpPr>
          <p:nvPr/>
        </p:nvCxnSpPr>
        <p:spPr>
          <a:xfrm>
            <a:off x="2215796" y="1395575"/>
            <a:ext cx="782547" cy="1044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7C04EDE-06DB-5CB3-9C5B-476DA034B4A5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 flipV="1">
            <a:off x="2215795" y="1500028"/>
            <a:ext cx="782548" cy="12448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B357B3E-423D-4DFD-B13C-EB821EE7284D}"/>
              </a:ext>
            </a:extLst>
          </p:cNvPr>
          <p:cNvCxnSpPr>
            <a:cxnSpLocks/>
            <a:stCxn id="2" idx="6"/>
            <a:endCxn id="6" idx="2"/>
          </p:cNvCxnSpPr>
          <p:nvPr/>
        </p:nvCxnSpPr>
        <p:spPr>
          <a:xfrm>
            <a:off x="2215796" y="1395575"/>
            <a:ext cx="782547" cy="18185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AECBC24-6D55-EF79-7546-93BB65A9181C}"/>
              </a:ext>
            </a:extLst>
          </p:cNvPr>
          <p:cNvCxnSpPr>
            <a:cxnSpLocks/>
            <a:stCxn id="3" idx="6"/>
            <a:endCxn id="6" idx="2"/>
          </p:cNvCxnSpPr>
          <p:nvPr/>
        </p:nvCxnSpPr>
        <p:spPr>
          <a:xfrm>
            <a:off x="2215794" y="2070244"/>
            <a:ext cx="782549" cy="11438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B9C36D1-AAEA-88FE-2787-739DFEE423A3}"/>
              </a:ext>
            </a:extLst>
          </p:cNvPr>
          <p:cNvCxnSpPr>
            <a:cxnSpLocks/>
            <a:stCxn id="4" idx="6"/>
            <a:endCxn id="6" idx="2"/>
          </p:cNvCxnSpPr>
          <p:nvPr/>
        </p:nvCxnSpPr>
        <p:spPr>
          <a:xfrm>
            <a:off x="2215795" y="2744913"/>
            <a:ext cx="782548" cy="4691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240464F-A90F-6663-8FC8-545793A52371}"/>
              </a:ext>
            </a:extLst>
          </p:cNvPr>
          <p:cNvSpPr txBox="1"/>
          <p:nvPr/>
        </p:nvSpPr>
        <p:spPr>
          <a:xfrm>
            <a:off x="3248351" y="2107060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……</a:t>
            </a:r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7D1F632-C7B4-009C-0426-77C0C780F8B3}"/>
              </a:ext>
            </a:extLst>
          </p:cNvPr>
          <p:cNvCxnSpPr>
            <a:cxnSpLocks/>
            <a:stCxn id="5" idx="6"/>
            <a:endCxn id="9" idx="2"/>
          </p:cNvCxnSpPr>
          <p:nvPr/>
        </p:nvCxnSpPr>
        <p:spPr>
          <a:xfrm>
            <a:off x="3467531" y="926387"/>
            <a:ext cx="14554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CD6977D-3FCE-1FF4-56B7-8951CB191E33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>
            <a:off x="3467531" y="1500028"/>
            <a:ext cx="14554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91956B5-DABA-B10B-7469-46B8CA114582}"/>
              </a:ext>
            </a:extLst>
          </p:cNvPr>
          <p:cNvCxnSpPr>
            <a:cxnSpLocks/>
            <a:stCxn id="6" idx="6"/>
            <a:endCxn id="10" idx="2"/>
          </p:cNvCxnSpPr>
          <p:nvPr/>
        </p:nvCxnSpPr>
        <p:spPr>
          <a:xfrm>
            <a:off x="3467531" y="3214101"/>
            <a:ext cx="14554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569A1875-3FD4-0679-D065-5AE5D85F86D0}"/>
                  </a:ext>
                </a:extLst>
              </p:cNvPr>
              <p:cNvSpPr/>
              <p:nvPr/>
            </p:nvSpPr>
            <p:spPr>
              <a:xfrm>
                <a:off x="4762071" y="3214101"/>
                <a:ext cx="469188" cy="46918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569A1875-3FD4-0679-D065-5AE5D85F86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2071" y="3214101"/>
                <a:ext cx="469188" cy="469188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82A3A799-9400-2DCA-46CA-249396A393C7}"/>
                  </a:ext>
                </a:extLst>
              </p:cNvPr>
              <p:cNvSpPr/>
              <p:nvPr/>
            </p:nvSpPr>
            <p:spPr>
              <a:xfrm>
                <a:off x="5441874" y="3214101"/>
                <a:ext cx="469188" cy="46918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82A3A799-9400-2DCA-46CA-249396A393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1874" y="3214101"/>
                <a:ext cx="469188" cy="469188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2CB14E2-310E-1F09-2909-E9006FC859A1}"/>
              </a:ext>
            </a:extLst>
          </p:cNvPr>
          <p:cNvCxnSpPr>
            <a:cxnSpLocks/>
            <a:stCxn id="24" idx="6"/>
            <a:endCxn id="25" idx="2"/>
          </p:cNvCxnSpPr>
          <p:nvPr/>
        </p:nvCxnSpPr>
        <p:spPr>
          <a:xfrm>
            <a:off x="5231259" y="3448695"/>
            <a:ext cx="21061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8549D73-6F85-6612-8E19-11DE3E6B0188}"/>
              </a:ext>
            </a:extLst>
          </p:cNvPr>
          <p:cNvCxnSpPr>
            <a:cxnSpLocks/>
            <a:stCxn id="10" idx="6"/>
            <a:endCxn id="24" idx="2"/>
          </p:cNvCxnSpPr>
          <p:nvPr/>
        </p:nvCxnSpPr>
        <p:spPr>
          <a:xfrm>
            <a:off x="4082268" y="3214101"/>
            <a:ext cx="679803" cy="2345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EAE926F-0BA2-A2B5-E717-4A3A3CEB84A1}"/>
              </a:ext>
            </a:extLst>
          </p:cNvPr>
          <p:cNvCxnSpPr>
            <a:cxnSpLocks/>
            <a:stCxn id="8" idx="6"/>
            <a:endCxn id="24" idx="2"/>
          </p:cNvCxnSpPr>
          <p:nvPr/>
        </p:nvCxnSpPr>
        <p:spPr>
          <a:xfrm>
            <a:off x="4082268" y="1500028"/>
            <a:ext cx="679803" cy="19486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9E9BEA2-C477-0130-6E2F-D1FAB94AD418}"/>
              </a:ext>
            </a:extLst>
          </p:cNvPr>
          <p:cNvCxnSpPr>
            <a:cxnSpLocks/>
            <a:stCxn id="9" idx="6"/>
            <a:endCxn id="24" idx="2"/>
          </p:cNvCxnSpPr>
          <p:nvPr/>
        </p:nvCxnSpPr>
        <p:spPr>
          <a:xfrm>
            <a:off x="4082268" y="926387"/>
            <a:ext cx="679803" cy="25223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28A52E94-50C2-E990-2465-91B2F976D7CD}"/>
                  </a:ext>
                </a:extLst>
              </p:cNvPr>
              <p:cNvSpPr/>
              <p:nvPr/>
            </p:nvSpPr>
            <p:spPr>
              <a:xfrm>
                <a:off x="1746606" y="4888784"/>
                <a:ext cx="469188" cy="46918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28A52E94-50C2-E990-2465-91B2F976D7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6606" y="4888784"/>
                <a:ext cx="469188" cy="469188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F91DF9DA-2578-4B9A-58B0-18C65439749A}"/>
                  </a:ext>
                </a:extLst>
              </p:cNvPr>
              <p:cNvSpPr/>
              <p:nvPr/>
            </p:nvSpPr>
            <p:spPr>
              <a:xfrm>
                <a:off x="2998343" y="3551115"/>
                <a:ext cx="469188" cy="46918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F91DF9DA-2578-4B9A-58B0-18C6543974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8343" y="3551115"/>
                <a:ext cx="469188" cy="469188"/>
              </a:xfrm>
              <a:prstGeom prst="ellipse">
                <a:avLst/>
              </a:prstGeom>
              <a:blipFill>
                <a:blip r:embed="rId13"/>
                <a:stretch>
                  <a:fillRect l="-769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42EE4B12-6B23-F55E-054F-8422A3C977E1}"/>
                  </a:ext>
                </a:extLst>
              </p:cNvPr>
              <p:cNvSpPr/>
              <p:nvPr/>
            </p:nvSpPr>
            <p:spPr>
              <a:xfrm>
                <a:off x="2998343" y="5838829"/>
                <a:ext cx="469188" cy="46918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42EE4B12-6B23-F55E-054F-8422A3C977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8343" y="5838829"/>
                <a:ext cx="469188" cy="469188"/>
              </a:xfrm>
              <a:prstGeom prst="ellipse">
                <a:avLst/>
              </a:prstGeom>
              <a:blipFill>
                <a:blip r:embed="rId14"/>
                <a:stretch>
                  <a:fillRect l="-769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DDA08C80-2635-15BA-CA22-6FDAA8CA9122}"/>
                  </a:ext>
                </a:extLst>
              </p:cNvPr>
              <p:cNvSpPr/>
              <p:nvPr/>
            </p:nvSpPr>
            <p:spPr>
              <a:xfrm>
                <a:off x="2998343" y="4124756"/>
                <a:ext cx="469188" cy="46918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DDA08C80-2635-15BA-CA22-6FDAA8CA91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8343" y="4124756"/>
                <a:ext cx="469188" cy="469188"/>
              </a:xfrm>
              <a:prstGeom prst="ellipse">
                <a:avLst/>
              </a:prstGeom>
              <a:blipFill>
                <a:blip r:embed="rId15"/>
                <a:stretch>
                  <a:fillRect l="-769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7D563846-00B9-D77C-50B5-788A7CB11A71}"/>
                  </a:ext>
                </a:extLst>
              </p:cNvPr>
              <p:cNvSpPr/>
              <p:nvPr/>
            </p:nvSpPr>
            <p:spPr>
              <a:xfrm>
                <a:off x="3613080" y="4124756"/>
                <a:ext cx="469188" cy="46918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ReLU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7D563846-00B9-D77C-50B5-788A7CB11A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3080" y="4124756"/>
                <a:ext cx="469188" cy="469188"/>
              </a:xfrm>
              <a:prstGeom prst="ellipse">
                <a:avLst/>
              </a:prstGeom>
              <a:blipFill>
                <a:blip r:embed="rId16"/>
                <a:stretch>
                  <a:fillRect l="-256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AA5166AF-C1EF-73BC-3B69-F46A4C52BD97}"/>
                  </a:ext>
                </a:extLst>
              </p:cNvPr>
              <p:cNvSpPr/>
              <p:nvPr/>
            </p:nvSpPr>
            <p:spPr>
              <a:xfrm>
                <a:off x="3613080" y="3551115"/>
                <a:ext cx="469188" cy="46918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ReLU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AA5166AF-C1EF-73BC-3B69-F46A4C52BD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3080" y="3551115"/>
                <a:ext cx="469188" cy="469188"/>
              </a:xfrm>
              <a:prstGeom prst="ellipse">
                <a:avLst/>
              </a:prstGeom>
              <a:blipFill>
                <a:blip r:embed="rId17"/>
                <a:stretch>
                  <a:fillRect l="-256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9EB0EF23-5BEB-3287-420D-6028012B2563}"/>
                  </a:ext>
                </a:extLst>
              </p:cNvPr>
              <p:cNvSpPr/>
              <p:nvPr/>
            </p:nvSpPr>
            <p:spPr>
              <a:xfrm>
                <a:off x="3613080" y="5838829"/>
                <a:ext cx="469188" cy="46918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ReLU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9EB0EF23-5BEB-3287-420D-6028012B25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3080" y="5838829"/>
                <a:ext cx="469188" cy="469188"/>
              </a:xfrm>
              <a:prstGeom prst="ellipse">
                <a:avLst/>
              </a:prstGeom>
              <a:blipFill>
                <a:blip r:embed="rId7"/>
                <a:stretch>
                  <a:fillRect l="-256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>
            <a:extLst>
              <a:ext uri="{FF2B5EF4-FFF2-40B4-BE49-F238E27FC236}">
                <a16:creationId xmlns:a16="http://schemas.microsoft.com/office/drawing/2014/main" id="{FA237472-8582-55E9-7F57-CCAD9DD2B88B}"/>
              </a:ext>
            </a:extLst>
          </p:cNvPr>
          <p:cNvSpPr txBox="1"/>
          <p:nvPr/>
        </p:nvSpPr>
        <p:spPr>
          <a:xfrm>
            <a:off x="3248351" y="4966382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……</a:t>
            </a:r>
            <a:endParaRPr lang="en-US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0304837B-4F86-8641-F68C-9B9B8D8916FC}"/>
              </a:ext>
            </a:extLst>
          </p:cNvPr>
          <p:cNvCxnSpPr>
            <a:cxnSpLocks/>
            <a:stCxn id="33" idx="6"/>
            <a:endCxn id="37" idx="2"/>
          </p:cNvCxnSpPr>
          <p:nvPr/>
        </p:nvCxnSpPr>
        <p:spPr>
          <a:xfrm>
            <a:off x="3467531" y="3785709"/>
            <a:ext cx="14554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CBF6397-4C86-7435-A010-2234A065967E}"/>
              </a:ext>
            </a:extLst>
          </p:cNvPr>
          <p:cNvCxnSpPr>
            <a:cxnSpLocks/>
            <a:stCxn id="35" idx="6"/>
            <a:endCxn id="36" idx="2"/>
          </p:cNvCxnSpPr>
          <p:nvPr/>
        </p:nvCxnSpPr>
        <p:spPr>
          <a:xfrm>
            <a:off x="3467531" y="4359350"/>
            <a:ext cx="14554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5FEE660-E9A3-5119-662C-220653DE3EF0}"/>
              </a:ext>
            </a:extLst>
          </p:cNvPr>
          <p:cNvCxnSpPr>
            <a:cxnSpLocks/>
            <a:stCxn id="34" idx="6"/>
            <a:endCxn id="38" idx="2"/>
          </p:cNvCxnSpPr>
          <p:nvPr/>
        </p:nvCxnSpPr>
        <p:spPr>
          <a:xfrm>
            <a:off x="3467531" y="6073423"/>
            <a:ext cx="14554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2F60F22-3574-36B8-7DD9-83756E956776}"/>
              </a:ext>
            </a:extLst>
          </p:cNvPr>
          <p:cNvCxnSpPr>
            <a:cxnSpLocks/>
            <a:stCxn id="32" idx="6"/>
            <a:endCxn id="33" idx="2"/>
          </p:cNvCxnSpPr>
          <p:nvPr/>
        </p:nvCxnSpPr>
        <p:spPr>
          <a:xfrm flipV="1">
            <a:off x="2215794" y="3785709"/>
            <a:ext cx="782549" cy="13376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D4919BD6-E642-224B-865C-C4FD8D111917}"/>
              </a:ext>
            </a:extLst>
          </p:cNvPr>
          <p:cNvCxnSpPr>
            <a:cxnSpLocks/>
            <a:stCxn id="32" idx="6"/>
            <a:endCxn id="35" idx="2"/>
          </p:cNvCxnSpPr>
          <p:nvPr/>
        </p:nvCxnSpPr>
        <p:spPr>
          <a:xfrm flipV="1">
            <a:off x="2215794" y="4359350"/>
            <a:ext cx="782549" cy="7640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1E6777FD-9A79-3C73-8F96-89C4991A47CF}"/>
              </a:ext>
            </a:extLst>
          </p:cNvPr>
          <p:cNvCxnSpPr>
            <a:cxnSpLocks/>
            <a:stCxn id="32" idx="6"/>
            <a:endCxn id="34" idx="2"/>
          </p:cNvCxnSpPr>
          <p:nvPr/>
        </p:nvCxnSpPr>
        <p:spPr>
          <a:xfrm>
            <a:off x="2215794" y="5123378"/>
            <a:ext cx="782549" cy="9500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7BF1A6E5-0709-A995-9414-18D2F722E2BA}"/>
              </a:ext>
            </a:extLst>
          </p:cNvPr>
          <p:cNvCxnSpPr>
            <a:cxnSpLocks/>
            <a:stCxn id="37" idx="6"/>
            <a:endCxn id="24" idx="2"/>
          </p:cNvCxnSpPr>
          <p:nvPr/>
        </p:nvCxnSpPr>
        <p:spPr>
          <a:xfrm flipV="1">
            <a:off x="4082268" y="3448695"/>
            <a:ext cx="679803" cy="3370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EF21A7EB-100A-D4FD-5885-911B24A5D6B9}"/>
              </a:ext>
            </a:extLst>
          </p:cNvPr>
          <p:cNvCxnSpPr>
            <a:cxnSpLocks/>
            <a:stCxn id="36" idx="6"/>
            <a:endCxn id="24" idx="2"/>
          </p:cNvCxnSpPr>
          <p:nvPr/>
        </p:nvCxnSpPr>
        <p:spPr>
          <a:xfrm flipV="1">
            <a:off x="4082268" y="3448695"/>
            <a:ext cx="679803" cy="9106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DE324941-76FF-8B67-F0FF-5872AE75255A}"/>
              </a:ext>
            </a:extLst>
          </p:cNvPr>
          <p:cNvCxnSpPr>
            <a:cxnSpLocks/>
            <a:stCxn id="38" idx="6"/>
            <a:endCxn id="24" idx="2"/>
          </p:cNvCxnSpPr>
          <p:nvPr/>
        </p:nvCxnSpPr>
        <p:spPr>
          <a:xfrm flipV="1">
            <a:off x="4082268" y="3448695"/>
            <a:ext cx="679803" cy="26247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6872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14A5AB8-536F-C3B8-B373-3C2FC54FBD16}"/>
              </a:ext>
            </a:extLst>
          </p:cNvPr>
          <p:cNvSpPr txBox="1"/>
          <p:nvPr/>
        </p:nvSpPr>
        <p:spPr>
          <a:xfrm>
            <a:off x="965771" y="554804"/>
            <a:ext cx="32015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DDPG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mean</a:t>
            </a:r>
            <a:r>
              <a:rPr lang="zh-CN" altLang="en-US" dirty="0"/>
              <a:t> </a:t>
            </a:r>
            <a:r>
              <a:rPr lang="en-HK" dirty="0"/>
              <a:t>-8.2457319987042</a:t>
            </a:r>
          </a:p>
          <a:p>
            <a:r>
              <a:rPr lang="en-US" altLang="zh-CN" dirty="0"/>
              <a:t>Std</a:t>
            </a:r>
            <a:r>
              <a:rPr lang="zh-CN" altLang="en-US" dirty="0"/>
              <a:t> </a:t>
            </a:r>
            <a:r>
              <a:rPr lang="en-HK" dirty="0"/>
              <a:t>6.4800464539652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49D6E94-0AC2-F198-380E-97B4F68D83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0314" y="1427076"/>
            <a:ext cx="9918985" cy="5176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8604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27C7D06-6D85-B7E5-CFDB-29A0165F75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5160" y="2422320"/>
            <a:ext cx="4282040" cy="418168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470E9B0-3971-2A76-5ACF-8AD015FC841C}"/>
              </a:ext>
            </a:extLst>
          </p:cNvPr>
          <p:cNvSpPr txBox="1"/>
          <p:nvPr/>
        </p:nvSpPr>
        <p:spPr>
          <a:xfrm>
            <a:off x="873303" y="760288"/>
            <a:ext cx="27286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Delta</a:t>
            </a:r>
            <a:r>
              <a:rPr lang="zh-CN" altLang="en-US" dirty="0"/>
              <a:t> </a:t>
            </a:r>
            <a:r>
              <a:rPr lang="en-US" altLang="zh-CN" dirty="0"/>
              <a:t>hedging</a:t>
            </a:r>
          </a:p>
          <a:p>
            <a:r>
              <a:rPr lang="en-US" altLang="zh-CN" dirty="0"/>
              <a:t>Mean:</a:t>
            </a:r>
            <a:r>
              <a:rPr lang="zh-CN" altLang="en-US" dirty="0"/>
              <a:t> </a:t>
            </a:r>
            <a:r>
              <a:rPr lang="en-HK" dirty="0"/>
              <a:t>-201.165440613374</a:t>
            </a:r>
          </a:p>
          <a:p>
            <a:r>
              <a:rPr lang="en-US" altLang="zh-CN" dirty="0"/>
              <a:t>Std:</a:t>
            </a:r>
            <a:r>
              <a:rPr lang="zh-CN" altLang="en-US" dirty="0"/>
              <a:t> </a:t>
            </a:r>
            <a:r>
              <a:rPr lang="en-HK" dirty="0"/>
              <a:t>60.0674860858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42570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E0C285F-B06C-9695-061F-20002EB362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770" y="1507060"/>
            <a:ext cx="9785421" cy="510721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4EA17C6-784F-6640-C279-DDAFD2B88BF7}"/>
              </a:ext>
            </a:extLst>
          </p:cNvPr>
          <p:cNvSpPr txBox="1"/>
          <p:nvPr/>
        </p:nvSpPr>
        <p:spPr>
          <a:xfrm>
            <a:off x="924674" y="585627"/>
            <a:ext cx="25321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PG</a:t>
            </a:r>
            <a:r>
              <a:rPr lang="zh-CN" altLang="en-US" dirty="0"/>
              <a:t> </a:t>
            </a:r>
            <a:r>
              <a:rPr lang="en-US" altLang="zh-CN" dirty="0"/>
              <a:t>linear</a:t>
            </a:r>
            <a:r>
              <a:rPr lang="zh-CN" altLang="en-US" dirty="0"/>
              <a:t> </a:t>
            </a:r>
            <a:r>
              <a:rPr lang="en-US" altLang="zh-CN" dirty="0"/>
              <a:t>gaussian</a:t>
            </a:r>
          </a:p>
          <a:p>
            <a:r>
              <a:rPr lang="en-US" altLang="zh-CN" dirty="0"/>
              <a:t>Mean:</a:t>
            </a:r>
            <a:r>
              <a:rPr lang="en-HK" dirty="0"/>
              <a:t>-36.303624385</a:t>
            </a:r>
          </a:p>
          <a:p>
            <a:r>
              <a:rPr lang="en-US" altLang="zh-CN" dirty="0"/>
              <a:t>Std:</a:t>
            </a:r>
            <a:r>
              <a:rPr lang="zh-CN" altLang="en-US" dirty="0"/>
              <a:t> </a:t>
            </a:r>
            <a:r>
              <a:rPr lang="en-HK" dirty="0"/>
              <a:t>7.257154629085375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68939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1221</TotalTime>
  <Words>60</Words>
  <Application>Microsoft Macintosh PowerPoint</Application>
  <PresentationFormat>Widescreen</PresentationFormat>
  <Paragraphs>41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Z. Wang</dc:creator>
  <cp:lastModifiedBy>Z. Wang</cp:lastModifiedBy>
  <cp:revision>1</cp:revision>
  <dcterms:created xsi:type="dcterms:W3CDTF">2022-05-04T14:50:21Z</dcterms:created>
  <dcterms:modified xsi:type="dcterms:W3CDTF">2022-05-05T11:11:47Z</dcterms:modified>
</cp:coreProperties>
</file>