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79" r:id="rId3"/>
    <p:sldId id="323" r:id="rId4"/>
    <p:sldId id="336" r:id="rId5"/>
    <p:sldId id="300" r:id="rId6"/>
    <p:sldId id="335" r:id="rId7"/>
    <p:sldId id="325" r:id="rId8"/>
    <p:sldId id="299" r:id="rId9"/>
    <p:sldId id="326" r:id="rId10"/>
    <p:sldId id="338" r:id="rId11"/>
    <p:sldId id="324" r:id="rId12"/>
    <p:sldId id="342" r:id="rId13"/>
    <p:sldId id="341" r:id="rId14"/>
    <p:sldId id="327" r:id="rId15"/>
    <p:sldId id="343" r:id="rId16"/>
    <p:sldId id="328" r:id="rId17"/>
    <p:sldId id="329" r:id="rId18"/>
    <p:sldId id="330" r:id="rId19"/>
    <p:sldId id="344" r:id="rId20"/>
    <p:sldId id="337" r:id="rId21"/>
    <p:sldId id="331" r:id="rId22"/>
    <p:sldId id="332" r:id="rId23"/>
    <p:sldId id="345" r:id="rId24"/>
    <p:sldId id="346" r:id="rId25"/>
    <p:sldId id="340" r:id="rId26"/>
    <p:sldId id="347" r:id="rId27"/>
    <p:sldId id="349" r:id="rId28"/>
    <p:sldId id="350" r:id="rId29"/>
    <p:sldId id="351" r:id="rId30"/>
    <p:sldId id="353" r:id="rId31"/>
    <p:sldId id="355" r:id="rId32"/>
    <p:sldId id="354" r:id="rId33"/>
    <p:sldId id="356" r:id="rId34"/>
    <p:sldId id="357" r:id="rId35"/>
    <p:sldId id="352" r:id="rId36"/>
    <p:sldId id="339" r:id="rId37"/>
    <p:sldId id="358" r:id="rId38"/>
    <p:sldId id="359" r:id="rId39"/>
    <p:sldId id="360" r:id="rId40"/>
    <p:sldId id="361" r:id="rId41"/>
    <p:sldId id="362" r:id="rId42"/>
    <p:sldId id="363" r:id="rId43"/>
    <p:sldId id="297" r:id="rId44"/>
  </p:sldIdLst>
  <p:sldSz cx="12192000" cy="6858000"/>
  <p:notesSz cx="6858000" cy="9144000"/>
  <p:custDataLst>
    <p:tags r:id="rId4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7">
          <p15:clr>
            <a:srgbClr val="A4A3A4"/>
          </p15:clr>
        </p15:guide>
        <p15:guide id="2" pos="38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72" y="72"/>
      </p:cViewPr>
      <p:guideLst>
        <p:guide orient="horz" pos="2007"/>
        <p:guide pos="385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2020/1/3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使用方法：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更改文字</a:t>
            </a:r>
            <a:r>
              <a:rPr lang="en-US" altLang="zh-CN"/>
              <a:t>】</a:t>
            </a:r>
            <a:r>
              <a:rPr lang="zh-CN" altLang="en-US"/>
              <a:t>：将标题框及正文框中的文字可直接改为您所需文字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绘图工具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填充</a:t>
            </a:r>
            <a:r>
              <a:rPr lang="en-US" altLang="zh-CN"/>
              <a:t>》</a:t>
            </a:r>
            <a:r>
              <a:rPr lang="zh-CN" altLang="en-US"/>
              <a:t>图片</a:t>
            </a:r>
            <a:r>
              <a:rPr lang="en-US" altLang="zh-CN"/>
              <a:t>》</a:t>
            </a:r>
            <a:r>
              <a:rPr lang="zh-CN" altLang="en-US"/>
              <a:t>选择您需要展示的图片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增加减少图片</a:t>
            </a:r>
            <a:r>
              <a:rPr lang="en-US" altLang="zh-CN"/>
              <a:t>】</a:t>
            </a:r>
            <a:r>
              <a:rPr lang="zh-CN" altLang="en-US"/>
              <a:t>：直接复制粘贴图片来增加图片数，复制后更改方法见</a:t>
            </a: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br>
              <a:rPr lang="en-US" altLang="zh-CN"/>
            </a:br>
            <a:r>
              <a:rPr lang="en-US" altLang="zh-CN"/>
              <a:t>【</a:t>
            </a:r>
            <a:r>
              <a:rPr lang="zh-CN" altLang="en-US"/>
              <a:t>更改图片色彩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图片工具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色彩（重新着色）</a:t>
            </a:r>
            <a:r>
              <a:rPr lang="en-US" altLang="zh-CN"/>
              <a:t>》</a:t>
            </a:r>
            <a:r>
              <a:rPr lang="zh-CN" altLang="en-US"/>
              <a:t>选择您喜欢的色彩</a:t>
            </a:r>
            <a:br>
              <a:rPr lang="zh-CN" altLang="en-US"/>
            </a:br>
            <a:r>
              <a:rPr lang="zh-CN" altLang="en-US"/>
              <a:t>下载更多模板、视频教程：</a:t>
            </a:r>
            <a:r>
              <a:rPr lang="en-US"/>
              <a:t>http://www.mysoeasy.com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使用方法：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更改文字</a:t>
            </a:r>
            <a:r>
              <a:rPr lang="en-US" altLang="zh-CN"/>
              <a:t>】</a:t>
            </a:r>
            <a:r>
              <a:rPr lang="zh-CN" altLang="en-US"/>
              <a:t>：将标题框及正文框中的文字可直接改为您所需文字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绘图工具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填充</a:t>
            </a:r>
            <a:r>
              <a:rPr lang="en-US" altLang="zh-CN"/>
              <a:t>》</a:t>
            </a:r>
            <a:r>
              <a:rPr lang="zh-CN" altLang="en-US"/>
              <a:t>图片</a:t>
            </a:r>
            <a:r>
              <a:rPr lang="en-US" altLang="zh-CN"/>
              <a:t>》</a:t>
            </a:r>
            <a:r>
              <a:rPr lang="zh-CN" altLang="en-US"/>
              <a:t>选择您需要展示的图片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增加减少图片</a:t>
            </a:r>
            <a:r>
              <a:rPr lang="en-US" altLang="zh-CN"/>
              <a:t>】</a:t>
            </a:r>
            <a:r>
              <a:rPr lang="zh-CN" altLang="en-US"/>
              <a:t>：直接复制粘贴图片来增加图片数，复制后更改方法见</a:t>
            </a: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br>
              <a:rPr lang="en-US" altLang="zh-CN"/>
            </a:br>
            <a:r>
              <a:rPr lang="en-US" altLang="zh-CN"/>
              <a:t>【</a:t>
            </a:r>
            <a:r>
              <a:rPr lang="zh-CN" altLang="en-US"/>
              <a:t>更改图片色彩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图片工具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色彩（重新着色）</a:t>
            </a:r>
            <a:r>
              <a:rPr lang="en-US" altLang="zh-CN"/>
              <a:t>》</a:t>
            </a:r>
            <a:r>
              <a:rPr lang="zh-CN" altLang="en-US"/>
              <a:t>选择您喜欢的色彩</a:t>
            </a:r>
            <a:br>
              <a:rPr lang="zh-CN" altLang="en-US"/>
            </a:br>
            <a:r>
              <a:rPr lang="zh-CN" altLang="en-US"/>
              <a:t>下载更多模板、视频教程：</a:t>
            </a:r>
            <a:r>
              <a:rPr lang="en-US"/>
              <a:t>http://www.mysoeasy.com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770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使用方法：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更改文字</a:t>
            </a:r>
            <a:r>
              <a:rPr lang="en-US" altLang="zh-CN"/>
              <a:t>】</a:t>
            </a:r>
            <a:r>
              <a:rPr lang="zh-CN" altLang="en-US"/>
              <a:t>：将标题框及正文框中的文字可直接改为您所需文字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绘图工具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填充</a:t>
            </a:r>
            <a:r>
              <a:rPr lang="en-US" altLang="zh-CN"/>
              <a:t>》</a:t>
            </a:r>
            <a:r>
              <a:rPr lang="zh-CN" altLang="en-US"/>
              <a:t>图片</a:t>
            </a:r>
            <a:r>
              <a:rPr lang="en-US" altLang="zh-CN"/>
              <a:t>》</a:t>
            </a:r>
            <a:r>
              <a:rPr lang="zh-CN" altLang="en-US"/>
              <a:t>选择您需要展示的图片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增加减少图片</a:t>
            </a:r>
            <a:r>
              <a:rPr lang="en-US" altLang="zh-CN"/>
              <a:t>】</a:t>
            </a:r>
            <a:r>
              <a:rPr lang="zh-CN" altLang="en-US"/>
              <a:t>：直接复制粘贴图片来增加图片数，复制后更改方法见</a:t>
            </a: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br>
              <a:rPr lang="en-US" altLang="zh-CN"/>
            </a:br>
            <a:r>
              <a:rPr lang="en-US" altLang="zh-CN"/>
              <a:t>【</a:t>
            </a:r>
            <a:r>
              <a:rPr lang="zh-CN" altLang="en-US"/>
              <a:t>更改图片色彩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图片工具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色彩（重新着色）</a:t>
            </a:r>
            <a:r>
              <a:rPr lang="en-US" altLang="zh-CN"/>
              <a:t>》</a:t>
            </a:r>
            <a:r>
              <a:rPr lang="zh-CN" altLang="en-US"/>
              <a:t>选择您喜欢的色彩</a:t>
            </a:r>
            <a:br>
              <a:rPr lang="zh-CN" altLang="en-US"/>
            </a:br>
            <a:r>
              <a:rPr lang="zh-CN" altLang="en-US"/>
              <a:t>下载更多模板、视频教程：</a:t>
            </a:r>
            <a:r>
              <a:rPr lang="en-US"/>
              <a:t>http://www.mysoeasy.com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253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使用方法：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更改文字</a:t>
            </a:r>
            <a:r>
              <a:rPr lang="en-US" altLang="zh-CN"/>
              <a:t>】</a:t>
            </a:r>
            <a:r>
              <a:rPr lang="zh-CN" altLang="en-US"/>
              <a:t>：将标题框及正文框中的文字可直接改为您所需文字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绘图工具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填充</a:t>
            </a:r>
            <a:r>
              <a:rPr lang="en-US" altLang="zh-CN"/>
              <a:t>》</a:t>
            </a:r>
            <a:r>
              <a:rPr lang="zh-CN" altLang="en-US"/>
              <a:t>图片</a:t>
            </a:r>
            <a:r>
              <a:rPr lang="en-US" altLang="zh-CN"/>
              <a:t>》</a:t>
            </a:r>
            <a:r>
              <a:rPr lang="zh-CN" altLang="en-US"/>
              <a:t>选择您需要展示的图片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增加减少图片</a:t>
            </a:r>
            <a:r>
              <a:rPr lang="en-US" altLang="zh-CN"/>
              <a:t>】</a:t>
            </a:r>
            <a:r>
              <a:rPr lang="zh-CN" altLang="en-US"/>
              <a:t>：直接复制粘贴图片来增加图片数，复制后更改方法见</a:t>
            </a: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br>
              <a:rPr lang="en-US" altLang="zh-CN"/>
            </a:br>
            <a:r>
              <a:rPr lang="en-US" altLang="zh-CN"/>
              <a:t>【</a:t>
            </a:r>
            <a:r>
              <a:rPr lang="zh-CN" altLang="en-US"/>
              <a:t>更改图片色彩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图片工具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色彩（重新着色）</a:t>
            </a:r>
            <a:r>
              <a:rPr lang="en-US" altLang="zh-CN"/>
              <a:t>》</a:t>
            </a:r>
            <a:r>
              <a:rPr lang="zh-CN" altLang="en-US"/>
              <a:t>选择您喜欢的色彩</a:t>
            </a:r>
            <a:br>
              <a:rPr lang="zh-CN" altLang="en-US"/>
            </a:br>
            <a:r>
              <a:rPr lang="zh-CN" altLang="en-US"/>
              <a:t>下载更多模板、视频教程：</a:t>
            </a:r>
            <a:r>
              <a:rPr lang="en-US"/>
              <a:t>http://www.mysoeasy.com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257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使用方法：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更改文字</a:t>
            </a:r>
            <a:r>
              <a:rPr lang="en-US" altLang="zh-CN"/>
              <a:t>】</a:t>
            </a:r>
            <a:r>
              <a:rPr lang="zh-CN" altLang="en-US"/>
              <a:t>：将标题框及正文框中的文字可直接改为您所需文字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绘图工具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填充</a:t>
            </a:r>
            <a:r>
              <a:rPr lang="en-US" altLang="zh-CN"/>
              <a:t>》</a:t>
            </a:r>
            <a:r>
              <a:rPr lang="zh-CN" altLang="en-US"/>
              <a:t>图片</a:t>
            </a:r>
            <a:r>
              <a:rPr lang="en-US" altLang="zh-CN"/>
              <a:t>》</a:t>
            </a:r>
            <a:r>
              <a:rPr lang="zh-CN" altLang="en-US"/>
              <a:t>选择您需要展示的图片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增加减少图片</a:t>
            </a:r>
            <a:r>
              <a:rPr lang="en-US" altLang="zh-CN"/>
              <a:t>】</a:t>
            </a:r>
            <a:r>
              <a:rPr lang="zh-CN" altLang="en-US"/>
              <a:t>：直接复制粘贴图片来增加图片数，复制后更改方法见</a:t>
            </a: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br>
              <a:rPr lang="en-US" altLang="zh-CN"/>
            </a:br>
            <a:r>
              <a:rPr lang="en-US" altLang="zh-CN"/>
              <a:t>【</a:t>
            </a:r>
            <a:r>
              <a:rPr lang="zh-CN" altLang="en-US"/>
              <a:t>更改图片色彩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图片工具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色彩（重新着色）</a:t>
            </a:r>
            <a:r>
              <a:rPr lang="en-US" altLang="zh-CN"/>
              <a:t>》</a:t>
            </a:r>
            <a:r>
              <a:rPr lang="zh-CN" altLang="en-US"/>
              <a:t>选择您喜欢的色彩</a:t>
            </a:r>
            <a:br>
              <a:rPr lang="zh-CN" altLang="en-US"/>
            </a:br>
            <a:r>
              <a:rPr lang="zh-CN" altLang="en-US"/>
              <a:t>下载更多模板、视频教程：</a:t>
            </a:r>
            <a:r>
              <a:rPr lang="en-US"/>
              <a:t>http://www.mysoeasy.com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54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使用方法：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更改文字</a:t>
            </a:r>
            <a:r>
              <a:rPr lang="en-US" altLang="zh-CN"/>
              <a:t>】</a:t>
            </a:r>
            <a:r>
              <a:rPr lang="zh-CN" altLang="en-US"/>
              <a:t>：将标题框及正文框中的文字可直接改为您所需文字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绘图工具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填充</a:t>
            </a:r>
            <a:r>
              <a:rPr lang="en-US" altLang="zh-CN"/>
              <a:t>》</a:t>
            </a:r>
            <a:r>
              <a:rPr lang="zh-CN" altLang="en-US"/>
              <a:t>图片</a:t>
            </a:r>
            <a:r>
              <a:rPr lang="en-US" altLang="zh-CN"/>
              <a:t>》</a:t>
            </a:r>
            <a:r>
              <a:rPr lang="zh-CN" altLang="en-US"/>
              <a:t>选择您需要展示的图片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增加减少图片</a:t>
            </a:r>
            <a:r>
              <a:rPr lang="en-US" altLang="zh-CN"/>
              <a:t>】</a:t>
            </a:r>
            <a:r>
              <a:rPr lang="zh-CN" altLang="en-US"/>
              <a:t>：直接复制粘贴图片来增加图片数，复制后更改方法见</a:t>
            </a: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br>
              <a:rPr lang="en-US" altLang="zh-CN"/>
            </a:br>
            <a:r>
              <a:rPr lang="en-US" altLang="zh-CN"/>
              <a:t>【</a:t>
            </a:r>
            <a:r>
              <a:rPr lang="zh-CN" altLang="en-US"/>
              <a:t>更改图片色彩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图片工具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色彩（重新着色）</a:t>
            </a:r>
            <a:r>
              <a:rPr lang="en-US" altLang="zh-CN"/>
              <a:t>》</a:t>
            </a:r>
            <a:r>
              <a:rPr lang="zh-CN" altLang="en-US"/>
              <a:t>选择您喜欢的色彩</a:t>
            </a:r>
            <a:br>
              <a:rPr lang="zh-CN" altLang="en-US"/>
            </a:br>
            <a:r>
              <a:rPr lang="zh-CN" altLang="en-US"/>
              <a:t>下载更多模板、视频教程：</a:t>
            </a:r>
            <a:r>
              <a:rPr lang="en-US"/>
              <a:t>http://www.mysoeasy.com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1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使用方法：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更改文字</a:t>
            </a:r>
            <a:r>
              <a:rPr lang="en-US" altLang="zh-CN"/>
              <a:t>】</a:t>
            </a:r>
            <a:r>
              <a:rPr lang="zh-CN" altLang="en-US"/>
              <a:t>：将标题框及正文框中的文字可直接改为您所需文字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绘图工具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填充</a:t>
            </a:r>
            <a:r>
              <a:rPr lang="en-US" altLang="zh-CN"/>
              <a:t>》</a:t>
            </a:r>
            <a:r>
              <a:rPr lang="zh-CN" altLang="en-US"/>
              <a:t>图片</a:t>
            </a:r>
            <a:r>
              <a:rPr lang="en-US" altLang="zh-CN"/>
              <a:t>》</a:t>
            </a:r>
            <a:r>
              <a:rPr lang="zh-CN" altLang="en-US"/>
              <a:t>选择您需要展示的图片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增加减少图片</a:t>
            </a:r>
            <a:r>
              <a:rPr lang="en-US" altLang="zh-CN"/>
              <a:t>】</a:t>
            </a:r>
            <a:r>
              <a:rPr lang="zh-CN" altLang="en-US"/>
              <a:t>：直接复制粘贴图片来增加图片数，复制后更改方法见</a:t>
            </a: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br>
              <a:rPr lang="en-US" altLang="zh-CN"/>
            </a:br>
            <a:r>
              <a:rPr lang="en-US" altLang="zh-CN"/>
              <a:t>【</a:t>
            </a:r>
            <a:r>
              <a:rPr lang="zh-CN" altLang="en-US"/>
              <a:t>更改图片色彩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图片工具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色彩（重新着色）</a:t>
            </a:r>
            <a:r>
              <a:rPr lang="en-US" altLang="zh-CN"/>
              <a:t>》</a:t>
            </a:r>
            <a:r>
              <a:rPr lang="zh-CN" altLang="en-US"/>
              <a:t>选择您喜欢的色彩</a:t>
            </a:r>
            <a:br>
              <a:rPr lang="zh-CN" altLang="en-US"/>
            </a:br>
            <a:r>
              <a:rPr lang="zh-CN" altLang="en-US"/>
              <a:t>下载更多模板、视频教程：</a:t>
            </a:r>
            <a:r>
              <a:rPr lang="en-US"/>
              <a:t>http://www.mysoeasy.com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2020/1/3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605237" y="1798341"/>
            <a:ext cx="10852237" cy="899167"/>
          </a:xfrm>
        </p:spPr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  <a:latin typeface="+mj-ea"/>
                <a:ea typeface="+mj-ea"/>
                <a:cs typeface="+mj-ea"/>
                <a:sym typeface="微软雅黑" panose="020B0503020204020204" charset="-122"/>
              </a:rPr>
              <a:t>体育馆场馆管理系统</a:t>
            </a:r>
            <a:br>
              <a:rPr lang="en-US" altLang="zh-CN" b="1" dirty="0">
                <a:solidFill>
                  <a:schemeClr val="tx1"/>
                </a:solidFill>
                <a:latin typeface="+mj-ea"/>
                <a:ea typeface="+mj-ea"/>
                <a:cs typeface="+mj-ea"/>
                <a:sym typeface="微软雅黑" panose="020B0503020204020204" charset="-122"/>
              </a:rPr>
            </a:br>
            <a:r>
              <a:rPr lang="en-US" altLang="zh-CN" b="1" dirty="0" err="1">
                <a:solidFill>
                  <a:schemeClr val="tx1"/>
                </a:solidFill>
                <a:latin typeface="+mj-ea"/>
                <a:ea typeface="+mj-ea"/>
                <a:cs typeface="+mj-ea"/>
                <a:sym typeface="微软雅黑" panose="020B0503020204020204" charset="-122"/>
              </a:rPr>
              <a:t>MeetHere</a:t>
            </a:r>
            <a:br>
              <a:rPr lang="en-US" altLang="zh-CN" b="1" dirty="0">
                <a:solidFill>
                  <a:schemeClr val="bg1"/>
                </a:solidFill>
                <a:latin typeface="+mj-ea"/>
                <a:ea typeface="+mj-ea"/>
                <a:cs typeface="+mj-ea"/>
                <a:sym typeface="微软雅黑" panose="020B0503020204020204" charset="-122"/>
              </a:rPr>
            </a:br>
            <a:r>
              <a:rPr lang="en-US" altLang="zh-CN" b="1" dirty="0">
                <a:solidFill>
                  <a:schemeClr val="bg1"/>
                </a:solidFill>
                <a:latin typeface="+mj-ea"/>
                <a:cs typeface="+mj-ea"/>
                <a:sym typeface="微软雅黑" panose="020B0503020204020204" charset="-122"/>
              </a:rPr>
              <a:t>                </a:t>
            </a:r>
            <a:endParaRPr lang="zh-CN" altLang="en-US" b="1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  <a:cs typeface="+mj-ea"/>
              <a:sym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7176" y="279171"/>
            <a:ext cx="3703587" cy="1083405"/>
          </a:xfrm>
          <a:prstGeom prst="rect">
            <a:avLst/>
          </a:prstGeom>
          <a:solidFill>
            <a:schemeClr val="bg2">
              <a:alpha val="62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endParaRPr lang="zh-CN" altLang="en-US" sz="16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8" name="Picture 4" descr="D:\学校+学院logo\全套LOGO_PNG110402\全套LOGO PNG110402\P201A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29" y="174512"/>
            <a:ext cx="1416357" cy="129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D:\学院logo朱丹给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015" y="327348"/>
            <a:ext cx="2432079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4993640" y="4643755"/>
            <a:ext cx="7223760" cy="1295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Group 8"/>
          <p:cNvGrpSpPr/>
          <p:nvPr/>
        </p:nvGrpSpPr>
        <p:grpSpPr bwMode="auto">
          <a:xfrm>
            <a:off x="304020" y="2506677"/>
            <a:ext cx="2425700" cy="3163886"/>
            <a:chOff x="944562" y="687387"/>
            <a:chExt cx="2451101" cy="3228975"/>
          </a:xfrm>
        </p:grpSpPr>
        <p:sp>
          <p:nvSpPr>
            <p:cNvPr id="41" name="Freeform 44"/>
            <p:cNvSpPr/>
            <p:nvPr/>
          </p:nvSpPr>
          <p:spPr bwMode="auto">
            <a:xfrm>
              <a:off x="986269" y="721411"/>
              <a:ext cx="2367687" cy="469846"/>
            </a:xfrm>
            <a:custGeom>
              <a:avLst/>
              <a:gdLst/>
              <a:ahLst/>
              <a:cxnLst>
                <a:cxn ang="0">
                  <a:pos x="1492" y="77"/>
                </a:cxn>
                <a:cxn ang="0">
                  <a:pos x="1276" y="0"/>
                </a:cxn>
                <a:cxn ang="0">
                  <a:pos x="0" y="180"/>
                </a:cxn>
                <a:cxn ang="0">
                  <a:pos x="129" y="296"/>
                </a:cxn>
                <a:cxn ang="0">
                  <a:pos x="1492" y="77"/>
                </a:cxn>
              </a:cxnLst>
              <a:rect l="0" t="0" r="r" b="b"/>
              <a:pathLst>
                <a:path w="1492" h="296">
                  <a:moveTo>
                    <a:pt x="1492" y="77"/>
                  </a:moveTo>
                  <a:lnTo>
                    <a:pt x="1276" y="0"/>
                  </a:lnTo>
                  <a:lnTo>
                    <a:pt x="0" y="180"/>
                  </a:lnTo>
                  <a:lnTo>
                    <a:pt x="129" y="296"/>
                  </a:lnTo>
                  <a:lnTo>
                    <a:pt x="1492" y="77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93000">
                  <a:schemeClr val="bg1">
                    <a:lumMod val="95000"/>
                  </a:schemeClr>
                </a:gs>
              </a:gsLst>
              <a:lin ang="30000" scaled="0"/>
            </a:gradFill>
            <a:ln w="9525">
              <a:noFill/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-109" charset="-128"/>
                <a:cs typeface="MS PGothic" panose="020B0600070205080204" pitchFamily="-109" charset="-128"/>
              </a:endParaRPr>
            </a:p>
          </p:txBody>
        </p:sp>
        <p:sp>
          <p:nvSpPr>
            <p:cNvPr id="42" name="Freeform 10"/>
            <p:cNvSpPr/>
            <p:nvPr/>
          </p:nvSpPr>
          <p:spPr bwMode="auto">
            <a:xfrm>
              <a:off x="944562" y="969294"/>
              <a:ext cx="503695" cy="2947068"/>
            </a:xfrm>
            <a:custGeom>
              <a:avLst/>
              <a:gdLst>
                <a:gd name="T0" fmla="*/ 0 w 317"/>
                <a:gd name="T1" fmla="*/ 0 h 1856"/>
                <a:gd name="T2" fmla="*/ 0 w 317"/>
                <a:gd name="T3" fmla="*/ 2147483647 h 1856"/>
                <a:gd name="T4" fmla="*/ 0 w 317"/>
                <a:gd name="T5" fmla="*/ 2147483647 h 1856"/>
                <a:gd name="T6" fmla="*/ 2147483647 w 317"/>
                <a:gd name="T7" fmla="*/ 2147483647 h 1856"/>
                <a:gd name="T8" fmla="*/ 2147483647 w 317"/>
                <a:gd name="T9" fmla="*/ 2147483647 h 1856"/>
                <a:gd name="T10" fmla="*/ 2147483647 w 317"/>
                <a:gd name="T11" fmla="*/ 2147483647 h 1856"/>
                <a:gd name="T12" fmla="*/ 2147483647 w 317"/>
                <a:gd name="T13" fmla="*/ 2147483647 h 1856"/>
                <a:gd name="T14" fmla="*/ 2147483647 w 317"/>
                <a:gd name="T15" fmla="*/ 2147483647 h 1856"/>
                <a:gd name="T16" fmla="*/ 2147483647 w 317"/>
                <a:gd name="T17" fmla="*/ 2147483647 h 1856"/>
                <a:gd name="T18" fmla="*/ 2147483647 w 317"/>
                <a:gd name="T19" fmla="*/ 2147483647 h 1856"/>
                <a:gd name="T20" fmla="*/ 2147483647 w 317"/>
                <a:gd name="T21" fmla="*/ 2147483647 h 1856"/>
                <a:gd name="T22" fmla="*/ 2147483647 w 317"/>
                <a:gd name="T23" fmla="*/ 2147483647 h 1856"/>
                <a:gd name="T24" fmla="*/ 2147483647 w 317"/>
                <a:gd name="T25" fmla="*/ 2147483647 h 1856"/>
                <a:gd name="T26" fmla="*/ 2147483647 w 317"/>
                <a:gd name="T27" fmla="*/ 2147483647 h 1856"/>
                <a:gd name="T28" fmla="*/ 2147483647 w 317"/>
                <a:gd name="T29" fmla="*/ 2147483647 h 1856"/>
                <a:gd name="T30" fmla="*/ 2147483647 w 317"/>
                <a:gd name="T31" fmla="*/ 2147483647 h 1856"/>
                <a:gd name="T32" fmla="*/ 2147483647 w 317"/>
                <a:gd name="T33" fmla="*/ 2147483647 h 1856"/>
                <a:gd name="T34" fmla="*/ 2147483647 w 317"/>
                <a:gd name="T35" fmla="*/ 2147483647 h 1856"/>
                <a:gd name="T36" fmla="*/ 2147483647 w 317"/>
                <a:gd name="T37" fmla="*/ 2147483647 h 1856"/>
                <a:gd name="T38" fmla="*/ 2147483647 w 317"/>
                <a:gd name="T39" fmla="*/ 2147483647 h 1856"/>
                <a:gd name="T40" fmla="*/ 2147483647 w 317"/>
                <a:gd name="T41" fmla="*/ 2147483647 h 1856"/>
                <a:gd name="T42" fmla="*/ 2147483647 w 317"/>
                <a:gd name="T43" fmla="*/ 2147483647 h 1856"/>
                <a:gd name="T44" fmla="*/ 2147483647 w 317"/>
                <a:gd name="T45" fmla="*/ 2147483647 h 1856"/>
                <a:gd name="T46" fmla="*/ 2147483647 w 317"/>
                <a:gd name="T47" fmla="*/ 2147483647 h 1856"/>
                <a:gd name="T48" fmla="*/ 2147483647 w 317"/>
                <a:gd name="T49" fmla="*/ 2147483647 h 1856"/>
                <a:gd name="T50" fmla="*/ 2147483647 w 317"/>
                <a:gd name="T51" fmla="*/ 2147483647 h 1856"/>
                <a:gd name="T52" fmla="*/ 2147483647 w 317"/>
                <a:gd name="T53" fmla="*/ 2147483647 h 1856"/>
                <a:gd name="T54" fmla="*/ 2147483647 w 317"/>
                <a:gd name="T55" fmla="*/ 2147483647 h 1856"/>
                <a:gd name="T56" fmla="*/ 0 w 317"/>
                <a:gd name="T57" fmla="*/ 0 h 1856"/>
                <a:gd name="T58" fmla="*/ 0 w 317"/>
                <a:gd name="T59" fmla="*/ 0 h 185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17"/>
                <a:gd name="T91" fmla="*/ 0 h 1856"/>
                <a:gd name="T92" fmla="*/ 317 w 317"/>
                <a:gd name="T93" fmla="*/ 1856 h 185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17" h="1856">
                  <a:moveTo>
                    <a:pt x="0" y="0"/>
                  </a:moveTo>
                  <a:lnTo>
                    <a:pt x="0" y="1722"/>
                  </a:lnTo>
                  <a:lnTo>
                    <a:pt x="3" y="1730"/>
                  </a:lnTo>
                  <a:lnTo>
                    <a:pt x="10" y="1748"/>
                  </a:lnTo>
                  <a:lnTo>
                    <a:pt x="26" y="1771"/>
                  </a:lnTo>
                  <a:lnTo>
                    <a:pt x="39" y="1786"/>
                  </a:lnTo>
                  <a:lnTo>
                    <a:pt x="54" y="1799"/>
                  </a:lnTo>
                  <a:lnTo>
                    <a:pt x="72" y="1812"/>
                  </a:lnTo>
                  <a:lnTo>
                    <a:pt x="93" y="1825"/>
                  </a:lnTo>
                  <a:lnTo>
                    <a:pt x="119" y="1835"/>
                  </a:lnTo>
                  <a:lnTo>
                    <a:pt x="149" y="1846"/>
                  </a:lnTo>
                  <a:lnTo>
                    <a:pt x="183" y="1851"/>
                  </a:lnTo>
                  <a:lnTo>
                    <a:pt x="224" y="1856"/>
                  </a:lnTo>
                  <a:lnTo>
                    <a:pt x="268" y="1853"/>
                  </a:lnTo>
                  <a:lnTo>
                    <a:pt x="317" y="1851"/>
                  </a:lnTo>
                  <a:lnTo>
                    <a:pt x="317" y="82"/>
                  </a:lnTo>
                  <a:lnTo>
                    <a:pt x="289" y="88"/>
                  </a:lnTo>
                  <a:lnTo>
                    <a:pt x="255" y="93"/>
                  </a:lnTo>
                  <a:lnTo>
                    <a:pt x="214" y="93"/>
                  </a:lnTo>
                  <a:lnTo>
                    <a:pt x="188" y="90"/>
                  </a:lnTo>
                  <a:lnTo>
                    <a:pt x="165" y="88"/>
                  </a:lnTo>
                  <a:lnTo>
                    <a:pt x="137" y="80"/>
                  </a:lnTo>
                  <a:lnTo>
                    <a:pt x="111" y="72"/>
                  </a:lnTo>
                  <a:lnTo>
                    <a:pt x="82" y="59"/>
                  </a:lnTo>
                  <a:lnTo>
                    <a:pt x="57" y="44"/>
                  </a:lnTo>
                  <a:lnTo>
                    <a:pt x="28" y="2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45000">
                  <a:schemeClr val="bg1">
                    <a:lumMod val="75000"/>
                  </a:schemeClr>
                </a:gs>
                <a:gs pos="92000">
                  <a:schemeClr val="tx1">
                    <a:lumMod val="75000"/>
                    <a:lumOff val="25000"/>
                  </a:schemeClr>
                </a:gs>
              </a:gsLst>
              <a:lin ang="0" scaled="1"/>
            </a:gra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-109" charset="-128"/>
                <a:cs typeface="MS PGothic" panose="020B0600070205080204" pitchFamily="-109" charset="-128"/>
              </a:endParaRPr>
            </a:p>
          </p:txBody>
        </p:sp>
        <p:sp>
          <p:nvSpPr>
            <p:cNvPr id="43" name="Freeform 11"/>
            <p:cNvSpPr/>
            <p:nvPr/>
          </p:nvSpPr>
          <p:spPr bwMode="auto">
            <a:xfrm>
              <a:off x="1448257" y="838062"/>
              <a:ext cx="1947406" cy="3070199"/>
            </a:xfrm>
            <a:custGeom>
              <a:avLst/>
              <a:gdLst>
                <a:gd name="T0" fmla="*/ 0 w 1227"/>
                <a:gd name="T1" fmla="*/ 2147483647 h 1934"/>
                <a:gd name="T2" fmla="*/ 2147483647 w 1227"/>
                <a:gd name="T3" fmla="*/ 0 h 1934"/>
                <a:gd name="T4" fmla="*/ 2147483647 w 1227"/>
                <a:gd name="T5" fmla="*/ 2147483647 h 1934"/>
                <a:gd name="T6" fmla="*/ 0 w 1227"/>
                <a:gd name="T7" fmla="*/ 2147483647 h 1934"/>
                <a:gd name="T8" fmla="*/ 0 w 1227"/>
                <a:gd name="T9" fmla="*/ 2147483647 h 19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7"/>
                <a:gd name="T16" fmla="*/ 0 h 1934"/>
                <a:gd name="T17" fmla="*/ 1227 w 1227"/>
                <a:gd name="T18" fmla="*/ 1934 h 19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7" h="1934">
                  <a:moveTo>
                    <a:pt x="0" y="165"/>
                  </a:moveTo>
                  <a:lnTo>
                    <a:pt x="1227" y="0"/>
                  </a:lnTo>
                  <a:lnTo>
                    <a:pt x="1227" y="1686"/>
                  </a:lnTo>
                  <a:lnTo>
                    <a:pt x="0" y="1934"/>
                  </a:lnTo>
                  <a:lnTo>
                    <a:pt x="0" y="165"/>
                  </a:ln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8000">
                  <a:schemeClr val="tx1">
                    <a:lumMod val="75000"/>
                    <a:lumOff val="25000"/>
                  </a:schemeClr>
                </a:gs>
                <a:gs pos="55000">
                  <a:schemeClr val="bg1">
                    <a:lumMod val="8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19200000"/>
            </a:gradFill>
            <a:ln w="9525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-109" charset="-128"/>
                <a:cs typeface="MS PGothic" panose="020B0600070205080204" pitchFamily="-109" charset="-128"/>
              </a:endParaRPr>
            </a:p>
          </p:txBody>
        </p:sp>
        <p:sp>
          <p:nvSpPr>
            <p:cNvPr id="44" name="Freeform 12"/>
            <p:cNvSpPr/>
            <p:nvPr/>
          </p:nvSpPr>
          <p:spPr bwMode="auto">
            <a:xfrm>
              <a:off x="944562" y="687387"/>
              <a:ext cx="2067715" cy="319172"/>
            </a:xfrm>
            <a:custGeom>
              <a:avLst/>
              <a:gdLst>
                <a:gd name="T0" fmla="*/ 0 w 1302"/>
                <a:gd name="T1" fmla="*/ 2147483647 h 201"/>
                <a:gd name="T2" fmla="*/ 2147483647 w 1302"/>
                <a:gd name="T3" fmla="*/ 0 h 201"/>
                <a:gd name="T4" fmla="*/ 2147483647 w 1302"/>
                <a:gd name="T5" fmla="*/ 2147483647 h 201"/>
                <a:gd name="T6" fmla="*/ 2147483647 w 1302"/>
                <a:gd name="T7" fmla="*/ 2147483647 h 201"/>
                <a:gd name="T8" fmla="*/ 0 w 1302"/>
                <a:gd name="T9" fmla="*/ 2147483647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2"/>
                <a:gd name="T16" fmla="*/ 0 h 201"/>
                <a:gd name="T17" fmla="*/ 1302 w 1302"/>
                <a:gd name="T18" fmla="*/ 201 h 2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2" h="201">
                  <a:moveTo>
                    <a:pt x="0" y="178"/>
                  </a:moveTo>
                  <a:lnTo>
                    <a:pt x="1302" y="0"/>
                  </a:lnTo>
                  <a:lnTo>
                    <a:pt x="1302" y="21"/>
                  </a:lnTo>
                  <a:lnTo>
                    <a:pt x="26" y="201"/>
                  </a:lnTo>
                  <a:lnTo>
                    <a:pt x="0" y="178"/>
                  </a:lnTo>
                  <a:close/>
                </a:path>
              </a:pathLst>
            </a:custGeom>
            <a:gradFill rotWithShape="0">
              <a:gsLst>
                <a:gs pos="0">
                  <a:schemeClr val="tx1">
                    <a:lumMod val="75000"/>
                    <a:lumOff val="25000"/>
                  </a:schemeClr>
                </a:gs>
                <a:gs pos="46000">
                  <a:schemeClr val="bg1">
                    <a:lumMod val="75000"/>
                  </a:schemeClr>
                </a:gs>
                <a:gs pos="92000">
                  <a:schemeClr val="tx1">
                    <a:lumMod val="75000"/>
                    <a:lumOff val="25000"/>
                  </a:schemeClr>
                </a:gs>
              </a:gsLst>
              <a:lin ang="0" scaled="1"/>
            </a:gra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-109" charset="-128"/>
                <a:cs typeface="MS PGothic" panose="020B0600070205080204" pitchFamily="-109" charset="-128"/>
              </a:endParaRPr>
            </a:p>
          </p:txBody>
        </p:sp>
        <p:pic>
          <p:nvPicPr>
            <p:cNvPr id="45" name="Picture 1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994025" y="700087"/>
              <a:ext cx="36513" cy="36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Group 8"/>
          <p:cNvGrpSpPr/>
          <p:nvPr/>
        </p:nvGrpSpPr>
        <p:grpSpPr bwMode="auto">
          <a:xfrm>
            <a:off x="653270" y="2647965"/>
            <a:ext cx="2509837" cy="3271837"/>
            <a:chOff x="944562" y="687387"/>
            <a:chExt cx="2451101" cy="3228975"/>
          </a:xfrm>
        </p:grpSpPr>
        <p:sp>
          <p:nvSpPr>
            <p:cNvPr id="36" name="Freeform 9"/>
            <p:cNvSpPr/>
            <p:nvPr/>
          </p:nvSpPr>
          <p:spPr bwMode="auto">
            <a:xfrm>
              <a:off x="986421" y="720287"/>
              <a:ext cx="2367383" cy="470011"/>
            </a:xfrm>
            <a:custGeom>
              <a:avLst/>
              <a:gdLst/>
              <a:ahLst/>
              <a:cxnLst>
                <a:cxn ang="0">
                  <a:pos x="1492" y="77"/>
                </a:cxn>
                <a:cxn ang="0">
                  <a:pos x="1276" y="0"/>
                </a:cxn>
                <a:cxn ang="0">
                  <a:pos x="0" y="180"/>
                </a:cxn>
                <a:cxn ang="0">
                  <a:pos x="129" y="296"/>
                </a:cxn>
                <a:cxn ang="0">
                  <a:pos x="1492" y="77"/>
                </a:cxn>
              </a:cxnLst>
              <a:rect l="0" t="0" r="r" b="b"/>
              <a:pathLst>
                <a:path w="1492" h="296">
                  <a:moveTo>
                    <a:pt x="1492" y="77"/>
                  </a:moveTo>
                  <a:lnTo>
                    <a:pt x="1276" y="0"/>
                  </a:lnTo>
                  <a:lnTo>
                    <a:pt x="0" y="180"/>
                  </a:lnTo>
                  <a:lnTo>
                    <a:pt x="129" y="296"/>
                  </a:lnTo>
                  <a:lnTo>
                    <a:pt x="1492" y="77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93000">
                  <a:schemeClr val="bg1">
                    <a:lumMod val="95000"/>
                  </a:schemeClr>
                </a:gs>
              </a:gsLst>
              <a:lin ang="30000" scaled="0"/>
            </a:gradFill>
            <a:ln w="9525">
              <a:noFill/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-109" charset="-128"/>
                <a:cs typeface="MS PGothic" panose="020B0600070205080204" pitchFamily="-109" charset="-128"/>
              </a:endParaRPr>
            </a:p>
          </p:txBody>
        </p:sp>
        <p:sp>
          <p:nvSpPr>
            <p:cNvPr id="37" name="Freeform 10"/>
            <p:cNvSpPr/>
            <p:nvPr/>
          </p:nvSpPr>
          <p:spPr bwMode="auto">
            <a:xfrm>
              <a:off x="944562" y="969962"/>
              <a:ext cx="503238" cy="2946400"/>
            </a:xfrm>
            <a:custGeom>
              <a:avLst/>
              <a:gdLst>
                <a:gd name="T0" fmla="*/ 0 w 317"/>
                <a:gd name="T1" fmla="*/ 0 h 1856"/>
                <a:gd name="T2" fmla="*/ 0 w 317"/>
                <a:gd name="T3" fmla="*/ 2147483647 h 1856"/>
                <a:gd name="T4" fmla="*/ 0 w 317"/>
                <a:gd name="T5" fmla="*/ 2147483647 h 1856"/>
                <a:gd name="T6" fmla="*/ 2147483647 w 317"/>
                <a:gd name="T7" fmla="*/ 2147483647 h 1856"/>
                <a:gd name="T8" fmla="*/ 2147483647 w 317"/>
                <a:gd name="T9" fmla="*/ 2147483647 h 1856"/>
                <a:gd name="T10" fmla="*/ 2147483647 w 317"/>
                <a:gd name="T11" fmla="*/ 2147483647 h 1856"/>
                <a:gd name="T12" fmla="*/ 2147483647 w 317"/>
                <a:gd name="T13" fmla="*/ 2147483647 h 1856"/>
                <a:gd name="T14" fmla="*/ 2147483647 w 317"/>
                <a:gd name="T15" fmla="*/ 2147483647 h 1856"/>
                <a:gd name="T16" fmla="*/ 2147483647 w 317"/>
                <a:gd name="T17" fmla="*/ 2147483647 h 1856"/>
                <a:gd name="T18" fmla="*/ 2147483647 w 317"/>
                <a:gd name="T19" fmla="*/ 2147483647 h 1856"/>
                <a:gd name="T20" fmla="*/ 2147483647 w 317"/>
                <a:gd name="T21" fmla="*/ 2147483647 h 1856"/>
                <a:gd name="T22" fmla="*/ 2147483647 w 317"/>
                <a:gd name="T23" fmla="*/ 2147483647 h 1856"/>
                <a:gd name="T24" fmla="*/ 2147483647 w 317"/>
                <a:gd name="T25" fmla="*/ 2147483647 h 1856"/>
                <a:gd name="T26" fmla="*/ 2147483647 w 317"/>
                <a:gd name="T27" fmla="*/ 2147483647 h 1856"/>
                <a:gd name="T28" fmla="*/ 2147483647 w 317"/>
                <a:gd name="T29" fmla="*/ 2147483647 h 1856"/>
                <a:gd name="T30" fmla="*/ 2147483647 w 317"/>
                <a:gd name="T31" fmla="*/ 2147483647 h 1856"/>
                <a:gd name="T32" fmla="*/ 2147483647 w 317"/>
                <a:gd name="T33" fmla="*/ 2147483647 h 1856"/>
                <a:gd name="T34" fmla="*/ 2147483647 w 317"/>
                <a:gd name="T35" fmla="*/ 2147483647 h 1856"/>
                <a:gd name="T36" fmla="*/ 2147483647 w 317"/>
                <a:gd name="T37" fmla="*/ 2147483647 h 1856"/>
                <a:gd name="T38" fmla="*/ 2147483647 w 317"/>
                <a:gd name="T39" fmla="*/ 2147483647 h 1856"/>
                <a:gd name="T40" fmla="*/ 2147483647 w 317"/>
                <a:gd name="T41" fmla="*/ 2147483647 h 1856"/>
                <a:gd name="T42" fmla="*/ 2147483647 w 317"/>
                <a:gd name="T43" fmla="*/ 2147483647 h 1856"/>
                <a:gd name="T44" fmla="*/ 2147483647 w 317"/>
                <a:gd name="T45" fmla="*/ 2147483647 h 1856"/>
                <a:gd name="T46" fmla="*/ 2147483647 w 317"/>
                <a:gd name="T47" fmla="*/ 2147483647 h 1856"/>
                <a:gd name="T48" fmla="*/ 2147483647 w 317"/>
                <a:gd name="T49" fmla="*/ 2147483647 h 1856"/>
                <a:gd name="T50" fmla="*/ 2147483647 w 317"/>
                <a:gd name="T51" fmla="*/ 2147483647 h 1856"/>
                <a:gd name="T52" fmla="*/ 2147483647 w 317"/>
                <a:gd name="T53" fmla="*/ 2147483647 h 1856"/>
                <a:gd name="T54" fmla="*/ 2147483647 w 317"/>
                <a:gd name="T55" fmla="*/ 2147483647 h 1856"/>
                <a:gd name="T56" fmla="*/ 0 w 317"/>
                <a:gd name="T57" fmla="*/ 0 h 1856"/>
                <a:gd name="T58" fmla="*/ 0 w 317"/>
                <a:gd name="T59" fmla="*/ 0 h 185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17"/>
                <a:gd name="T91" fmla="*/ 0 h 1856"/>
                <a:gd name="T92" fmla="*/ 317 w 317"/>
                <a:gd name="T93" fmla="*/ 1856 h 185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17" h="1856">
                  <a:moveTo>
                    <a:pt x="0" y="0"/>
                  </a:moveTo>
                  <a:lnTo>
                    <a:pt x="0" y="1722"/>
                  </a:lnTo>
                  <a:lnTo>
                    <a:pt x="3" y="1730"/>
                  </a:lnTo>
                  <a:lnTo>
                    <a:pt x="10" y="1748"/>
                  </a:lnTo>
                  <a:lnTo>
                    <a:pt x="26" y="1771"/>
                  </a:lnTo>
                  <a:lnTo>
                    <a:pt x="39" y="1786"/>
                  </a:lnTo>
                  <a:lnTo>
                    <a:pt x="54" y="1799"/>
                  </a:lnTo>
                  <a:lnTo>
                    <a:pt x="72" y="1812"/>
                  </a:lnTo>
                  <a:lnTo>
                    <a:pt x="93" y="1825"/>
                  </a:lnTo>
                  <a:lnTo>
                    <a:pt x="119" y="1835"/>
                  </a:lnTo>
                  <a:lnTo>
                    <a:pt x="149" y="1846"/>
                  </a:lnTo>
                  <a:lnTo>
                    <a:pt x="183" y="1851"/>
                  </a:lnTo>
                  <a:lnTo>
                    <a:pt x="224" y="1856"/>
                  </a:lnTo>
                  <a:lnTo>
                    <a:pt x="268" y="1853"/>
                  </a:lnTo>
                  <a:lnTo>
                    <a:pt x="317" y="1851"/>
                  </a:lnTo>
                  <a:lnTo>
                    <a:pt x="317" y="82"/>
                  </a:lnTo>
                  <a:lnTo>
                    <a:pt x="289" y="88"/>
                  </a:lnTo>
                  <a:lnTo>
                    <a:pt x="255" y="93"/>
                  </a:lnTo>
                  <a:lnTo>
                    <a:pt x="214" y="93"/>
                  </a:lnTo>
                  <a:lnTo>
                    <a:pt x="188" y="90"/>
                  </a:lnTo>
                  <a:lnTo>
                    <a:pt x="165" y="88"/>
                  </a:lnTo>
                  <a:lnTo>
                    <a:pt x="137" y="80"/>
                  </a:lnTo>
                  <a:lnTo>
                    <a:pt x="111" y="72"/>
                  </a:lnTo>
                  <a:lnTo>
                    <a:pt x="82" y="59"/>
                  </a:lnTo>
                  <a:lnTo>
                    <a:pt x="57" y="44"/>
                  </a:lnTo>
                  <a:lnTo>
                    <a:pt x="28" y="2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2A6F0C"/>
                </a:gs>
                <a:gs pos="45000">
                  <a:srgbClr val="77D729"/>
                </a:gs>
                <a:gs pos="92000">
                  <a:srgbClr val="2A6F0C"/>
                </a:gs>
                <a:gs pos="100000">
                  <a:srgbClr val="2A6F0C"/>
                </a:gs>
              </a:gsLst>
              <a:lin ang="0" scaled="1"/>
            </a:gradFill>
            <a:ln w="9525">
              <a:solidFill>
                <a:srgbClr val="2A6F0C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ea typeface="MS PGothic" panose="020B0600070205080204" pitchFamily="-109" charset="-128"/>
              </a:endParaRPr>
            </a:p>
          </p:txBody>
        </p:sp>
        <p:sp>
          <p:nvSpPr>
            <p:cNvPr id="10" name="Freeform 11"/>
            <p:cNvSpPr/>
            <p:nvPr/>
          </p:nvSpPr>
          <p:spPr bwMode="auto">
            <a:xfrm>
              <a:off x="1447800" y="838200"/>
              <a:ext cx="1947863" cy="3070225"/>
            </a:xfrm>
            <a:custGeom>
              <a:avLst/>
              <a:gdLst>
                <a:gd name="T0" fmla="*/ 0 w 1227"/>
                <a:gd name="T1" fmla="*/ 2147483647 h 1934"/>
                <a:gd name="T2" fmla="*/ 2147483647 w 1227"/>
                <a:gd name="T3" fmla="*/ 0 h 1934"/>
                <a:gd name="T4" fmla="*/ 2147483647 w 1227"/>
                <a:gd name="T5" fmla="*/ 2147483647 h 1934"/>
                <a:gd name="T6" fmla="*/ 0 w 1227"/>
                <a:gd name="T7" fmla="*/ 2147483647 h 1934"/>
                <a:gd name="T8" fmla="*/ 0 w 1227"/>
                <a:gd name="T9" fmla="*/ 2147483647 h 19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7"/>
                <a:gd name="T16" fmla="*/ 0 h 1934"/>
                <a:gd name="T17" fmla="*/ 1227 w 1227"/>
                <a:gd name="T18" fmla="*/ 1934 h 19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7" h="1934">
                  <a:moveTo>
                    <a:pt x="0" y="165"/>
                  </a:moveTo>
                  <a:lnTo>
                    <a:pt x="1227" y="0"/>
                  </a:lnTo>
                  <a:lnTo>
                    <a:pt x="1227" y="1686"/>
                  </a:lnTo>
                  <a:lnTo>
                    <a:pt x="0" y="1934"/>
                  </a:lnTo>
                  <a:lnTo>
                    <a:pt x="0" y="165"/>
                  </a:lnTo>
                  <a:close/>
                </a:path>
              </a:pathLst>
            </a:custGeom>
            <a:gradFill rotWithShape="1">
              <a:gsLst>
                <a:gs pos="0">
                  <a:srgbClr val="2A6F0C"/>
                </a:gs>
                <a:gs pos="7001">
                  <a:srgbClr val="2A6F0C"/>
                </a:gs>
                <a:gs pos="55000">
                  <a:srgbClr val="77D729"/>
                </a:gs>
                <a:gs pos="100000">
                  <a:srgbClr val="2A6F0C"/>
                </a:gs>
              </a:gsLst>
              <a:lin ang="19200000"/>
            </a:gradFill>
            <a:ln w="9525">
              <a:solidFill>
                <a:srgbClr val="2A6F0C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ea typeface="MS PGothic" panose="020B0600070205080204" pitchFamily="-109" charset="-128"/>
              </a:endParaRPr>
            </a:p>
          </p:txBody>
        </p:sp>
        <p:sp>
          <p:nvSpPr>
            <p:cNvPr id="11" name="Freeform 12"/>
            <p:cNvSpPr/>
            <p:nvPr/>
          </p:nvSpPr>
          <p:spPr bwMode="auto">
            <a:xfrm>
              <a:off x="944562" y="687387"/>
              <a:ext cx="2066925" cy="319088"/>
            </a:xfrm>
            <a:custGeom>
              <a:avLst/>
              <a:gdLst>
                <a:gd name="T0" fmla="*/ 0 w 1302"/>
                <a:gd name="T1" fmla="*/ 2147483647 h 201"/>
                <a:gd name="T2" fmla="*/ 2147483647 w 1302"/>
                <a:gd name="T3" fmla="*/ 0 h 201"/>
                <a:gd name="T4" fmla="*/ 2147483647 w 1302"/>
                <a:gd name="T5" fmla="*/ 2147483647 h 201"/>
                <a:gd name="T6" fmla="*/ 2147483647 w 1302"/>
                <a:gd name="T7" fmla="*/ 2147483647 h 201"/>
                <a:gd name="T8" fmla="*/ 0 w 1302"/>
                <a:gd name="T9" fmla="*/ 2147483647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2"/>
                <a:gd name="T16" fmla="*/ 0 h 201"/>
                <a:gd name="T17" fmla="*/ 1302 w 1302"/>
                <a:gd name="T18" fmla="*/ 201 h 2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2" h="201">
                  <a:moveTo>
                    <a:pt x="0" y="178"/>
                  </a:moveTo>
                  <a:lnTo>
                    <a:pt x="1302" y="0"/>
                  </a:lnTo>
                  <a:lnTo>
                    <a:pt x="1302" y="21"/>
                  </a:lnTo>
                  <a:lnTo>
                    <a:pt x="26" y="201"/>
                  </a:lnTo>
                  <a:lnTo>
                    <a:pt x="0" y="178"/>
                  </a:lnTo>
                  <a:close/>
                </a:path>
              </a:pathLst>
            </a:custGeom>
            <a:gradFill rotWithShape="0">
              <a:gsLst>
                <a:gs pos="0">
                  <a:srgbClr val="2A6F0C"/>
                </a:gs>
                <a:gs pos="45000">
                  <a:srgbClr val="77D729"/>
                </a:gs>
                <a:gs pos="92000">
                  <a:srgbClr val="2A6F0C"/>
                </a:gs>
                <a:gs pos="100000">
                  <a:srgbClr val="2A6F0C"/>
                </a:gs>
              </a:gsLst>
              <a:lin ang="0" scaled="1"/>
            </a:gradFill>
            <a:ln w="9525">
              <a:solidFill>
                <a:srgbClr val="2A6F0C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ea typeface="MS PGothic" panose="020B0600070205080204" pitchFamily="-109" charset="-128"/>
              </a:endParaRPr>
            </a:p>
          </p:txBody>
        </p:sp>
        <p:pic>
          <p:nvPicPr>
            <p:cNvPr id="40" name="Picture 1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994025" y="700087"/>
              <a:ext cx="36513" cy="36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" name="Group 14"/>
          <p:cNvGrpSpPr/>
          <p:nvPr/>
        </p:nvGrpSpPr>
        <p:grpSpPr bwMode="auto">
          <a:xfrm>
            <a:off x="1054906" y="2773377"/>
            <a:ext cx="2578099" cy="3360737"/>
            <a:chOff x="944562" y="687387"/>
            <a:chExt cx="2451101" cy="3228975"/>
          </a:xfrm>
        </p:grpSpPr>
        <p:sp>
          <p:nvSpPr>
            <p:cNvPr id="31" name="Freeform 9"/>
            <p:cNvSpPr/>
            <p:nvPr/>
          </p:nvSpPr>
          <p:spPr bwMode="auto">
            <a:xfrm>
              <a:off x="985314" y="720943"/>
              <a:ext cx="2369599" cy="469780"/>
            </a:xfrm>
            <a:custGeom>
              <a:avLst/>
              <a:gdLst/>
              <a:ahLst/>
              <a:cxnLst>
                <a:cxn ang="0">
                  <a:pos x="1492" y="77"/>
                </a:cxn>
                <a:cxn ang="0">
                  <a:pos x="1276" y="0"/>
                </a:cxn>
                <a:cxn ang="0">
                  <a:pos x="0" y="180"/>
                </a:cxn>
                <a:cxn ang="0">
                  <a:pos x="129" y="296"/>
                </a:cxn>
                <a:cxn ang="0">
                  <a:pos x="1492" y="77"/>
                </a:cxn>
              </a:cxnLst>
              <a:rect l="0" t="0" r="r" b="b"/>
              <a:pathLst>
                <a:path w="1492" h="296">
                  <a:moveTo>
                    <a:pt x="1492" y="77"/>
                  </a:moveTo>
                  <a:lnTo>
                    <a:pt x="1276" y="0"/>
                  </a:lnTo>
                  <a:lnTo>
                    <a:pt x="0" y="180"/>
                  </a:lnTo>
                  <a:lnTo>
                    <a:pt x="129" y="296"/>
                  </a:lnTo>
                  <a:lnTo>
                    <a:pt x="1492" y="77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93000">
                  <a:schemeClr val="bg1">
                    <a:lumMod val="95000"/>
                  </a:schemeClr>
                </a:gs>
              </a:gsLst>
              <a:lin ang="30000" scaled="0"/>
            </a:gradFill>
            <a:ln w="9525">
              <a:noFill/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-109" charset="-128"/>
                <a:cs typeface="MS PGothic" panose="020B0600070205080204" pitchFamily="-109" charset="-128"/>
              </a:endParaRPr>
            </a:p>
          </p:txBody>
        </p:sp>
        <p:sp>
          <p:nvSpPr>
            <p:cNvPr id="32" name="Freeform 10"/>
            <p:cNvSpPr/>
            <p:nvPr/>
          </p:nvSpPr>
          <p:spPr bwMode="auto">
            <a:xfrm>
              <a:off x="944562" y="969962"/>
              <a:ext cx="503238" cy="2946400"/>
            </a:xfrm>
            <a:custGeom>
              <a:avLst/>
              <a:gdLst>
                <a:gd name="T0" fmla="*/ 0 w 317"/>
                <a:gd name="T1" fmla="*/ 0 h 1856"/>
                <a:gd name="T2" fmla="*/ 0 w 317"/>
                <a:gd name="T3" fmla="*/ 2147483647 h 1856"/>
                <a:gd name="T4" fmla="*/ 0 w 317"/>
                <a:gd name="T5" fmla="*/ 2147483647 h 1856"/>
                <a:gd name="T6" fmla="*/ 2147483647 w 317"/>
                <a:gd name="T7" fmla="*/ 2147483647 h 1856"/>
                <a:gd name="T8" fmla="*/ 2147483647 w 317"/>
                <a:gd name="T9" fmla="*/ 2147483647 h 1856"/>
                <a:gd name="T10" fmla="*/ 2147483647 w 317"/>
                <a:gd name="T11" fmla="*/ 2147483647 h 1856"/>
                <a:gd name="T12" fmla="*/ 2147483647 w 317"/>
                <a:gd name="T13" fmla="*/ 2147483647 h 1856"/>
                <a:gd name="T14" fmla="*/ 2147483647 w 317"/>
                <a:gd name="T15" fmla="*/ 2147483647 h 1856"/>
                <a:gd name="T16" fmla="*/ 2147483647 w 317"/>
                <a:gd name="T17" fmla="*/ 2147483647 h 1856"/>
                <a:gd name="T18" fmla="*/ 2147483647 w 317"/>
                <a:gd name="T19" fmla="*/ 2147483647 h 1856"/>
                <a:gd name="T20" fmla="*/ 2147483647 w 317"/>
                <a:gd name="T21" fmla="*/ 2147483647 h 1856"/>
                <a:gd name="T22" fmla="*/ 2147483647 w 317"/>
                <a:gd name="T23" fmla="*/ 2147483647 h 1856"/>
                <a:gd name="T24" fmla="*/ 2147483647 w 317"/>
                <a:gd name="T25" fmla="*/ 2147483647 h 1856"/>
                <a:gd name="T26" fmla="*/ 2147483647 w 317"/>
                <a:gd name="T27" fmla="*/ 2147483647 h 1856"/>
                <a:gd name="T28" fmla="*/ 2147483647 w 317"/>
                <a:gd name="T29" fmla="*/ 2147483647 h 1856"/>
                <a:gd name="T30" fmla="*/ 2147483647 w 317"/>
                <a:gd name="T31" fmla="*/ 2147483647 h 1856"/>
                <a:gd name="T32" fmla="*/ 2147483647 w 317"/>
                <a:gd name="T33" fmla="*/ 2147483647 h 1856"/>
                <a:gd name="T34" fmla="*/ 2147483647 w 317"/>
                <a:gd name="T35" fmla="*/ 2147483647 h 1856"/>
                <a:gd name="T36" fmla="*/ 2147483647 w 317"/>
                <a:gd name="T37" fmla="*/ 2147483647 h 1856"/>
                <a:gd name="T38" fmla="*/ 2147483647 w 317"/>
                <a:gd name="T39" fmla="*/ 2147483647 h 1856"/>
                <a:gd name="T40" fmla="*/ 2147483647 w 317"/>
                <a:gd name="T41" fmla="*/ 2147483647 h 1856"/>
                <a:gd name="T42" fmla="*/ 2147483647 w 317"/>
                <a:gd name="T43" fmla="*/ 2147483647 h 1856"/>
                <a:gd name="T44" fmla="*/ 2147483647 w 317"/>
                <a:gd name="T45" fmla="*/ 2147483647 h 1856"/>
                <a:gd name="T46" fmla="*/ 2147483647 w 317"/>
                <a:gd name="T47" fmla="*/ 2147483647 h 1856"/>
                <a:gd name="T48" fmla="*/ 2147483647 w 317"/>
                <a:gd name="T49" fmla="*/ 2147483647 h 1856"/>
                <a:gd name="T50" fmla="*/ 2147483647 w 317"/>
                <a:gd name="T51" fmla="*/ 2147483647 h 1856"/>
                <a:gd name="T52" fmla="*/ 2147483647 w 317"/>
                <a:gd name="T53" fmla="*/ 2147483647 h 1856"/>
                <a:gd name="T54" fmla="*/ 2147483647 w 317"/>
                <a:gd name="T55" fmla="*/ 2147483647 h 1856"/>
                <a:gd name="T56" fmla="*/ 0 w 317"/>
                <a:gd name="T57" fmla="*/ 0 h 1856"/>
                <a:gd name="T58" fmla="*/ 0 w 317"/>
                <a:gd name="T59" fmla="*/ 0 h 185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17"/>
                <a:gd name="T91" fmla="*/ 0 h 1856"/>
                <a:gd name="T92" fmla="*/ 317 w 317"/>
                <a:gd name="T93" fmla="*/ 1856 h 185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17" h="1856">
                  <a:moveTo>
                    <a:pt x="0" y="0"/>
                  </a:moveTo>
                  <a:lnTo>
                    <a:pt x="0" y="1722"/>
                  </a:lnTo>
                  <a:lnTo>
                    <a:pt x="3" y="1730"/>
                  </a:lnTo>
                  <a:lnTo>
                    <a:pt x="10" y="1748"/>
                  </a:lnTo>
                  <a:lnTo>
                    <a:pt x="26" y="1771"/>
                  </a:lnTo>
                  <a:lnTo>
                    <a:pt x="39" y="1786"/>
                  </a:lnTo>
                  <a:lnTo>
                    <a:pt x="54" y="1799"/>
                  </a:lnTo>
                  <a:lnTo>
                    <a:pt x="72" y="1812"/>
                  </a:lnTo>
                  <a:lnTo>
                    <a:pt x="93" y="1825"/>
                  </a:lnTo>
                  <a:lnTo>
                    <a:pt x="119" y="1835"/>
                  </a:lnTo>
                  <a:lnTo>
                    <a:pt x="149" y="1846"/>
                  </a:lnTo>
                  <a:lnTo>
                    <a:pt x="183" y="1851"/>
                  </a:lnTo>
                  <a:lnTo>
                    <a:pt x="224" y="1856"/>
                  </a:lnTo>
                  <a:lnTo>
                    <a:pt x="268" y="1853"/>
                  </a:lnTo>
                  <a:lnTo>
                    <a:pt x="317" y="1851"/>
                  </a:lnTo>
                  <a:lnTo>
                    <a:pt x="317" y="82"/>
                  </a:lnTo>
                  <a:lnTo>
                    <a:pt x="289" y="88"/>
                  </a:lnTo>
                  <a:lnTo>
                    <a:pt x="255" y="93"/>
                  </a:lnTo>
                  <a:lnTo>
                    <a:pt x="214" y="93"/>
                  </a:lnTo>
                  <a:lnTo>
                    <a:pt x="188" y="90"/>
                  </a:lnTo>
                  <a:lnTo>
                    <a:pt x="165" y="88"/>
                  </a:lnTo>
                  <a:lnTo>
                    <a:pt x="137" y="80"/>
                  </a:lnTo>
                  <a:lnTo>
                    <a:pt x="111" y="72"/>
                  </a:lnTo>
                  <a:lnTo>
                    <a:pt x="82" y="59"/>
                  </a:lnTo>
                  <a:lnTo>
                    <a:pt x="57" y="44"/>
                  </a:lnTo>
                  <a:lnTo>
                    <a:pt x="28" y="2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6600"/>
                </a:gs>
                <a:gs pos="45000">
                  <a:srgbClr val="FFFF00"/>
                </a:gs>
                <a:gs pos="92999">
                  <a:srgbClr val="FFC000"/>
                </a:gs>
                <a:gs pos="100000">
                  <a:srgbClr val="FFC000"/>
                </a:gs>
              </a:gsLst>
              <a:lin ang="21540000"/>
            </a:gradFill>
            <a:ln w="9525">
              <a:solidFill>
                <a:srgbClr val="D09E00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ea typeface="MS PGothic" panose="020B0600070205080204" pitchFamily="-109" charset="-128"/>
              </a:endParaRPr>
            </a:p>
          </p:txBody>
        </p:sp>
        <p:sp>
          <p:nvSpPr>
            <p:cNvPr id="33" name="Freeform 11"/>
            <p:cNvSpPr/>
            <p:nvPr/>
          </p:nvSpPr>
          <p:spPr bwMode="auto">
            <a:xfrm>
              <a:off x="1447800" y="838200"/>
              <a:ext cx="1947863" cy="3070225"/>
            </a:xfrm>
            <a:custGeom>
              <a:avLst/>
              <a:gdLst>
                <a:gd name="T0" fmla="*/ 0 w 1227"/>
                <a:gd name="T1" fmla="*/ 2147483647 h 1934"/>
                <a:gd name="T2" fmla="*/ 2147483647 w 1227"/>
                <a:gd name="T3" fmla="*/ 0 h 1934"/>
                <a:gd name="T4" fmla="*/ 2147483647 w 1227"/>
                <a:gd name="T5" fmla="*/ 2147483647 h 1934"/>
                <a:gd name="T6" fmla="*/ 0 w 1227"/>
                <a:gd name="T7" fmla="*/ 2147483647 h 1934"/>
                <a:gd name="T8" fmla="*/ 0 w 1227"/>
                <a:gd name="T9" fmla="*/ 2147483647 h 19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7"/>
                <a:gd name="T16" fmla="*/ 0 h 1934"/>
                <a:gd name="T17" fmla="*/ 1227 w 1227"/>
                <a:gd name="T18" fmla="*/ 1934 h 19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7" h="1934">
                  <a:moveTo>
                    <a:pt x="0" y="165"/>
                  </a:moveTo>
                  <a:lnTo>
                    <a:pt x="1227" y="0"/>
                  </a:lnTo>
                  <a:lnTo>
                    <a:pt x="1227" y="1686"/>
                  </a:lnTo>
                  <a:lnTo>
                    <a:pt x="0" y="1934"/>
                  </a:lnTo>
                  <a:lnTo>
                    <a:pt x="0" y="165"/>
                  </a:lnTo>
                  <a:close/>
                </a:path>
              </a:pathLst>
            </a:custGeom>
            <a:gradFill rotWithShape="1">
              <a:gsLst>
                <a:gs pos="0">
                  <a:srgbClr val="D09E00"/>
                </a:gs>
                <a:gs pos="7001">
                  <a:srgbClr val="D09E00"/>
                </a:gs>
                <a:gs pos="55000">
                  <a:srgbClr val="FFFF00"/>
                </a:gs>
                <a:gs pos="100000">
                  <a:srgbClr val="FFC000"/>
                </a:gs>
              </a:gsLst>
              <a:lin ang="19200000"/>
            </a:gradFill>
            <a:ln w="9525">
              <a:solidFill>
                <a:srgbClr val="D09E00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ea typeface="MS PGothic" panose="020B0600070205080204" pitchFamily="-109" charset="-128"/>
              </a:endParaRPr>
            </a:p>
          </p:txBody>
        </p:sp>
        <p:sp>
          <p:nvSpPr>
            <p:cNvPr id="34" name="Freeform 12"/>
            <p:cNvSpPr/>
            <p:nvPr/>
          </p:nvSpPr>
          <p:spPr bwMode="auto">
            <a:xfrm>
              <a:off x="944562" y="687387"/>
              <a:ext cx="2066925" cy="319088"/>
            </a:xfrm>
            <a:custGeom>
              <a:avLst/>
              <a:gdLst>
                <a:gd name="T0" fmla="*/ 0 w 1302"/>
                <a:gd name="T1" fmla="*/ 2147483647 h 201"/>
                <a:gd name="T2" fmla="*/ 2147483647 w 1302"/>
                <a:gd name="T3" fmla="*/ 0 h 201"/>
                <a:gd name="T4" fmla="*/ 2147483647 w 1302"/>
                <a:gd name="T5" fmla="*/ 2147483647 h 201"/>
                <a:gd name="T6" fmla="*/ 2147483647 w 1302"/>
                <a:gd name="T7" fmla="*/ 2147483647 h 201"/>
                <a:gd name="T8" fmla="*/ 0 w 1302"/>
                <a:gd name="T9" fmla="*/ 2147483647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2"/>
                <a:gd name="T16" fmla="*/ 0 h 201"/>
                <a:gd name="T17" fmla="*/ 1302 w 1302"/>
                <a:gd name="T18" fmla="*/ 201 h 2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2" h="201">
                  <a:moveTo>
                    <a:pt x="0" y="178"/>
                  </a:moveTo>
                  <a:lnTo>
                    <a:pt x="1302" y="0"/>
                  </a:lnTo>
                  <a:lnTo>
                    <a:pt x="1302" y="21"/>
                  </a:lnTo>
                  <a:lnTo>
                    <a:pt x="26" y="201"/>
                  </a:lnTo>
                  <a:lnTo>
                    <a:pt x="0" y="178"/>
                  </a:lnTo>
                  <a:close/>
                </a:path>
              </a:pathLst>
            </a:custGeom>
            <a:gradFill rotWithShape="1">
              <a:gsLst>
                <a:gs pos="0">
                  <a:srgbClr val="D09E00"/>
                </a:gs>
                <a:gs pos="7001">
                  <a:srgbClr val="D09E00"/>
                </a:gs>
                <a:gs pos="55000">
                  <a:srgbClr val="FFFF00"/>
                </a:gs>
                <a:gs pos="100000">
                  <a:srgbClr val="FFC000"/>
                </a:gs>
              </a:gsLst>
              <a:lin ang="19200000"/>
            </a:gradFill>
            <a:ln w="9525">
              <a:solidFill>
                <a:srgbClr val="D09E00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ea typeface="MS PGothic" panose="020B0600070205080204" pitchFamily="-109" charset="-128"/>
              </a:endParaRPr>
            </a:p>
          </p:txBody>
        </p:sp>
        <p:pic>
          <p:nvPicPr>
            <p:cNvPr id="35" name="Picture 1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994025" y="700087"/>
              <a:ext cx="36513" cy="36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Group 14"/>
          <p:cNvGrpSpPr/>
          <p:nvPr/>
        </p:nvGrpSpPr>
        <p:grpSpPr bwMode="auto">
          <a:xfrm>
            <a:off x="1540682" y="2887677"/>
            <a:ext cx="2693988" cy="3548065"/>
            <a:chOff x="944562" y="687387"/>
            <a:chExt cx="2451101" cy="3228975"/>
          </a:xfrm>
        </p:grpSpPr>
        <p:sp>
          <p:nvSpPr>
            <p:cNvPr id="26" name="Freeform 9"/>
            <p:cNvSpPr/>
            <p:nvPr/>
          </p:nvSpPr>
          <p:spPr bwMode="auto">
            <a:xfrm>
              <a:off x="986449" y="720616"/>
              <a:ext cx="2367326" cy="469537"/>
            </a:xfrm>
            <a:custGeom>
              <a:avLst/>
              <a:gdLst/>
              <a:ahLst/>
              <a:cxnLst>
                <a:cxn ang="0">
                  <a:pos x="1492" y="77"/>
                </a:cxn>
                <a:cxn ang="0">
                  <a:pos x="1276" y="0"/>
                </a:cxn>
                <a:cxn ang="0">
                  <a:pos x="0" y="180"/>
                </a:cxn>
                <a:cxn ang="0">
                  <a:pos x="129" y="296"/>
                </a:cxn>
                <a:cxn ang="0">
                  <a:pos x="1492" y="77"/>
                </a:cxn>
              </a:cxnLst>
              <a:rect l="0" t="0" r="r" b="b"/>
              <a:pathLst>
                <a:path w="1492" h="296">
                  <a:moveTo>
                    <a:pt x="1492" y="77"/>
                  </a:moveTo>
                  <a:lnTo>
                    <a:pt x="1276" y="0"/>
                  </a:lnTo>
                  <a:lnTo>
                    <a:pt x="0" y="180"/>
                  </a:lnTo>
                  <a:lnTo>
                    <a:pt x="129" y="296"/>
                  </a:lnTo>
                  <a:lnTo>
                    <a:pt x="1492" y="77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93000">
                  <a:schemeClr val="bg1">
                    <a:lumMod val="95000"/>
                  </a:schemeClr>
                </a:gs>
              </a:gsLst>
              <a:lin ang="30000" scaled="0"/>
            </a:gradFill>
            <a:ln w="9525">
              <a:noFill/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-109" charset="-128"/>
                <a:cs typeface="MS PGothic" panose="020B0600070205080204" pitchFamily="-109" charset="-128"/>
              </a:endParaRPr>
            </a:p>
          </p:txBody>
        </p:sp>
        <p:sp>
          <p:nvSpPr>
            <p:cNvPr id="27" name="Freeform 10"/>
            <p:cNvSpPr/>
            <p:nvPr/>
          </p:nvSpPr>
          <p:spPr bwMode="auto">
            <a:xfrm>
              <a:off x="944562" y="969962"/>
              <a:ext cx="503238" cy="2946400"/>
            </a:xfrm>
            <a:custGeom>
              <a:avLst/>
              <a:gdLst>
                <a:gd name="T0" fmla="*/ 0 w 317"/>
                <a:gd name="T1" fmla="*/ 0 h 1856"/>
                <a:gd name="T2" fmla="*/ 0 w 317"/>
                <a:gd name="T3" fmla="*/ 2147483647 h 1856"/>
                <a:gd name="T4" fmla="*/ 0 w 317"/>
                <a:gd name="T5" fmla="*/ 2147483647 h 1856"/>
                <a:gd name="T6" fmla="*/ 2147483647 w 317"/>
                <a:gd name="T7" fmla="*/ 2147483647 h 1856"/>
                <a:gd name="T8" fmla="*/ 2147483647 w 317"/>
                <a:gd name="T9" fmla="*/ 2147483647 h 1856"/>
                <a:gd name="T10" fmla="*/ 2147483647 w 317"/>
                <a:gd name="T11" fmla="*/ 2147483647 h 1856"/>
                <a:gd name="T12" fmla="*/ 2147483647 w 317"/>
                <a:gd name="T13" fmla="*/ 2147483647 h 1856"/>
                <a:gd name="T14" fmla="*/ 2147483647 w 317"/>
                <a:gd name="T15" fmla="*/ 2147483647 h 1856"/>
                <a:gd name="T16" fmla="*/ 2147483647 w 317"/>
                <a:gd name="T17" fmla="*/ 2147483647 h 1856"/>
                <a:gd name="T18" fmla="*/ 2147483647 w 317"/>
                <a:gd name="T19" fmla="*/ 2147483647 h 1856"/>
                <a:gd name="T20" fmla="*/ 2147483647 w 317"/>
                <a:gd name="T21" fmla="*/ 2147483647 h 1856"/>
                <a:gd name="T22" fmla="*/ 2147483647 w 317"/>
                <a:gd name="T23" fmla="*/ 2147483647 h 1856"/>
                <a:gd name="T24" fmla="*/ 2147483647 w 317"/>
                <a:gd name="T25" fmla="*/ 2147483647 h 1856"/>
                <a:gd name="T26" fmla="*/ 2147483647 w 317"/>
                <a:gd name="T27" fmla="*/ 2147483647 h 1856"/>
                <a:gd name="T28" fmla="*/ 2147483647 w 317"/>
                <a:gd name="T29" fmla="*/ 2147483647 h 1856"/>
                <a:gd name="T30" fmla="*/ 2147483647 w 317"/>
                <a:gd name="T31" fmla="*/ 2147483647 h 1856"/>
                <a:gd name="T32" fmla="*/ 2147483647 w 317"/>
                <a:gd name="T33" fmla="*/ 2147483647 h 1856"/>
                <a:gd name="T34" fmla="*/ 2147483647 w 317"/>
                <a:gd name="T35" fmla="*/ 2147483647 h 1856"/>
                <a:gd name="T36" fmla="*/ 2147483647 w 317"/>
                <a:gd name="T37" fmla="*/ 2147483647 h 1856"/>
                <a:gd name="T38" fmla="*/ 2147483647 w 317"/>
                <a:gd name="T39" fmla="*/ 2147483647 h 1856"/>
                <a:gd name="T40" fmla="*/ 2147483647 w 317"/>
                <a:gd name="T41" fmla="*/ 2147483647 h 1856"/>
                <a:gd name="T42" fmla="*/ 2147483647 w 317"/>
                <a:gd name="T43" fmla="*/ 2147483647 h 1856"/>
                <a:gd name="T44" fmla="*/ 2147483647 w 317"/>
                <a:gd name="T45" fmla="*/ 2147483647 h 1856"/>
                <a:gd name="T46" fmla="*/ 2147483647 w 317"/>
                <a:gd name="T47" fmla="*/ 2147483647 h 1856"/>
                <a:gd name="T48" fmla="*/ 2147483647 w 317"/>
                <a:gd name="T49" fmla="*/ 2147483647 h 1856"/>
                <a:gd name="T50" fmla="*/ 2147483647 w 317"/>
                <a:gd name="T51" fmla="*/ 2147483647 h 1856"/>
                <a:gd name="T52" fmla="*/ 2147483647 w 317"/>
                <a:gd name="T53" fmla="*/ 2147483647 h 1856"/>
                <a:gd name="T54" fmla="*/ 2147483647 w 317"/>
                <a:gd name="T55" fmla="*/ 2147483647 h 1856"/>
                <a:gd name="T56" fmla="*/ 0 w 317"/>
                <a:gd name="T57" fmla="*/ 0 h 1856"/>
                <a:gd name="T58" fmla="*/ 0 w 317"/>
                <a:gd name="T59" fmla="*/ 0 h 185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17"/>
                <a:gd name="T91" fmla="*/ 0 h 1856"/>
                <a:gd name="T92" fmla="*/ 317 w 317"/>
                <a:gd name="T93" fmla="*/ 1856 h 185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17" h="1856">
                  <a:moveTo>
                    <a:pt x="0" y="0"/>
                  </a:moveTo>
                  <a:lnTo>
                    <a:pt x="0" y="1722"/>
                  </a:lnTo>
                  <a:lnTo>
                    <a:pt x="3" y="1730"/>
                  </a:lnTo>
                  <a:lnTo>
                    <a:pt x="10" y="1748"/>
                  </a:lnTo>
                  <a:lnTo>
                    <a:pt x="26" y="1771"/>
                  </a:lnTo>
                  <a:lnTo>
                    <a:pt x="39" y="1786"/>
                  </a:lnTo>
                  <a:lnTo>
                    <a:pt x="54" y="1799"/>
                  </a:lnTo>
                  <a:lnTo>
                    <a:pt x="72" y="1812"/>
                  </a:lnTo>
                  <a:lnTo>
                    <a:pt x="93" y="1825"/>
                  </a:lnTo>
                  <a:lnTo>
                    <a:pt x="119" y="1835"/>
                  </a:lnTo>
                  <a:lnTo>
                    <a:pt x="149" y="1846"/>
                  </a:lnTo>
                  <a:lnTo>
                    <a:pt x="183" y="1851"/>
                  </a:lnTo>
                  <a:lnTo>
                    <a:pt x="224" y="1856"/>
                  </a:lnTo>
                  <a:lnTo>
                    <a:pt x="268" y="1853"/>
                  </a:lnTo>
                  <a:lnTo>
                    <a:pt x="317" y="1851"/>
                  </a:lnTo>
                  <a:lnTo>
                    <a:pt x="317" y="82"/>
                  </a:lnTo>
                  <a:lnTo>
                    <a:pt x="289" y="88"/>
                  </a:lnTo>
                  <a:lnTo>
                    <a:pt x="255" y="93"/>
                  </a:lnTo>
                  <a:lnTo>
                    <a:pt x="214" y="93"/>
                  </a:lnTo>
                  <a:lnTo>
                    <a:pt x="188" y="90"/>
                  </a:lnTo>
                  <a:lnTo>
                    <a:pt x="165" y="88"/>
                  </a:lnTo>
                  <a:lnTo>
                    <a:pt x="137" y="80"/>
                  </a:lnTo>
                  <a:lnTo>
                    <a:pt x="111" y="72"/>
                  </a:lnTo>
                  <a:lnTo>
                    <a:pt x="82" y="59"/>
                  </a:lnTo>
                  <a:lnTo>
                    <a:pt x="57" y="44"/>
                  </a:lnTo>
                  <a:lnTo>
                    <a:pt x="28" y="2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6D68"/>
                </a:gs>
                <a:gs pos="45000">
                  <a:srgbClr val="00F0E8"/>
                </a:gs>
                <a:gs pos="92000">
                  <a:srgbClr val="006D68"/>
                </a:gs>
                <a:gs pos="100000">
                  <a:srgbClr val="006D68"/>
                </a:gs>
              </a:gsLst>
              <a:lin ang="21540000"/>
            </a:gradFill>
            <a:ln w="9525">
              <a:solidFill>
                <a:srgbClr val="006D68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ea typeface="MS PGothic" panose="020B0600070205080204" pitchFamily="-109" charset="-128"/>
              </a:endParaRPr>
            </a:p>
          </p:txBody>
        </p:sp>
        <p:sp>
          <p:nvSpPr>
            <p:cNvPr id="28" name="Freeform 11"/>
            <p:cNvSpPr/>
            <p:nvPr/>
          </p:nvSpPr>
          <p:spPr bwMode="auto">
            <a:xfrm>
              <a:off x="1447800" y="838200"/>
              <a:ext cx="1947863" cy="3070225"/>
            </a:xfrm>
            <a:custGeom>
              <a:avLst/>
              <a:gdLst>
                <a:gd name="T0" fmla="*/ 0 w 1227"/>
                <a:gd name="T1" fmla="*/ 2147483647 h 1934"/>
                <a:gd name="T2" fmla="*/ 2147483647 w 1227"/>
                <a:gd name="T3" fmla="*/ 0 h 1934"/>
                <a:gd name="T4" fmla="*/ 2147483647 w 1227"/>
                <a:gd name="T5" fmla="*/ 2147483647 h 1934"/>
                <a:gd name="T6" fmla="*/ 0 w 1227"/>
                <a:gd name="T7" fmla="*/ 2147483647 h 1934"/>
                <a:gd name="T8" fmla="*/ 0 w 1227"/>
                <a:gd name="T9" fmla="*/ 2147483647 h 19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7"/>
                <a:gd name="T16" fmla="*/ 0 h 1934"/>
                <a:gd name="T17" fmla="*/ 1227 w 1227"/>
                <a:gd name="T18" fmla="*/ 1934 h 19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7" h="1934">
                  <a:moveTo>
                    <a:pt x="0" y="165"/>
                  </a:moveTo>
                  <a:lnTo>
                    <a:pt x="1227" y="0"/>
                  </a:lnTo>
                  <a:lnTo>
                    <a:pt x="1227" y="1686"/>
                  </a:lnTo>
                  <a:lnTo>
                    <a:pt x="0" y="1934"/>
                  </a:lnTo>
                  <a:lnTo>
                    <a:pt x="0" y="165"/>
                  </a:lnTo>
                  <a:close/>
                </a:path>
              </a:pathLst>
            </a:custGeom>
            <a:gradFill rotWithShape="1">
              <a:gsLst>
                <a:gs pos="0">
                  <a:srgbClr val="006D68"/>
                </a:gs>
                <a:gs pos="7001">
                  <a:srgbClr val="006D68"/>
                </a:gs>
                <a:gs pos="55000">
                  <a:srgbClr val="00F0E8"/>
                </a:gs>
                <a:gs pos="100000">
                  <a:srgbClr val="006D68"/>
                </a:gs>
              </a:gsLst>
              <a:lin ang="19200000"/>
            </a:gradFill>
            <a:ln w="9525">
              <a:solidFill>
                <a:srgbClr val="006D68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ea typeface="MS PGothic" panose="020B0600070205080204" pitchFamily="-109" charset="-128"/>
              </a:endParaRPr>
            </a:p>
          </p:txBody>
        </p:sp>
        <p:sp>
          <p:nvSpPr>
            <p:cNvPr id="29" name="Freeform 12"/>
            <p:cNvSpPr/>
            <p:nvPr/>
          </p:nvSpPr>
          <p:spPr bwMode="auto">
            <a:xfrm>
              <a:off x="944562" y="687387"/>
              <a:ext cx="2066925" cy="319088"/>
            </a:xfrm>
            <a:custGeom>
              <a:avLst/>
              <a:gdLst>
                <a:gd name="T0" fmla="*/ 0 w 1302"/>
                <a:gd name="T1" fmla="*/ 2147483647 h 201"/>
                <a:gd name="T2" fmla="*/ 2147483647 w 1302"/>
                <a:gd name="T3" fmla="*/ 0 h 201"/>
                <a:gd name="T4" fmla="*/ 2147483647 w 1302"/>
                <a:gd name="T5" fmla="*/ 2147483647 h 201"/>
                <a:gd name="T6" fmla="*/ 2147483647 w 1302"/>
                <a:gd name="T7" fmla="*/ 2147483647 h 201"/>
                <a:gd name="T8" fmla="*/ 0 w 1302"/>
                <a:gd name="T9" fmla="*/ 2147483647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2"/>
                <a:gd name="T16" fmla="*/ 0 h 201"/>
                <a:gd name="T17" fmla="*/ 1302 w 1302"/>
                <a:gd name="T18" fmla="*/ 201 h 2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2" h="201">
                  <a:moveTo>
                    <a:pt x="0" y="178"/>
                  </a:moveTo>
                  <a:lnTo>
                    <a:pt x="1302" y="0"/>
                  </a:lnTo>
                  <a:lnTo>
                    <a:pt x="1302" y="21"/>
                  </a:lnTo>
                  <a:lnTo>
                    <a:pt x="26" y="201"/>
                  </a:lnTo>
                  <a:lnTo>
                    <a:pt x="0" y="178"/>
                  </a:lnTo>
                  <a:close/>
                </a:path>
              </a:pathLst>
            </a:custGeom>
            <a:gradFill rotWithShape="1">
              <a:gsLst>
                <a:gs pos="0">
                  <a:srgbClr val="006D68"/>
                </a:gs>
                <a:gs pos="7001">
                  <a:srgbClr val="006D68"/>
                </a:gs>
                <a:gs pos="55000">
                  <a:srgbClr val="00F0E8"/>
                </a:gs>
                <a:gs pos="100000">
                  <a:srgbClr val="006D68"/>
                </a:gs>
              </a:gsLst>
              <a:lin ang="19200000"/>
            </a:gradFill>
            <a:ln w="9525">
              <a:solidFill>
                <a:srgbClr val="006D68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ea typeface="MS PGothic" panose="020B0600070205080204" pitchFamily="-109" charset="-128"/>
              </a:endParaRPr>
            </a:p>
          </p:txBody>
        </p:sp>
        <p:pic>
          <p:nvPicPr>
            <p:cNvPr id="30" name="Picture 1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994025" y="700087"/>
              <a:ext cx="36513" cy="36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Group 14"/>
          <p:cNvGrpSpPr/>
          <p:nvPr/>
        </p:nvGrpSpPr>
        <p:grpSpPr bwMode="auto">
          <a:xfrm>
            <a:off x="2020107" y="3040078"/>
            <a:ext cx="2803525" cy="3692528"/>
            <a:chOff x="944562" y="687387"/>
            <a:chExt cx="2451101" cy="3228975"/>
          </a:xfrm>
        </p:grpSpPr>
        <p:sp>
          <p:nvSpPr>
            <p:cNvPr id="21" name="Freeform 9"/>
            <p:cNvSpPr/>
            <p:nvPr/>
          </p:nvSpPr>
          <p:spPr bwMode="auto">
            <a:xfrm>
              <a:off x="986200" y="720704"/>
              <a:ext cx="2367825" cy="470603"/>
            </a:xfrm>
            <a:custGeom>
              <a:avLst/>
              <a:gdLst/>
              <a:ahLst/>
              <a:cxnLst>
                <a:cxn ang="0">
                  <a:pos x="1492" y="77"/>
                </a:cxn>
                <a:cxn ang="0">
                  <a:pos x="1276" y="0"/>
                </a:cxn>
                <a:cxn ang="0">
                  <a:pos x="0" y="180"/>
                </a:cxn>
                <a:cxn ang="0">
                  <a:pos x="129" y="296"/>
                </a:cxn>
                <a:cxn ang="0">
                  <a:pos x="1492" y="77"/>
                </a:cxn>
              </a:cxnLst>
              <a:rect l="0" t="0" r="r" b="b"/>
              <a:pathLst>
                <a:path w="1492" h="296">
                  <a:moveTo>
                    <a:pt x="1492" y="77"/>
                  </a:moveTo>
                  <a:lnTo>
                    <a:pt x="1276" y="0"/>
                  </a:lnTo>
                  <a:lnTo>
                    <a:pt x="0" y="180"/>
                  </a:lnTo>
                  <a:lnTo>
                    <a:pt x="129" y="296"/>
                  </a:lnTo>
                  <a:lnTo>
                    <a:pt x="1492" y="77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93000">
                  <a:schemeClr val="bg1">
                    <a:lumMod val="95000"/>
                  </a:schemeClr>
                </a:gs>
              </a:gsLst>
              <a:lin ang="30000" scaled="0"/>
            </a:gradFill>
            <a:ln w="9525">
              <a:noFill/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-109" charset="-128"/>
                <a:cs typeface="MS PGothic" panose="020B0600070205080204" pitchFamily="-109" charset="-128"/>
              </a:endParaRPr>
            </a:p>
          </p:txBody>
        </p:sp>
        <p:sp>
          <p:nvSpPr>
            <p:cNvPr id="22" name="Freeform 10"/>
            <p:cNvSpPr/>
            <p:nvPr/>
          </p:nvSpPr>
          <p:spPr bwMode="auto">
            <a:xfrm>
              <a:off x="944562" y="969962"/>
              <a:ext cx="503238" cy="2946400"/>
            </a:xfrm>
            <a:custGeom>
              <a:avLst/>
              <a:gdLst>
                <a:gd name="T0" fmla="*/ 0 w 317"/>
                <a:gd name="T1" fmla="*/ 0 h 1856"/>
                <a:gd name="T2" fmla="*/ 0 w 317"/>
                <a:gd name="T3" fmla="*/ 2147483647 h 1856"/>
                <a:gd name="T4" fmla="*/ 0 w 317"/>
                <a:gd name="T5" fmla="*/ 2147483647 h 1856"/>
                <a:gd name="T6" fmla="*/ 2147483647 w 317"/>
                <a:gd name="T7" fmla="*/ 2147483647 h 1856"/>
                <a:gd name="T8" fmla="*/ 2147483647 w 317"/>
                <a:gd name="T9" fmla="*/ 2147483647 h 1856"/>
                <a:gd name="T10" fmla="*/ 2147483647 w 317"/>
                <a:gd name="T11" fmla="*/ 2147483647 h 1856"/>
                <a:gd name="T12" fmla="*/ 2147483647 w 317"/>
                <a:gd name="T13" fmla="*/ 2147483647 h 1856"/>
                <a:gd name="T14" fmla="*/ 2147483647 w 317"/>
                <a:gd name="T15" fmla="*/ 2147483647 h 1856"/>
                <a:gd name="T16" fmla="*/ 2147483647 w 317"/>
                <a:gd name="T17" fmla="*/ 2147483647 h 1856"/>
                <a:gd name="T18" fmla="*/ 2147483647 w 317"/>
                <a:gd name="T19" fmla="*/ 2147483647 h 1856"/>
                <a:gd name="T20" fmla="*/ 2147483647 w 317"/>
                <a:gd name="T21" fmla="*/ 2147483647 h 1856"/>
                <a:gd name="T22" fmla="*/ 2147483647 w 317"/>
                <a:gd name="T23" fmla="*/ 2147483647 h 1856"/>
                <a:gd name="T24" fmla="*/ 2147483647 w 317"/>
                <a:gd name="T25" fmla="*/ 2147483647 h 1856"/>
                <a:gd name="T26" fmla="*/ 2147483647 w 317"/>
                <a:gd name="T27" fmla="*/ 2147483647 h 1856"/>
                <a:gd name="T28" fmla="*/ 2147483647 w 317"/>
                <a:gd name="T29" fmla="*/ 2147483647 h 1856"/>
                <a:gd name="T30" fmla="*/ 2147483647 w 317"/>
                <a:gd name="T31" fmla="*/ 2147483647 h 1856"/>
                <a:gd name="T32" fmla="*/ 2147483647 w 317"/>
                <a:gd name="T33" fmla="*/ 2147483647 h 1856"/>
                <a:gd name="T34" fmla="*/ 2147483647 w 317"/>
                <a:gd name="T35" fmla="*/ 2147483647 h 1856"/>
                <a:gd name="T36" fmla="*/ 2147483647 w 317"/>
                <a:gd name="T37" fmla="*/ 2147483647 h 1856"/>
                <a:gd name="T38" fmla="*/ 2147483647 w 317"/>
                <a:gd name="T39" fmla="*/ 2147483647 h 1856"/>
                <a:gd name="T40" fmla="*/ 2147483647 w 317"/>
                <a:gd name="T41" fmla="*/ 2147483647 h 1856"/>
                <a:gd name="T42" fmla="*/ 2147483647 w 317"/>
                <a:gd name="T43" fmla="*/ 2147483647 h 1856"/>
                <a:gd name="T44" fmla="*/ 2147483647 w 317"/>
                <a:gd name="T45" fmla="*/ 2147483647 h 1856"/>
                <a:gd name="T46" fmla="*/ 2147483647 w 317"/>
                <a:gd name="T47" fmla="*/ 2147483647 h 1856"/>
                <a:gd name="T48" fmla="*/ 2147483647 w 317"/>
                <a:gd name="T49" fmla="*/ 2147483647 h 1856"/>
                <a:gd name="T50" fmla="*/ 2147483647 w 317"/>
                <a:gd name="T51" fmla="*/ 2147483647 h 1856"/>
                <a:gd name="T52" fmla="*/ 2147483647 w 317"/>
                <a:gd name="T53" fmla="*/ 2147483647 h 1856"/>
                <a:gd name="T54" fmla="*/ 2147483647 w 317"/>
                <a:gd name="T55" fmla="*/ 2147483647 h 1856"/>
                <a:gd name="T56" fmla="*/ 0 w 317"/>
                <a:gd name="T57" fmla="*/ 0 h 1856"/>
                <a:gd name="T58" fmla="*/ 0 w 317"/>
                <a:gd name="T59" fmla="*/ 0 h 185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17"/>
                <a:gd name="T91" fmla="*/ 0 h 1856"/>
                <a:gd name="T92" fmla="*/ 317 w 317"/>
                <a:gd name="T93" fmla="*/ 1856 h 185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17" h="1856">
                  <a:moveTo>
                    <a:pt x="0" y="0"/>
                  </a:moveTo>
                  <a:lnTo>
                    <a:pt x="0" y="1722"/>
                  </a:lnTo>
                  <a:lnTo>
                    <a:pt x="3" y="1730"/>
                  </a:lnTo>
                  <a:lnTo>
                    <a:pt x="10" y="1748"/>
                  </a:lnTo>
                  <a:lnTo>
                    <a:pt x="26" y="1771"/>
                  </a:lnTo>
                  <a:lnTo>
                    <a:pt x="39" y="1786"/>
                  </a:lnTo>
                  <a:lnTo>
                    <a:pt x="54" y="1799"/>
                  </a:lnTo>
                  <a:lnTo>
                    <a:pt x="72" y="1812"/>
                  </a:lnTo>
                  <a:lnTo>
                    <a:pt x="93" y="1825"/>
                  </a:lnTo>
                  <a:lnTo>
                    <a:pt x="119" y="1835"/>
                  </a:lnTo>
                  <a:lnTo>
                    <a:pt x="149" y="1846"/>
                  </a:lnTo>
                  <a:lnTo>
                    <a:pt x="183" y="1851"/>
                  </a:lnTo>
                  <a:lnTo>
                    <a:pt x="224" y="1856"/>
                  </a:lnTo>
                  <a:lnTo>
                    <a:pt x="268" y="1853"/>
                  </a:lnTo>
                  <a:lnTo>
                    <a:pt x="317" y="1851"/>
                  </a:lnTo>
                  <a:lnTo>
                    <a:pt x="317" y="82"/>
                  </a:lnTo>
                  <a:lnTo>
                    <a:pt x="289" y="88"/>
                  </a:lnTo>
                  <a:lnTo>
                    <a:pt x="255" y="93"/>
                  </a:lnTo>
                  <a:lnTo>
                    <a:pt x="214" y="93"/>
                  </a:lnTo>
                  <a:lnTo>
                    <a:pt x="188" y="90"/>
                  </a:lnTo>
                  <a:lnTo>
                    <a:pt x="165" y="88"/>
                  </a:lnTo>
                  <a:lnTo>
                    <a:pt x="137" y="80"/>
                  </a:lnTo>
                  <a:lnTo>
                    <a:pt x="111" y="72"/>
                  </a:lnTo>
                  <a:lnTo>
                    <a:pt x="82" y="59"/>
                  </a:lnTo>
                  <a:lnTo>
                    <a:pt x="57" y="44"/>
                  </a:lnTo>
                  <a:lnTo>
                    <a:pt x="28" y="2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800000"/>
                </a:gs>
                <a:gs pos="45000">
                  <a:srgbClr val="FF6132"/>
                </a:gs>
                <a:gs pos="92000">
                  <a:srgbClr val="800000"/>
                </a:gs>
                <a:gs pos="100000">
                  <a:srgbClr val="800000"/>
                </a:gs>
              </a:gsLst>
              <a:lin ang="21540000"/>
            </a:gradFill>
            <a:ln w="9525">
              <a:solidFill>
                <a:srgbClr val="800000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ea typeface="MS PGothic" panose="020B0600070205080204" pitchFamily="-109" charset="-128"/>
              </a:endParaRPr>
            </a:p>
          </p:txBody>
        </p:sp>
        <p:sp>
          <p:nvSpPr>
            <p:cNvPr id="23" name="Freeform 11"/>
            <p:cNvSpPr/>
            <p:nvPr/>
          </p:nvSpPr>
          <p:spPr bwMode="auto">
            <a:xfrm>
              <a:off x="1447800" y="838200"/>
              <a:ext cx="1947863" cy="3070225"/>
            </a:xfrm>
            <a:custGeom>
              <a:avLst/>
              <a:gdLst>
                <a:gd name="T0" fmla="*/ 0 w 1227"/>
                <a:gd name="T1" fmla="*/ 2147483647 h 1934"/>
                <a:gd name="T2" fmla="*/ 2147483647 w 1227"/>
                <a:gd name="T3" fmla="*/ 0 h 1934"/>
                <a:gd name="T4" fmla="*/ 2147483647 w 1227"/>
                <a:gd name="T5" fmla="*/ 2147483647 h 1934"/>
                <a:gd name="T6" fmla="*/ 0 w 1227"/>
                <a:gd name="T7" fmla="*/ 2147483647 h 1934"/>
                <a:gd name="T8" fmla="*/ 0 w 1227"/>
                <a:gd name="T9" fmla="*/ 2147483647 h 19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7"/>
                <a:gd name="T16" fmla="*/ 0 h 1934"/>
                <a:gd name="T17" fmla="*/ 1227 w 1227"/>
                <a:gd name="T18" fmla="*/ 1934 h 19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7" h="1934">
                  <a:moveTo>
                    <a:pt x="0" y="165"/>
                  </a:moveTo>
                  <a:lnTo>
                    <a:pt x="1227" y="0"/>
                  </a:lnTo>
                  <a:lnTo>
                    <a:pt x="1227" y="1686"/>
                  </a:lnTo>
                  <a:lnTo>
                    <a:pt x="0" y="1934"/>
                  </a:lnTo>
                  <a:lnTo>
                    <a:pt x="0" y="165"/>
                  </a:lnTo>
                  <a:close/>
                </a:path>
              </a:pathLst>
            </a:custGeom>
            <a:gradFill rotWithShape="1">
              <a:gsLst>
                <a:gs pos="0">
                  <a:srgbClr val="800000"/>
                </a:gs>
                <a:gs pos="7001">
                  <a:srgbClr val="800000"/>
                </a:gs>
                <a:gs pos="55000">
                  <a:srgbClr val="FF6132"/>
                </a:gs>
                <a:gs pos="100000">
                  <a:srgbClr val="800000"/>
                </a:gs>
              </a:gsLst>
              <a:lin ang="19200000"/>
            </a:gradFill>
            <a:ln w="9525">
              <a:solidFill>
                <a:srgbClr val="800000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ea typeface="MS PGothic" panose="020B0600070205080204" pitchFamily="-109" charset="-128"/>
              </a:endParaRPr>
            </a:p>
          </p:txBody>
        </p:sp>
        <p:sp>
          <p:nvSpPr>
            <p:cNvPr id="24" name="Freeform 12"/>
            <p:cNvSpPr/>
            <p:nvPr/>
          </p:nvSpPr>
          <p:spPr bwMode="auto">
            <a:xfrm>
              <a:off x="944562" y="687387"/>
              <a:ext cx="2066925" cy="319088"/>
            </a:xfrm>
            <a:custGeom>
              <a:avLst/>
              <a:gdLst>
                <a:gd name="T0" fmla="*/ 0 w 1302"/>
                <a:gd name="T1" fmla="*/ 2147483647 h 201"/>
                <a:gd name="T2" fmla="*/ 2147483647 w 1302"/>
                <a:gd name="T3" fmla="*/ 0 h 201"/>
                <a:gd name="T4" fmla="*/ 2147483647 w 1302"/>
                <a:gd name="T5" fmla="*/ 2147483647 h 201"/>
                <a:gd name="T6" fmla="*/ 2147483647 w 1302"/>
                <a:gd name="T7" fmla="*/ 2147483647 h 201"/>
                <a:gd name="T8" fmla="*/ 0 w 1302"/>
                <a:gd name="T9" fmla="*/ 2147483647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2"/>
                <a:gd name="T16" fmla="*/ 0 h 201"/>
                <a:gd name="T17" fmla="*/ 1302 w 1302"/>
                <a:gd name="T18" fmla="*/ 201 h 2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2" h="201">
                  <a:moveTo>
                    <a:pt x="0" y="178"/>
                  </a:moveTo>
                  <a:lnTo>
                    <a:pt x="1302" y="0"/>
                  </a:lnTo>
                  <a:lnTo>
                    <a:pt x="1302" y="21"/>
                  </a:lnTo>
                  <a:lnTo>
                    <a:pt x="26" y="201"/>
                  </a:lnTo>
                  <a:lnTo>
                    <a:pt x="0" y="178"/>
                  </a:lnTo>
                  <a:close/>
                </a:path>
              </a:pathLst>
            </a:custGeom>
            <a:gradFill rotWithShape="1">
              <a:gsLst>
                <a:gs pos="0">
                  <a:srgbClr val="800000"/>
                </a:gs>
                <a:gs pos="7001">
                  <a:srgbClr val="800000"/>
                </a:gs>
                <a:gs pos="55000">
                  <a:srgbClr val="FF6132"/>
                </a:gs>
                <a:gs pos="100000">
                  <a:srgbClr val="800000"/>
                </a:gs>
              </a:gsLst>
              <a:lin ang="19200000"/>
            </a:gradFill>
            <a:ln w="9525">
              <a:solidFill>
                <a:srgbClr val="006D68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ea typeface="MS PGothic" panose="020B0600070205080204" pitchFamily="-109" charset="-128"/>
              </a:endParaRPr>
            </a:p>
          </p:txBody>
        </p:sp>
        <p:pic>
          <p:nvPicPr>
            <p:cNvPr id="25" name="Picture 1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994025" y="700087"/>
              <a:ext cx="36513" cy="36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" name="Rectangle 42"/>
          <p:cNvSpPr>
            <a:spLocks noChangeArrowheads="1"/>
          </p:cNvSpPr>
          <p:nvPr/>
        </p:nvSpPr>
        <p:spPr bwMode="auto">
          <a:xfrm>
            <a:off x="2715724" y="4051486"/>
            <a:ext cx="2105026" cy="1050290"/>
          </a:xfrm>
          <a:prstGeom prst="rect">
            <a:avLst/>
          </a:prstGeom>
          <a:noFill/>
          <a:ln w="9525">
            <a:noFill/>
            <a:miter lim="800000"/>
          </a:ln>
          <a:scene3d>
            <a:camera prst="orthographicFront">
              <a:rot lat="20520000" lon="1560000" rev="21594000"/>
            </a:camera>
            <a:lightRig rig="threePt" dir="t"/>
          </a:scene3d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en-US" altLang="da-DK" sz="24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Field Reservation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>
            <a:fillRect/>
          </a:stretch>
        </p:blipFill>
        <p:spPr bwMode="auto">
          <a:xfrm rot="10800000" flipH="1" flipV="1">
            <a:off x="1187150" y="4617245"/>
            <a:ext cx="9295641" cy="251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圆角矩形 23"/>
          <p:cNvSpPr/>
          <p:nvPr/>
        </p:nvSpPr>
        <p:spPr>
          <a:xfrm rot="20935880">
            <a:off x="4381264" y="3172417"/>
            <a:ext cx="193241" cy="236630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878787"/>
              </a:gs>
              <a:gs pos="0">
                <a:sysClr val="window" lastClr="FFFFFF">
                  <a:lumMod val="85000"/>
                  <a:shade val="30000"/>
                  <a:satMod val="115000"/>
                </a:sysClr>
              </a:gs>
              <a:gs pos="45000">
                <a:sysClr val="window" lastClr="FFFFFF">
                  <a:lumMod val="85000"/>
                  <a:shade val="67500"/>
                  <a:satMod val="115000"/>
                </a:sysClr>
              </a:gs>
              <a:gs pos="62000">
                <a:sysClr val="window" lastClr="FFFFFF">
                  <a:lumMod val="85000"/>
                  <a:shade val="100000"/>
                  <a:satMod val="115000"/>
                </a:sys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圆角矩形 27"/>
          <p:cNvSpPr/>
          <p:nvPr/>
        </p:nvSpPr>
        <p:spPr>
          <a:xfrm rot="963333">
            <a:off x="7468164" y="2895766"/>
            <a:ext cx="224541" cy="266429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878787"/>
              </a:gs>
              <a:gs pos="0">
                <a:sysClr val="window" lastClr="FFFFFF">
                  <a:lumMod val="85000"/>
                  <a:shade val="30000"/>
                  <a:satMod val="115000"/>
                </a:sysClr>
              </a:gs>
              <a:gs pos="45000">
                <a:sysClr val="window" lastClr="FFFFFF">
                  <a:lumMod val="85000"/>
                  <a:shade val="67500"/>
                  <a:satMod val="115000"/>
                </a:sysClr>
              </a:gs>
              <a:gs pos="62000">
                <a:sysClr val="window" lastClr="FFFFFF">
                  <a:lumMod val="85000"/>
                  <a:shade val="100000"/>
                  <a:satMod val="115000"/>
                </a:sys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524000" y="4869160"/>
            <a:ext cx="9144000" cy="1656184"/>
          </a:xfrm>
          <a:prstGeom prst="rect">
            <a:avLst/>
          </a:prstGeom>
          <a:gradFill flip="none" rotWithShape="1">
            <a:gsLst>
              <a:gs pos="48320">
                <a:srgbClr val="E6C29A"/>
              </a:gs>
              <a:gs pos="100000">
                <a:srgbClr val="8C6233"/>
              </a:gs>
              <a:gs pos="0">
                <a:srgbClr val="DEA464">
                  <a:shade val="30000"/>
                  <a:satMod val="115000"/>
                </a:srgbClr>
              </a:gs>
              <a:gs pos="8000">
                <a:srgbClr val="DEA464">
                  <a:shade val="67500"/>
                  <a:satMod val="115000"/>
                </a:srgbClr>
              </a:gs>
              <a:gs pos="92000">
                <a:srgbClr val="DEA464"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37126" y="5260390"/>
            <a:ext cx="5688632" cy="8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anose="020B0503020204020204" charset="-122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>
                <a:sym typeface="+mn-ea"/>
              </a:rPr>
              <a:t>单元测试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>
                <a:outerShdw dist="38100" dir="5400000" algn="t" rotWithShape="0">
                  <a:sysClr val="window" lastClr="FFFFFF">
                    <a:alpha val="48000"/>
                  </a:sysClr>
                </a:outerShdw>
              </a:effectLst>
              <a:uLnTx/>
              <a:uFillTx/>
              <a:latin typeface="Agency FB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610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D85B6B2A-FBF0-41F4-B80B-0F7EFDDBBFDA}"/>
              </a:ext>
            </a:extLst>
          </p:cNvPr>
          <p:cNvSpPr txBox="1">
            <a:spLocks/>
          </p:cNvSpPr>
          <p:nvPr/>
        </p:nvSpPr>
        <p:spPr>
          <a:xfrm>
            <a:off x="822282" y="5844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单元测试</a:t>
            </a:r>
            <a:r>
              <a:rPr lang="en-US" altLang="zh-CN" dirty="0">
                <a:solidFill>
                  <a:schemeClr val="bg1"/>
                </a:solidFill>
              </a:rPr>
              <a:t>-DAO</a:t>
            </a:r>
            <a:r>
              <a:rPr lang="zh-CN" altLang="en-US" dirty="0">
                <a:solidFill>
                  <a:schemeClr val="bg1"/>
                </a:solidFill>
              </a:rPr>
              <a:t>层</a:t>
            </a:r>
          </a:p>
        </p:txBody>
      </p:sp>
      <p:sp>
        <p:nvSpPr>
          <p:cNvPr id="14" name="矩形 13"/>
          <p:cNvSpPr/>
          <p:nvPr/>
        </p:nvSpPr>
        <p:spPr>
          <a:xfrm>
            <a:off x="822282" y="1447468"/>
            <a:ext cx="3672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DAO</a:t>
            </a:r>
            <a:r>
              <a:rPr lang="zh-CN" altLang="en-US" dirty="0">
                <a:solidFill>
                  <a:schemeClr val="bg1"/>
                </a:solidFill>
              </a:rPr>
              <a:t>层设计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用例设计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启发式原则 </a:t>
            </a:r>
          </a:p>
        </p:txBody>
      </p:sp>
    </p:spTree>
    <p:extLst>
      <p:ext uri="{BB962C8B-B14F-4D97-AF65-F5344CB8AC3E}">
        <p14:creationId xmlns:p14="http://schemas.microsoft.com/office/powerpoint/2010/main" val="3148062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8"/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DAO</a:t>
            </a:r>
            <a:r>
              <a:rPr kumimoji="1" lang="zh-CN" altLang="en-US" dirty="0">
                <a:solidFill>
                  <a:schemeClr val="bg1"/>
                </a:solidFill>
              </a:rPr>
              <a:t>层测试</a:t>
            </a:r>
            <a:r>
              <a:rPr kumimoji="1" lang="en-US" altLang="zh-CN" dirty="0">
                <a:solidFill>
                  <a:schemeClr val="bg1"/>
                </a:solidFill>
              </a:rPr>
              <a:t>-</a:t>
            </a:r>
            <a:r>
              <a:rPr kumimoji="1" lang="zh-CN" altLang="en-US" dirty="0">
                <a:solidFill>
                  <a:schemeClr val="bg1"/>
                </a:solidFill>
              </a:rPr>
              <a:t>用例设计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D85B6B2A-FBF0-41F4-B80B-0F7EFDDBBFDA}"/>
              </a:ext>
            </a:extLst>
          </p:cNvPr>
          <p:cNvSpPr txBox="1">
            <a:spLocks/>
          </p:cNvSpPr>
          <p:nvPr/>
        </p:nvSpPr>
        <p:spPr>
          <a:xfrm>
            <a:off x="822282" y="5844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单元测试</a:t>
            </a:r>
            <a:r>
              <a:rPr lang="en-US" altLang="zh-CN" dirty="0">
                <a:solidFill>
                  <a:schemeClr val="bg1"/>
                </a:solidFill>
              </a:rPr>
              <a:t>-DAO</a:t>
            </a:r>
            <a:r>
              <a:rPr lang="zh-CN" altLang="en-US" dirty="0">
                <a:solidFill>
                  <a:schemeClr val="bg1"/>
                </a:solidFill>
              </a:rPr>
              <a:t>层</a:t>
            </a:r>
          </a:p>
        </p:txBody>
      </p:sp>
      <p:sp>
        <p:nvSpPr>
          <p:cNvPr id="5" name="矩形 4"/>
          <p:cNvSpPr/>
          <p:nvPr/>
        </p:nvSpPr>
        <p:spPr>
          <a:xfrm>
            <a:off x="822282" y="1295068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DAO</a:t>
            </a:r>
            <a:r>
              <a:rPr lang="zh-CN" altLang="en-US" dirty="0">
                <a:solidFill>
                  <a:schemeClr val="bg1"/>
                </a:solidFill>
              </a:rPr>
              <a:t>层设计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用例设计展开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6539948" y="432000"/>
            <a:ext cx="1888435" cy="27485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437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B6B2A-FBF0-41F4-B80B-0F7EFDDB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</a:t>
            </a:r>
            <a:r>
              <a:rPr lang="en-US" altLang="zh-CN" dirty="0"/>
              <a:t>-Dao</a:t>
            </a:r>
            <a:r>
              <a:rPr lang="zh-CN" altLang="en-US" dirty="0"/>
              <a:t>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BF1C69-6244-4E4F-A59F-6EA535E7CB97}"/>
              </a:ext>
            </a:extLst>
          </p:cNvPr>
          <p:cNvSpPr txBox="1"/>
          <p:nvPr/>
        </p:nvSpPr>
        <p:spPr>
          <a:xfrm>
            <a:off x="669882" y="1332035"/>
            <a:ext cx="585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Dao</a:t>
            </a:r>
            <a:r>
              <a:rPr lang="zh-CN" altLang="en-US" dirty="0">
                <a:latin typeface="+mn-ea"/>
              </a:rPr>
              <a:t>测试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zh-CN" dirty="0">
                <a:solidFill>
                  <a:srgbClr val="808000"/>
                </a:solidFill>
                <a:latin typeface="+mn-ea"/>
              </a:rPr>
              <a:t>@DataJpaTest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157" y="598556"/>
            <a:ext cx="7416800" cy="57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90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37709C7-CECD-4BFF-88E6-521DB3410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60" y="1953402"/>
            <a:ext cx="8748518" cy="358171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D85B6B2A-FBF0-41F4-B80B-0F7EFDDB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 dirty="0"/>
              <a:t>单元测试</a:t>
            </a:r>
            <a:r>
              <a:rPr lang="en-US" altLang="zh-CN" dirty="0"/>
              <a:t>-Dao</a:t>
            </a:r>
            <a:r>
              <a:rPr lang="zh-CN" altLang="en-US" dirty="0"/>
              <a:t>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BF1C69-6244-4E4F-A59F-6EA535E7CB97}"/>
              </a:ext>
            </a:extLst>
          </p:cNvPr>
          <p:cNvSpPr txBox="1"/>
          <p:nvPr/>
        </p:nvSpPr>
        <p:spPr>
          <a:xfrm>
            <a:off x="669882" y="1332035"/>
            <a:ext cx="585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Dao</a:t>
            </a:r>
            <a:r>
              <a:rPr lang="zh-CN" altLang="en-US" dirty="0">
                <a:latin typeface="+mn-ea"/>
              </a:rPr>
              <a:t>测试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zh-CN" dirty="0">
                <a:solidFill>
                  <a:srgbClr val="808000"/>
                </a:solidFill>
                <a:latin typeface="+mn-ea"/>
              </a:rPr>
              <a:t>@</a:t>
            </a:r>
            <a:r>
              <a:rPr lang="en-US" altLang="zh-CN" dirty="0" err="1"/>
              <a:t>ParamerizedTest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8024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85B6B2A-FBF0-41F4-B80B-0F7EFDDB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 dirty="0"/>
              <a:t>单元测试</a:t>
            </a:r>
            <a:r>
              <a:rPr lang="en-US" altLang="zh-CN" dirty="0"/>
              <a:t>-Dao</a:t>
            </a:r>
            <a:r>
              <a:rPr lang="zh-CN" altLang="en-US" dirty="0"/>
              <a:t>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BF1C69-6244-4E4F-A59F-6EA535E7CB97}"/>
              </a:ext>
            </a:extLst>
          </p:cNvPr>
          <p:cNvSpPr txBox="1"/>
          <p:nvPr/>
        </p:nvSpPr>
        <p:spPr>
          <a:xfrm>
            <a:off x="669882" y="1332035"/>
            <a:ext cx="585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Dao</a:t>
            </a:r>
            <a:r>
              <a:rPr lang="zh-CN" altLang="en-US" dirty="0">
                <a:latin typeface="+mn-ea"/>
              </a:rPr>
              <a:t>测试</a:t>
            </a:r>
            <a:r>
              <a:rPr lang="en-US" altLang="zh-CN" dirty="0">
                <a:latin typeface="+mn-ea"/>
              </a:rPr>
              <a:t>-</a:t>
            </a:r>
            <a:r>
              <a:rPr lang="en-US" altLang="zh-CN" dirty="0">
                <a:solidFill>
                  <a:srgbClr val="808000"/>
                </a:solidFill>
                <a:latin typeface="+mn-ea"/>
              </a:rPr>
              <a:t>ISSUES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69882" y="2629263"/>
            <a:ext cx="100842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ISSUE-1 : </a:t>
            </a:r>
            <a:r>
              <a:rPr lang="zh-CN" altLang="en-US" b="1" dirty="0"/>
              <a:t>查询可用场馆时，查询出的场馆结果少于实际可用场馆。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ISSUE-2: </a:t>
            </a:r>
            <a:r>
              <a:rPr lang="zh-CN" altLang="en-US" b="1" dirty="0"/>
              <a:t> 查询可用场馆时，</a:t>
            </a:r>
            <a:r>
              <a:rPr lang="en-US" altLang="zh-CN" b="1" dirty="0"/>
              <a:t>weekday </a:t>
            </a:r>
            <a:r>
              <a:rPr lang="zh-CN" altLang="en-US" b="1" dirty="0"/>
              <a:t>参数不合规范，返 回全部场馆，而不是返回空结果。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ISSUE-3 : </a:t>
            </a:r>
            <a:r>
              <a:rPr lang="en-US" altLang="zh-CN" b="1" dirty="0" err="1"/>
              <a:t>ReserveDao</a:t>
            </a:r>
            <a:r>
              <a:rPr lang="en-US" altLang="zh-CN" b="1" dirty="0"/>
              <a:t> </a:t>
            </a:r>
            <a:r>
              <a:rPr lang="zh-CN" altLang="en-US" b="1" dirty="0"/>
              <a:t>中查询全部预约纪录时，同一条纪录会返回两次。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ISSUE-4 : </a:t>
            </a:r>
            <a:r>
              <a:rPr lang="en-US" altLang="zh-CN" b="1" dirty="0" err="1"/>
              <a:t>TeachDao</a:t>
            </a:r>
            <a:r>
              <a:rPr lang="en-US" altLang="zh-CN" b="1" dirty="0"/>
              <a:t> </a:t>
            </a:r>
            <a:r>
              <a:rPr lang="zh-CN" altLang="en-US" b="1" dirty="0"/>
              <a:t>中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findUserIdByCourseId</a:t>
            </a:r>
            <a:r>
              <a:rPr lang="en-US" altLang="zh-CN" b="1" dirty="0"/>
              <a:t>(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courseId</a:t>
            </a:r>
            <a:r>
              <a:rPr lang="en-US" altLang="zh-CN" b="1" dirty="0"/>
              <a:t> </a:t>
            </a:r>
            <a:r>
              <a:rPr lang="zh-CN" altLang="en-US" b="1" dirty="0"/>
              <a:t>方法调用时无有效响应。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0023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F7CCF-890B-45B1-887B-89FC8018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</a:t>
            </a:r>
            <a:r>
              <a:rPr lang="en-US" altLang="zh-CN" dirty="0"/>
              <a:t>-Service</a:t>
            </a:r>
            <a:r>
              <a:rPr lang="zh-CN" altLang="en-US" dirty="0"/>
              <a:t>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5380E36-2EEE-46CB-9810-27677A5AE0E3}"/>
              </a:ext>
            </a:extLst>
          </p:cNvPr>
          <p:cNvSpPr txBox="1"/>
          <p:nvPr/>
        </p:nvSpPr>
        <p:spPr>
          <a:xfrm>
            <a:off x="669882" y="1393793"/>
            <a:ext cx="585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对某些复杂路径画控制流图，对得到的路径进行测试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5EBB27-0E9F-4CFC-8739-6141C67739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0519" y="1869076"/>
            <a:ext cx="6637846" cy="45569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CA31B44-9812-4F73-BAC5-76A91F450405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38" t="11377" r="18854" b="44469"/>
          <a:stretch/>
        </p:blipFill>
        <p:spPr bwMode="auto">
          <a:xfrm>
            <a:off x="8185306" y="2123520"/>
            <a:ext cx="3089642" cy="32208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15898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CB81383-3B46-4C3B-AAB6-B019F72AD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57" y="237751"/>
            <a:ext cx="5718649" cy="19351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775D917-7037-464F-8CFD-1157A6944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57" y="2277258"/>
            <a:ext cx="5718649" cy="317411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97BD253-EC1A-4A5F-9E59-80C1E3CDA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791" y="237751"/>
            <a:ext cx="4862002" cy="30268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2CDB943-8002-4D1B-AE18-E856A1BDB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4388" y="3429000"/>
            <a:ext cx="4862002" cy="304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60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8BC13-7541-4B4B-8DBF-3130F469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</a:t>
            </a:r>
            <a:r>
              <a:rPr lang="en-US" altLang="zh-CN" dirty="0"/>
              <a:t>-Controller</a:t>
            </a:r>
            <a:r>
              <a:rPr lang="zh-CN" altLang="en-US" dirty="0"/>
              <a:t>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9C034D-0E69-40E3-A359-EA3FF6722468}"/>
              </a:ext>
            </a:extLst>
          </p:cNvPr>
          <p:cNvSpPr txBox="1"/>
          <p:nvPr/>
        </p:nvSpPr>
        <p:spPr>
          <a:xfrm>
            <a:off x="669882" y="1393793"/>
            <a:ext cx="10595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因为</a:t>
            </a:r>
            <a:r>
              <a:rPr lang="en-US" altLang="zh-CN" dirty="0"/>
              <a:t>Security</a:t>
            </a:r>
            <a:r>
              <a:rPr lang="zh-CN" altLang="en-US" dirty="0"/>
              <a:t>安全验证，所以应用</a:t>
            </a:r>
            <a:r>
              <a:rPr lang="zh-CN" altLang="zh-CN" dirty="0">
                <a:solidFill>
                  <a:srgbClr val="808000"/>
                </a:solidFill>
                <a:latin typeface="Consolas" panose="020B0609020204030204" pitchFamily="49" charset="0"/>
              </a:rPr>
              <a:t>@WithMockUser</a:t>
            </a:r>
            <a:r>
              <a:rPr lang="en-US" altLang="zh-CN" dirty="0">
                <a:latin typeface="Consolas" panose="020B0609020204030204" pitchFamily="49" charset="0"/>
              </a:rPr>
              <a:t>Mock</a:t>
            </a:r>
            <a:r>
              <a:rPr lang="zh-CN" altLang="en-US" dirty="0">
                <a:latin typeface="Consolas" panose="020B0609020204030204" pitchFamily="49" charset="0"/>
              </a:rPr>
              <a:t>用户登录，才能正常进行测试</a:t>
            </a:r>
            <a:endParaRPr lang="zh-CN" altLang="zh-CN" sz="44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631378-618C-498C-B310-F4CA2F672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99" y="2353917"/>
            <a:ext cx="5381320" cy="353078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C6A1523-A232-41E6-99C7-525A981D7CD8}"/>
              </a:ext>
            </a:extLst>
          </p:cNvPr>
          <p:cNvSpPr txBox="1"/>
          <p:nvPr/>
        </p:nvSpPr>
        <p:spPr>
          <a:xfrm>
            <a:off x="97654" y="6081204"/>
            <a:ext cx="5601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因为发布课程需要</a:t>
            </a:r>
            <a:r>
              <a:rPr lang="en-US" altLang="zh-CN" dirty="0"/>
              <a:t>TEACER</a:t>
            </a:r>
            <a:r>
              <a:rPr lang="zh-CN" altLang="en-US" dirty="0"/>
              <a:t>角色，所以提供具体</a:t>
            </a:r>
            <a:r>
              <a:rPr lang="en-US" altLang="zh-CN" dirty="0"/>
              <a:t>roles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7D2D8B5-E264-4BFF-A04C-C14946BF1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783" y="2018334"/>
            <a:ext cx="4447084" cy="386636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D594810-5699-4C80-A36F-20B2B87BFA96}"/>
              </a:ext>
            </a:extLst>
          </p:cNvPr>
          <p:cNvSpPr txBox="1"/>
          <p:nvPr/>
        </p:nvSpPr>
        <p:spPr>
          <a:xfrm>
            <a:off x="6309064" y="6056668"/>
            <a:ext cx="5601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因为添加预约所有角色都可，所以无需提供具体</a:t>
            </a:r>
            <a:r>
              <a:rPr lang="en-US" altLang="zh-CN" dirty="0"/>
              <a:t>roles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667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8BC13-7541-4B4B-8DBF-3130F469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</a:t>
            </a:r>
            <a:r>
              <a:rPr lang="en-US" altLang="zh-CN" dirty="0"/>
              <a:t>-Controller</a:t>
            </a:r>
            <a:r>
              <a:rPr lang="zh-CN" altLang="en-US" dirty="0"/>
              <a:t>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9C034D-0E69-40E3-A359-EA3FF6722468}"/>
              </a:ext>
            </a:extLst>
          </p:cNvPr>
          <p:cNvSpPr txBox="1"/>
          <p:nvPr/>
        </p:nvSpPr>
        <p:spPr>
          <a:xfrm>
            <a:off x="669882" y="1393793"/>
            <a:ext cx="10595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学生用户可以正常添加课程的功能，而游客会被禁止。</a:t>
            </a:r>
            <a:endParaRPr lang="zh-CN" altLang="zh-CN" sz="44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74" y="2040124"/>
            <a:ext cx="92964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6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>
            <a:fillRect/>
          </a:stretch>
        </p:blipFill>
        <p:spPr bwMode="auto">
          <a:xfrm rot="10800000" flipH="1" flipV="1">
            <a:off x="1187150" y="4617245"/>
            <a:ext cx="9295641" cy="251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圆角矩形 23"/>
          <p:cNvSpPr/>
          <p:nvPr/>
        </p:nvSpPr>
        <p:spPr>
          <a:xfrm rot="20935880">
            <a:off x="4381264" y="3172417"/>
            <a:ext cx="193241" cy="236630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878787"/>
              </a:gs>
              <a:gs pos="0">
                <a:sysClr val="window" lastClr="FFFFFF">
                  <a:lumMod val="85000"/>
                  <a:shade val="30000"/>
                  <a:satMod val="115000"/>
                </a:sysClr>
              </a:gs>
              <a:gs pos="45000">
                <a:sysClr val="window" lastClr="FFFFFF">
                  <a:lumMod val="85000"/>
                  <a:shade val="67500"/>
                  <a:satMod val="115000"/>
                </a:sysClr>
              </a:gs>
              <a:gs pos="62000">
                <a:sysClr val="window" lastClr="FFFFFF">
                  <a:lumMod val="85000"/>
                  <a:shade val="100000"/>
                  <a:satMod val="115000"/>
                </a:sys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圆角矩形 27"/>
          <p:cNvSpPr/>
          <p:nvPr/>
        </p:nvSpPr>
        <p:spPr>
          <a:xfrm rot="963333">
            <a:off x="7468164" y="2895766"/>
            <a:ext cx="224541" cy="266429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878787"/>
              </a:gs>
              <a:gs pos="0">
                <a:sysClr val="window" lastClr="FFFFFF">
                  <a:lumMod val="85000"/>
                  <a:shade val="30000"/>
                  <a:satMod val="115000"/>
                </a:sysClr>
              </a:gs>
              <a:gs pos="45000">
                <a:sysClr val="window" lastClr="FFFFFF">
                  <a:lumMod val="85000"/>
                  <a:shade val="67500"/>
                  <a:satMod val="115000"/>
                </a:sysClr>
              </a:gs>
              <a:gs pos="62000">
                <a:sysClr val="window" lastClr="FFFFFF">
                  <a:lumMod val="85000"/>
                  <a:shade val="100000"/>
                  <a:satMod val="115000"/>
                </a:sys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圆角矩形 28"/>
          <p:cNvSpPr/>
          <p:nvPr/>
        </p:nvSpPr>
        <p:spPr>
          <a:xfrm rot="20913114">
            <a:off x="2862984" y="2642703"/>
            <a:ext cx="2730885" cy="952634"/>
          </a:xfrm>
          <a:prstGeom prst="roundRect">
            <a:avLst/>
          </a:prstGeom>
          <a:gradFill flip="none" rotWithShape="1">
            <a:gsLst>
              <a:gs pos="100000">
                <a:srgbClr val="79300E"/>
              </a:gs>
              <a:gs pos="0">
                <a:srgbClr val="BC572A">
                  <a:shade val="30000"/>
                  <a:satMod val="115000"/>
                </a:srgbClr>
              </a:gs>
              <a:gs pos="12000">
                <a:srgbClr val="BC572A">
                  <a:shade val="67500"/>
                  <a:satMod val="115000"/>
                </a:srgbClr>
              </a:gs>
              <a:gs pos="92000">
                <a:srgbClr val="BC572A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solidFill>
              <a:sysClr val="window" lastClr="FFFFFF"/>
            </a:solidFill>
            <a:prstDash val="solid"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圆角矩形 31"/>
          <p:cNvSpPr/>
          <p:nvPr/>
        </p:nvSpPr>
        <p:spPr>
          <a:xfrm rot="1113809">
            <a:off x="6789737" y="2440362"/>
            <a:ext cx="2730885" cy="952634"/>
          </a:xfrm>
          <a:prstGeom prst="roundRect">
            <a:avLst/>
          </a:prstGeom>
          <a:gradFill flip="none" rotWithShape="1">
            <a:gsLst>
              <a:gs pos="100000">
                <a:srgbClr val="5B532C"/>
              </a:gs>
              <a:gs pos="0">
                <a:srgbClr val="EEECE1">
                  <a:lumMod val="50000"/>
                  <a:shade val="30000"/>
                  <a:satMod val="115000"/>
                </a:srgbClr>
              </a:gs>
              <a:gs pos="7000">
                <a:srgbClr val="EEECE1">
                  <a:lumMod val="50000"/>
                  <a:shade val="67500"/>
                  <a:satMod val="115000"/>
                </a:srgbClr>
              </a:gs>
              <a:gs pos="90000">
                <a:srgbClr val="EEECE1">
                  <a:lumMod val="50000"/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solidFill>
              <a:sysClr val="window" lastClr="FFFFFF"/>
            </a:solidFill>
            <a:prstDash val="solid"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524000" y="4869160"/>
            <a:ext cx="9144000" cy="1656184"/>
          </a:xfrm>
          <a:prstGeom prst="rect">
            <a:avLst/>
          </a:prstGeom>
          <a:gradFill flip="none" rotWithShape="1">
            <a:gsLst>
              <a:gs pos="48320">
                <a:srgbClr val="E6C29A"/>
              </a:gs>
              <a:gs pos="100000">
                <a:srgbClr val="8C6233"/>
              </a:gs>
              <a:gs pos="0">
                <a:srgbClr val="DEA464">
                  <a:shade val="30000"/>
                  <a:satMod val="115000"/>
                </a:srgbClr>
              </a:gs>
              <a:gs pos="8000">
                <a:srgbClr val="DEA464">
                  <a:shade val="67500"/>
                  <a:satMod val="115000"/>
                </a:srgbClr>
              </a:gs>
              <a:gs pos="92000">
                <a:srgbClr val="DEA464"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 rot="20890320">
            <a:off x="3551884" y="2728074"/>
            <a:ext cx="1353195" cy="78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王昭辉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张诗晨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gency FB" pitchFamily="34" charset="0"/>
              <a:ea typeface="微软雅黑" panose="020B050302020402020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 rot="1111832">
            <a:off x="7521056" y="2525087"/>
            <a:ext cx="1353195" cy="78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林梦思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李雪莹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gency FB" pitchFamily="34" charset="0"/>
              <a:ea typeface="微软雅黑" panose="020B050302020402020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15680" y="5301208"/>
            <a:ext cx="5688632" cy="97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anose="020B0503020204020204" charset="-122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>
                <a:sym typeface="+mn-ea"/>
              </a:rPr>
              <a:t>团队介绍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>
                <a:outerShdw dist="38100" dir="5400000" algn="t" rotWithShape="0">
                  <a:sysClr val="window" lastClr="FFFFFF">
                    <a:alpha val="48000"/>
                  </a:sysClr>
                </a:outerShdw>
              </a:effectLst>
              <a:uLnTx/>
              <a:uFillTx/>
              <a:latin typeface="Agency FB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>
            <a:fillRect/>
          </a:stretch>
        </p:blipFill>
        <p:spPr bwMode="auto">
          <a:xfrm rot="10800000" flipH="1" flipV="1">
            <a:off x="1187150" y="4617245"/>
            <a:ext cx="9295641" cy="251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圆角矩形 23"/>
          <p:cNvSpPr/>
          <p:nvPr/>
        </p:nvSpPr>
        <p:spPr>
          <a:xfrm rot="20935880">
            <a:off x="4381264" y="3172417"/>
            <a:ext cx="193241" cy="236630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878787"/>
              </a:gs>
              <a:gs pos="0">
                <a:sysClr val="window" lastClr="FFFFFF">
                  <a:lumMod val="85000"/>
                  <a:shade val="30000"/>
                  <a:satMod val="115000"/>
                </a:sysClr>
              </a:gs>
              <a:gs pos="45000">
                <a:sysClr val="window" lastClr="FFFFFF">
                  <a:lumMod val="85000"/>
                  <a:shade val="67500"/>
                  <a:satMod val="115000"/>
                </a:sysClr>
              </a:gs>
              <a:gs pos="62000">
                <a:sysClr val="window" lastClr="FFFFFF">
                  <a:lumMod val="85000"/>
                  <a:shade val="100000"/>
                  <a:satMod val="115000"/>
                </a:sys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圆角矩形 27"/>
          <p:cNvSpPr/>
          <p:nvPr/>
        </p:nvSpPr>
        <p:spPr>
          <a:xfrm rot="963333">
            <a:off x="7468164" y="2895766"/>
            <a:ext cx="224541" cy="266429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878787"/>
              </a:gs>
              <a:gs pos="0">
                <a:sysClr val="window" lastClr="FFFFFF">
                  <a:lumMod val="85000"/>
                  <a:shade val="30000"/>
                  <a:satMod val="115000"/>
                </a:sysClr>
              </a:gs>
              <a:gs pos="45000">
                <a:sysClr val="window" lastClr="FFFFFF">
                  <a:lumMod val="85000"/>
                  <a:shade val="67500"/>
                  <a:satMod val="115000"/>
                </a:sysClr>
              </a:gs>
              <a:gs pos="62000">
                <a:sysClr val="window" lastClr="FFFFFF">
                  <a:lumMod val="85000"/>
                  <a:shade val="100000"/>
                  <a:satMod val="115000"/>
                </a:sys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524000" y="4869160"/>
            <a:ext cx="9144000" cy="1656184"/>
          </a:xfrm>
          <a:prstGeom prst="rect">
            <a:avLst/>
          </a:prstGeom>
          <a:gradFill flip="none" rotWithShape="1">
            <a:gsLst>
              <a:gs pos="48320">
                <a:srgbClr val="E6C29A"/>
              </a:gs>
              <a:gs pos="100000">
                <a:srgbClr val="8C6233"/>
              </a:gs>
              <a:gs pos="0">
                <a:srgbClr val="DEA464">
                  <a:shade val="30000"/>
                  <a:satMod val="115000"/>
                </a:srgbClr>
              </a:gs>
              <a:gs pos="8000">
                <a:srgbClr val="DEA464">
                  <a:shade val="67500"/>
                  <a:satMod val="115000"/>
                </a:srgbClr>
              </a:gs>
              <a:gs pos="92000">
                <a:srgbClr val="DEA464"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37126" y="5260390"/>
            <a:ext cx="5688632" cy="8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anose="020B0503020204020204" charset="-122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>
                <a:sym typeface="+mn-ea"/>
              </a:rPr>
              <a:t>接口测试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>
                <a:outerShdw dist="38100" dir="5400000" algn="t" rotWithShape="0">
                  <a:sysClr val="window" lastClr="FFFFFF">
                    <a:alpha val="48000"/>
                  </a:sysClr>
                </a:outerShdw>
              </a:effectLst>
              <a:uLnTx/>
              <a:uFillTx/>
              <a:latin typeface="Agency FB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975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8B29A-C5E3-4C69-AFA7-60B61ACF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接口测试</a:t>
            </a:r>
            <a:r>
              <a:rPr lang="en-US" altLang="zh-CN" dirty="0"/>
              <a:t>-Postman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344D9A-E65D-4102-968E-6100AA67FEF5}"/>
              </a:ext>
            </a:extLst>
          </p:cNvPr>
          <p:cNvSpPr txBox="1"/>
          <p:nvPr/>
        </p:nvSpPr>
        <p:spPr>
          <a:xfrm>
            <a:off x="669882" y="1393793"/>
            <a:ext cx="10595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登陆：因为</a:t>
            </a:r>
            <a:r>
              <a:rPr lang="en-US" altLang="zh-CN" dirty="0"/>
              <a:t>Security</a:t>
            </a:r>
            <a:r>
              <a:rPr lang="zh-CN" altLang="en-US" dirty="0"/>
              <a:t>安全验证，所以需要登录后获取</a:t>
            </a:r>
            <a:r>
              <a:rPr lang="en-US" altLang="zh-CN" dirty="0"/>
              <a:t>cookie</a:t>
            </a:r>
            <a:r>
              <a:rPr lang="zh-CN" altLang="en-US" dirty="0"/>
              <a:t>，在接下来的接口访问中将</a:t>
            </a:r>
            <a:r>
              <a:rPr lang="en-US" altLang="zh-CN" dirty="0"/>
              <a:t>cookie</a:t>
            </a:r>
            <a:r>
              <a:rPr lang="zh-CN" altLang="en-US" dirty="0"/>
              <a:t>填入</a:t>
            </a:r>
            <a:r>
              <a:rPr lang="en-US" altLang="zh-CN" dirty="0"/>
              <a:t>Headers</a:t>
            </a:r>
            <a:r>
              <a:rPr lang="zh-CN" altLang="en-US" dirty="0"/>
              <a:t>中才能正常测试。</a:t>
            </a:r>
            <a:endParaRPr lang="zh-CN" altLang="zh-CN" sz="44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AFE79E-C660-48C7-BDC5-F08BFB71C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03" y="2372608"/>
            <a:ext cx="11751058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66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0EFF4DA-9003-4F3A-8799-77404567C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54" y="417779"/>
            <a:ext cx="11705334" cy="22938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4936AC6-D30F-426E-8EDB-8E8F29B2D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950" y="2775272"/>
            <a:ext cx="7746609" cy="392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82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618B29A-C5E3-4C69-AFA7-60B61ACF11B6}"/>
              </a:ext>
            </a:extLst>
          </p:cNvPr>
          <p:cNvSpPr txBox="1">
            <a:spLocks/>
          </p:cNvSpPr>
          <p:nvPr/>
        </p:nvSpPr>
        <p:spPr>
          <a:xfrm>
            <a:off x="510855" y="173582"/>
            <a:ext cx="10852237" cy="648000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800" b="1" u="none" strike="noStrike" kern="1200" cap="none" spc="200" normalizeH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接口测试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用例设计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540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85B6B2A-FBF0-41F4-B80B-0F7EFDDB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 dirty="0"/>
              <a:t>接口测试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BF1C69-6244-4E4F-A59F-6EA535E7CB97}"/>
              </a:ext>
            </a:extLst>
          </p:cNvPr>
          <p:cNvSpPr txBox="1"/>
          <p:nvPr/>
        </p:nvSpPr>
        <p:spPr>
          <a:xfrm>
            <a:off x="669882" y="1332035"/>
            <a:ext cx="585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接口测试</a:t>
            </a:r>
            <a:r>
              <a:rPr lang="en-US" altLang="zh-CN" dirty="0">
                <a:latin typeface="+mn-ea"/>
              </a:rPr>
              <a:t>-</a:t>
            </a:r>
            <a:r>
              <a:rPr lang="en-US" altLang="zh-CN" dirty="0">
                <a:solidFill>
                  <a:srgbClr val="808000"/>
                </a:solidFill>
                <a:latin typeface="+mn-ea"/>
              </a:rPr>
              <a:t>ISSUES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69882" y="2629263"/>
            <a:ext cx="100842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ISSUE-1: </a:t>
            </a:r>
            <a:r>
              <a:rPr lang="zh-CN" altLang="en-US" b="1" dirty="0"/>
              <a:t>在 </a:t>
            </a:r>
            <a:r>
              <a:rPr lang="en-US" altLang="zh-CN" b="1" dirty="0" err="1"/>
              <a:t>TeacherController</a:t>
            </a:r>
            <a:r>
              <a:rPr lang="en-US" altLang="zh-CN" b="1" dirty="0"/>
              <a:t> </a:t>
            </a:r>
            <a:r>
              <a:rPr lang="zh-CN" altLang="en-US" b="1" dirty="0"/>
              <a:t>接口测试中发现：当老师 查询可用场馆时，</a:t>
            </a:r>
            <a:r>
              <a:rPr lang="zh-CN" altLang="en-US" b="1" dirty="0">
                <a:solidFill>
                  <a:srgbClr val="FF0000"/>
                </a:solidFill>
              </a:rPr>
              <a:t>程序出错：无法准备 </a:t>
            </a:r>
            <a:r>
              <a:rPr lang="en-US" altLang="zh-CN" b="1" dirty="0">
                <a:solidFill>
                  <a:srgbClr val="FF0000"/>
                </a:solidFill>
              </a:rPr>
              <a:t>SQL</a:t>
            </a:r>
            <a:r>
              <a:rPr lang="zh-CN" altLang="en-US" b="1" dirty="0">
                <a:solidFill>
                  <a:srgbClr val="FF0000"/>
                </a:solidFill>
              </a:rPr>
              <a:t>。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  <a:p>
            <a:r>
              <a:rPr lang="en-US" altLang="zh-CN" b="1" dirty="0"/>
              <a:t>ISSUE-2: </a:t>
            </a:r>
            <a:r>
              <a:rPr lang="zh-CN" altLang="en-US" b="1" dirty="0"/>
              <a:t>在 </a:t>
            </a:r>
            <a:r>
              <a:rPr lang="en-US" altLang="zh-CN" b="1" dirty="0"/>
              <a:t>Student Controller </a:t>
            </a:r>
            <a:r>
              <a:rPr lang="zh-CN" altLang="en-US" b="1" dirty="0"/>
              <a:t>接口测试中发现：某个学 生尝试加入自己已经加入的课程，仍然会提示加入成功。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ISSUE-3: </a:t>
            </a:r>
            <a:r>
              <a:rPr lang="zh-CN" altLang="en-US" b="1" dirty="0"/>
              <a:t>在 </a:t>
            </a:r>
            <a:r>
              <a:rPr lang="en-US" altLang="zh-CN" b="1" dirty="0"/>
              <a:t>Student Controller </a:t>
            </a:r>
            <a:r>
              <a:rPr lang="zh-CN" altLang="en-US" b="1" dirty="0"/>
              <a:t>接口测试中发现：某个学 生尝试删除自己已经加入的课程，程序会出错。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b="1" dirty="0"/>
              <a:t>ISSUE-4: </a:t>
            </a:r>
            <a:r>
              <a:rPr lang="zh-CN" altLang="en-US" b="1" dirty="0"/>
              <a:t>在 </a:t>
            </a:r>
            <a:r>
              <a:rPr lang="en-US" altLang="zh-CN" b="1" dirty="0"/>
              <a:t>Student Controller </a:t>
            </a:r>
            <a:r>
              <a:rPr lang="zh-CN" altLang="en-US" b="1" dirty="0"/>
              <a:t>接口测试中发现：某个学 生尝试加入不存在课程，程序会返回成功。 </a:t>
            </a:r>
            <a:endParaRPr lang="zh-CN" altLang="en-US" dirty="0"/>
          </a:p>
          <a:p>
            <a:endParaRPr lang="en-US" altLang="zh-CN" dirty="0"/>
          </a:p>
          <a:p>
            <a:r>
              <a:rPr lang="mr-IN" altLang="zh-CN" dirty="0"/>
              <a:t>……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912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>
            <a:fillRect/>
          </a:stretch>
        </p:blipFill>
        <p:spPr bwMode="auto">
          <a:xfrm rot="10800000" flipH="1" flipV="1">
            <a:off x="1187150" y="4617245"/>
            <a:ext cx="9295641" cy="251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圆角矩形 23"/>
          <p:cNvSpPr/>
          <p:nvPr/>
        </p:nvSpPr>
        <p:spPr>
          <a:xfrm rot="20935880">
            <a:off x="4381264" y="3172417"/>
            <a:ext cx="193241" cy="236630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878787"/>
              </a:gs>
              <a:gs pos="0">
                <a:sysClr val="window" lastClr="FFFFFF">
                  <a:lumMod val="85000"/>
                  <a:shade val="30000"/>
                  <a:satMod val="115000"/>
                </a:sysClr>
              </a:gs>
              <a:gs pos="45000">
                <a:sysClr val="window" lastClr="FFFFFF">
                  <a:lumMod val="85000"/>
                  <a:shade val="67500"/>
                  <a:satMod val="115000"/>
                </a:sysClr>
              </a:gs>
              <a:gs pos="62000">
                <a:sysClr val="window" lastClr="FFFFFF">
                  <a:lumMod val="85000"/>
                  <a:shade val="100000"/>
                  <a:satMod val="115000"/>
                </a:sys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圆角矩形 27"/>
          <p:cNvSpPr/>
          <p:nvPr/>
        </p:nvSpPr>
        <p:spPr>
          <a:xfrm rot="963333">
            <a:off x="7468164" y="2895766"/>
            <a:ext cx="224541" cy="266429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878787"/>
              </a:gs>
              <a:gs pos="0">
                <a:sysClr val="window" lastClr="FFFFFF">
                  <a:lumMod val="85000"/>
                  <a:shade val="30000"/>
                  <a:satMod val="115000"/>
                </a:sysClr>
              </a:gs>
              <a:gs pos="45000">
                <a:sysClr val="window" lastClr="FFFFFF">
                  <a:lumMod val="85000"/>
                  <a:shade val="67500"/>
                  <a:satMod val="115000"/>
                </a:sysClr>
              </a:gs>
              <a:gs pos="62000">
                <a:sysClr val="window" lastClr="FFFFFF">
                  <a:lumMod val="85000"/>
                  <a:shade val="100000"/>
                  <a:satMod val="115000"/>
                </a:sys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524000" y="4869160"/>
            <a:ext cx="9144000" cy="1656184"/>
          </a:xfrm>
          <a:prstGeom prst="rect">
            <a:avLst/>
          </a:prstGeom>
          <a:gradFill flip="none" rotWithShape="1">
            <a:gsLst>
              <a:gs pos="48320">
                <a:srgbClr val="E6C29A"/>
              </a:gs>
              <a:gs pos="100000">
                <a:srgbClr val="8C6233"/>
              </a:gs>
              <a:gs pos="0">
                <a:srgbClr val="DEA464">
                  <a:shade val="30000"/>
                  <a:satMod val="115000"/>
                </a:srgbClr>
              </a:gs>
              <a:gs pos="8000">
                <a:srgbClr val="DEA464">
                  <a:shade val="67500"/>
                  <a:satMod val="115000"/>
                </a:srgbClr>
              </a:gs>
              <a:gs pos="92000">
                <a:srgbClr val="DEA464"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37126" y="5260390"/>
            <a:ext cx="5688632" cy="8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anose="020B0503020204020204" charset="-122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>
                <a:sym typeface="+mn-ea"/>
              </a:rPr>
              <a:t>系统测试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>
                <a:outerShdw dist="38100" dir="5400000" algn="t" rotWithShape="0">
                  <a:sysClr val="window" lastClr="FFFFFF">
                    <a:alpha val="48000"/>
                  </a:sysClr>
                </a:outerShdw>
              </a:effectLst>
              <a:uLnTx/>
              <a:uFillTx/>
              <a:latin typeface="Agency FB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47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34B5B6F-B070-4819-B270-522F2C52B97C}"/>
              </a:ext>
            </a:extLst>
          </p:cNvPr>
          <p:cNvSpPr txBox="1">
            <a:spLocks/>
          </p:cNvSpPr>
          <p:nvPr/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800" b="1" u="none" strike="noStrike" kern="1200" cap="none" spc="200" normalizeH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系统测试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CAB000-5C1A-455A-85A7-6FABDE2AB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1080000"/>
            <a:ext cx="844867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72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34B5B6F-B070-4819-B270-522F2C52B97C}"/>
              </a:ext>
            </a:extLst>
          </p:cNvPr>
          <p:cNvSpPr txBox="1">
            <a:spLocks/>
          </p:cNvSpPr>
          <p:nvPr/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800" b="1" u="none" strike="noStrike" kern="1200" cap="none" spc="200" normalizeH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系统测试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A4E38A-94E0-4538-9802-5B14CD88B7D4}"/>
              </a:ext>
            </a:extLst>
          </p:cNvPr>
          <p:cNvSpPr txBox="1"/>
          <p:nvPr/>
        </p:nvSpPr>
        <p:spPr>
          <a:xfrm>
            <a:off x="2338252" y="1476478"/>
            <a:ext cx="1704313" cy="390504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latin typeface="+mn-ea"/>
              </a:defRPr>
            </a:lvl1pPr>
          </a:lstStyle>
          <a:p>
            <a:r>
              <a:rPr lang="zh-CN" altLang="en-US" dirty="0"/>
              <a:t>用户登录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预约场馆</a:t>
            </a:r>
            <a:endParaRPr lang="en-US" altLang="zh-CN" dirty="0"/>
          </a:p>
          <a:p>
            <a:r>
              <a:rPr lang="zh-CN" altLang="en-US" dirty="0"/>
              <a:t>删除预约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添加课程</a:t>
            </a:r>
            <a:endParaRPr lang="en-US" altLang="zh-CN" dirty="0"/>
          </a:p>
          <a:p>
            <a:r>
              <a:rPr lang="zh-CN" altLang="en-US" dirty="0"/>
              <a:t>删除课程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81E102-8097-4CB0-BF00-81B9B6AAE70F}"/>
              </a:ext>
            </a:extLst>
          </p:cNvPr>
          <p:cNvSpPr/>
          <p:nvPr/>
        </p:nvSpPr>
        <p:spPr>
          <a:xfrm>
            <a:off x="6496595" y="1894113"/>
            <a:ext cx="2425337" cy="335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选课</a:t>
            </a:r>
            <a:endParaRPr lang="en-US" altLang="zh-CN" sz="2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退课</a:t>
            </a:r>
            <a:endParaRPr lang="en-US" altLang="zh-CN" sz="2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发布公告</a:t>
            </a:r>
            <a:endParaRPr lang="en-US" altLang="zh-CN" sz="2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用户权限</a:t>
            </a:r>
          </a:p>
        </p:txBody>
      </p:sp>
    </p:spTree>
    <p:extLst>
      <p:ext uri="{BB962C8B-B14F-4D97-AF65-F5344CB8AC3E}">
        <p14:creationId xmlns:p14="http://schemas.microsoft.com/office/powerpoint/2010/main" val="1204242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503361B-F4AF-4B89-B516-13F1E6005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24" y="1208721"/>
            <a:ext cx="5842771" cy="4825441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F34B5B6F-B070-4819-B270-522F2C52B97C}"/>
              </a:ext>
            </a:extLst>
          </p:cNvPr>
          <p:cNvSpPr txBox="1">
            <a:spLocks/>
          </p:cNvSpPr>
          <p:nvPr/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800" b="1" u="none" strike="noStrike" kern="1200" cap="none" spc="200" normalizeH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系统测试</a:t>
            </a:r>
            <a:r>
              <a:rPr lang="en-US" altLang="zh-CN" dirty="0"/>
              <a:t>——</a:t>
            </a:r>
            <a:r>
              <a:rPr lang="zh-CN" altLang="en-US" dirty="0"/>
              <a:t>用户登录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18937F-20EB-4C59-9775-B93115C63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638" y="1208721"/>
            <a:ext cx="36671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17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503361B-F4AF-4B89-B516-13F1E6005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24" y="1208721"/>
            <a:ext cx="5842771" cy="4825441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F34B5B6F-B070-4819-B270-522F2C52B97C}"/>
              </a:ext>
            </a:extLst>
          </p:cNvPr>
          <p:cNvSpPr txBox="1">
            <a:spLocks/>
          </p:cNvSpPr>
          <p:nvPr/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800" b="1" u="none" strike="noStrike" kern="1200" cap="none" spc="200" normalizeH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系统测试</a:t>
            </a:r>
            <a:r>
              <a:rPr lang="en-US" altLang="zh-CN" dirty="0"/>
              <a:t>——</a:t>
            </a:r>
            <a:r>
              <a:rPr lang="zh-CN" altLang="en-US" dirty="0"/>
              <a:t>用户登录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A32D90-0216-41D0-AA40-CC2942CCF4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42"/>
          <a:stretch/>
        </p:blipFill>
        <p:spPr>
          <a:xfrm>
            <a:off x="5510893" y="1972627"/>
            <a:ext cx="6585313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8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8706951" y="1879253"/>
            <a:ext cx="154766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8721465" y="1879253"/>
            <a:ext cx="0" cy="136547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188315" y="3244726"/>
            <a:ext cx="154766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202829" y="3244726"/>
            <a:ext cx="0" cy="136547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676147" y="4610199"/>
            <a:ext cx="154766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690661" y="4610199"/>
            <a:ext cx="0" cy="136547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178493" y="5975672"/>
            <a:ext cx="154766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193007" y="5975672"/>
            <a:ext cx="0" cy="914078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8922975" y="868462"/>
            <a:ext cx="1010791" cy="1010791"/>
          </a:xfrm>
          <a:prstGeom prst="ellipse">
            <a:avLst/>
          </a:prstGeom>
          <a:noFill/>
          <a:ln w="38100">
            <a:solidFill>
              <a:srgbClr val="C8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89800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030167" y="975654"/>
            <a:ext cx="796406" cy="796406"/>
          </a:xfrm>
          <a:prstGeom prst="ellipse">
            <a:avLst/>
          </a:prstGeom>
          <a:noFill/>
          <a:ln>
            <a:solidFill>
              <a:srgbClr val="C898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211569" y="1035125"/>
            <a:ext cx="49339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C89800"/>
                </a:solidFill>
              </a:rPr>
              <a:t>4</a:t>
            </a: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460207" y="1588541"/>
            <a:ext cx="7462768" cy="1"/>
          </a:xfrm>
          <a:prstGeom prst="straightConnector1">
            <a:avLst/>
          </a:prstGeom>
          <a:ln w="28575">
            <a:solidFill>
              <a:srgbClr val="C898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60207" y="1075194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89800"/>
                </a:solidFill>
                <a:latin typeface="微软雅黑" panose="020B0503020204020204" charset="-122"/>
                <a:ea typeface="微软雅黑" panose="020B0503020204020204" charset="-122"/>
              </a:rPr>
              <a:t>系统测试 性能测试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78493" y="1078379"/>
            <a:ext cx="115616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李雪莹</a:t>
            </a:r>
          </a:p>
        </p:txBody>
      </p:sp>
      <p:sp>
        <p:nvSpPr>
          <p:cNvPr id="30" name="椭圆 29"/>
          <p:cNvSpPr/>
          <p:nvPr/>
        </p:nvSpPr>
        <p:spPr>
          <a:xfrm>
            <a:off x="7456751" y="2233935"/>
            <a:ext cx="1010791" cy="1010791"/>
          </a:xfrm>
          <a:prstGeom prst="ellipse">
            <a:avLst/>
          </a:prstGeom>
          <a:noFill/>
          <a:ln w="38100">
            <a:solidFill>
              <a:srgbClr val="C8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89800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563943" y="2341127"/>
            <a:ext cx="796406" cy="796406"/>
          </a:xfrm>
          <a:prstGeom prst="ellipse">
            <a:avLst/>
          </a:prstGeom>
          <a:noFill/>
          <a:ln>
            <a:solidFill>
              <a:srgbClr val="C898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735185" y="2400598"/>
            <a:ext cx="49339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C89800"/>
                </a:solidFill>
              </a:rPr>
              <a:t>3</a:t>
            </a: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1460207" y="2929170"/>
            <a:ext cx="5996544" cy="24845"/>
          </a:xfrm>
          <a:prstGeom prst="straightConnector1">
            <a:avLst/>
          </a:prstGeom>
          <a:ln w="28575">
            <a:solidFill>
              <a:srgbClr val="C898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34143" y="2443346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89800"/>
                </a:solidFill>
                <a:latin typeface="微软雅黑" panose="020B0503020204020204" charset="-122"/>
                <a:ea typeface="微软雅黑" panose="020B0503020204020204" charset="-122"/>
              </a:rPr>
              <a:t>单元测试 接口测试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57747" y="2430154"/>
            <a:ext cx="3770245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王昭辉 张诗晨</a:t>
            </a:r>
          </a:p>
          <a:p>
            <a:pPr>
              <a:lnSpc>
                <a:spcPct val="130000"/>
              </a:lnSpc>
            </a:pP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5934135" y="3587853"/>
            <a:ext cx="1010791" cy="1010791"/>
          </a:xfrm>
          <a:prstGeom prst="ellipse">
            <a:avLst/>
          </a:prstGeom>
          <a:noFill/>
          <a:ln w="38100">
            <a:solidFill>
              <a:srgbClr val="C8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89800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6041327" y="3695045"/>
            <a:ext cx="796406" cy="796406"/>
          </a:xfrm>
          <a:prstGeom prst="ellipse">
            <a:avLst/>
          </a:prstGeom>
          <a:noFill/>
          <a:ln>
            <a:solidFill>
              <a:srgbClr val="C898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222729" y="3754516"/>
            <a:ext cx="49339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C89800"/>
                </a:solidFill>
              </a:rPr>
              <a:t>2</a:t>
            </a:r>
          </a:p>
        </p:txBody>
      </p:sp>
      <p:cxnSp>
        <p:nvCxnSpPr>
          <p:cNvPr id="40" name="直接箭头连接符 39"/>
          <p:cNvCxnSpPr/>
          <p:nvPr/>
        </p:nvCxnSpPr>
        <p:spPr>
          <a:xfrm>
            <a:off x="1460207" y="4273280"/>
            <a:ext cx="4473928" cy="34653"/>
          </a:xfrm>
          <a:prstGeom prst="straightConnector1">
            <a:avLst/>
          </a:prstGeom>
          <a:ln w="28575">
            <a:solidFill>
              <a:srgbClr val="C898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34143" y="3748782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b="1">
                <a:solidFill>
                  <a:srgbClr val="C89800"/>
                </a:solidFill>
                <a:latin typeface="微软雅黑" panose="020B0503020204020204" charset="-122"/>
                <a:ea typeface="微软雅黑" panose="020B0503020204020204" charset="-122"/>
              </a:rPr>
              <a:t>后端开发</a:t>
            </a:r>
            <a:endParaRPr lang="zh-CN" b="1" dirty="0">
              <a:solidFill>
                <a:srgbClr val="C898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46311" y="3752978"/>
            <a:ext cx="262477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王昭辉 张诗晨</a:t>
            </a:r>
          </a:p>
        </p:txBody>
      </p:sp>
      <p:sp>
        <p:nvSpPr>
          <p:cNvPr id="44" name="椭圆 43"/>
          <p:cNvSpPr/>
          <p:nvPr/>
        </p:nvSpPr>
        <p:spPr>
          <a:xfrm>
            <a:off x="4411519" y="4969957"/>
            <a:ext cx="1010791" cy="1010791"/>
          </a:xfrm>
          <a:prstGeom prst="ellipse">
            <a:avLst/>
          </a:prstGeom>
          <a:noFill/>
          <a:ln w="38100">
            <a:solidFill>
              <a:srgbClr val="C8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89800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518711" y="5077149"/>
            <a:ext cx="796406" cy="796406"/>
          </a:xfrm>
          <a:prstGeom prst="ellipse">
            <a:avLst/>
          </a:prstGeom>
          <a:noFill/>
          <a:ln>
            <a:solidFill>
              <a:srgbClr val="C898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700113" y="5136620"/>
            <a:ext cx="49339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C89800"/>
                </a:solidFill>
              </a:rPr>
              <a:t>1</a:t>
            </a:r>
          </a:p>
        </p:txBody>
      </p:sp>
      <p:cxnSp>
        <p:nvCxnSpPr>
          <p:cNvPr id="47" name="直接箭头连接符 46"/>
          <p:cNvCxnSpPr/>
          <p:nvPr/>
        </p:nvCxnSpPr>
        <p:spPr>
          <a:xfrm>
            <a:off x="1434143" y="5690036"/>
            <a:ext cx="2977376" cy="1"/>
          </a:xfrm>
          <a:prstGeom prst="straightConnector1">
            <a:avLst/>
          </a:prstGeom>
          <a:ln w="28575">
            <a:solidFill>
              <a:srgbClr val="C898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34143" y="517965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89800"/>
                </a:solidFill>
                <a:latin typeface="微软雅黑" panose="020B0503020204020204" charset="-122"/>
                <a:ea typeface="微软雅黑" panose="020B0503020204020204" charset="-122"/>
              </a:rPr>
              <a:t>前端开发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13285" y="5220902"/>
            <a:ext cx="1465208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林梦思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107813" y="5068652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C89800"/>
                </a:solidFill>
                <a:latin typeface="微软雅黑" panose="020B0503020204020204" charset="-122"/>
                <a:ea typeface="微软雅黑" panose="020B0503020204020204" charset="-122"/>
              </a:rPr>
              <a:t>项目实施</a:t>
            </a:r>
            <a:endParaRPr lang="zh-CN" altLang="en-US" sz="4400" b="1" dirty="0">
              <a:solidFill>
                <a:srgbClr val="C898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34B5B6F-B070-4819-B270-522F2C52B97C}"/>
              </a:ext>
            </a:extLst>
          </p:cNvPr>
          <p:cNvSpPr txBox="1">
            <a:spLocks/>
          </p:cNvSpPr>
          <p:nvPr/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800" b="1" u="none" strike="noStrike" kern="1200" cap="none" spc="200" normalizeH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系统测试</a:t>
            </a:r>
            <a:r>
              <a:rPr lang="en-US" altLang="zh-CN" dirty="0"/>
              <a:t>——</a:t>
            </a:r>
            <a:r>
              <a:rPr lang="zh-CN" altLang="en-US" dirty="0"/>
              <a:t>预约场馆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EE8F96-7A55-4B9A-9E00-33D34D6A9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051" y="1192938"/>
            <a:ext cx="8229600" cy="26955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7C4D2E9-47BC-40FD-AF94-9D06A85D7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82" y="3739950"/>
            <a:ext cx="50863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89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34B5B6F-B070-4819-B270-522F2C52B97C}"/>
              </a:ext>
            </a:extLst>
          </p:cNvPr>
          <p:cNvSpPr txBox="1">
            <a:spLocks/>
          </p:cNvSpPr>
          <p:nvPr/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800" b="1" u="none" strike="noStrike" kern="1200" cap="none" spc="200" normalizeH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系统测试</a:t>
            </a:r>
            <a:r>
              <a:rPr lang="en-US" altLang="zh-CN" dirty="0"/>
              <a:t>——</a:t>
            </a:r>
            <a:r>
              <a:rPr lang="zh-CN" altLang="en-US" dirty="0"/>
              <a:t>预约场馆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34847EA-1587-433D-9AC7-94CD954D5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41" y="2019436"/>
            <a:ext cx="7972425" cy="45434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7870535-B094-4F44-B9FC-DB14C6342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545" y="295139"/>
            <a:ext cx="6555242" cy="214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9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34B5B6F-B070-4819-B270-522F2C52B97C}"/>
              </a:ext>
            </a:extLst>
          </p:cNvPr>
          <p:cNvSpPr txBox="1">
            <a:spLocks/>
          </p:cNvSpPr>
          <p:nvPr/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800" b="1" u="none" strike="noStrike" kern="1200" cap="none" spc="200" normalizeH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系统测试</a:t>
            </a:r>
            <a:r>
              <a:rPr lang="en-US" altLang="zh-CN" dirty="0"/>
              <a:t>——</a:t>
            </a:r>
            <a:r>
              <a:rPr lang="zh-CN" altLang="en-US" dirty="0"/>
              <a:t>课程管理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D92FEB5-FB92-4294-88C4-58B1A2175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654" y="1556657"/>
            <a:ext cx="62579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87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34B5B6F-B070-4819-B270-522F2C52B97C}"/>
              </a:ext>
            </a:extLst>
          </p:cNvPr>
          <p:cNvSpPr txBox="1">
            <a:spLocks/>
          </p:cNvSpPr>
          <p:nvPr/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800" b="1" u="none" strike="noStrike" kern="1200" cap="none" spc="200" normalizeH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系统测试</a:t>
            </a:r>
            <a:r>
              <a:rPr lang="en-US" altLang="zh-CN" dirty="0"/>
              <a:t>——</a:t>
            </a:r>
            <a:r>
              <a:rPr lang="zh-CN" altLang="en-US" dirty="0"/>
              <a:t>我的课程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324079-F10A-447A-BA3F-EBBE11D07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012" y="1339650"/>
            <a:ext cx="513397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877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34B5B6F-B070-4819-B270-522F2C52B97C}"/>
              </a:ext>
            </a:extLst>
          </p:cNvPr>
          <p:cNvSpPr txBox="1">
            <a:spLocks/>
          </p:cNvSpPr>
          <p:nvPr/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800" b="1" u="none" strike="noStrike" kern="1200" cap="none" spc="200" normalizeH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系统测试</a:t>
            </a:r>
            <a:r>
              <a:rPr lang="en-US" altLang="zh-CN" dirty="0"/>
              <a:t>——</a:t>
            </a:r>
            <a:r>
              <a:rPr lang="zh-CN" altLang="en-US" dirty="0"/>
              <a:t>通知公告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610529-8BA4-4EC3-954C-E0DCC12B9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916" y="2732178"/>
            <a:ext cx="4968040" cy="202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712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85B6B2A-FBF0-41F4-B80B-0F7EFDDB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 dirty="0"/>
              <a:t>系统测试</a:t>
            </a:r>
            <a:r>
              <a:rPr lang="en-US" altLang="zh-CN" dirty="0"/>
              <a:t>——ISSUE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69881" y="1183228"/>
            <a:ext cx="10852237" cy="7520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ISSUE-1: </a:t>
            </a:r>
            <a:r>
              <a:rPr lang="zh-CN" altLang="en-US" dirty="0"/>
              <a:t>在 </a:t>
            </a:r>
            <a:r>
              <a:rPr lang="zh-CN" altLang="en-US" u="sng" dirty="0"/>
              <a:t>删除预约 </a:t>
            </a:r>
            <a:r>
              <a:rPr lang="zh-CN" altLang="en-US" dirty="0"/>
              <a:t>系统测试中发现：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删除预约后，不会弹出</a:t>
            </a:r>
            <a:r>
              <a:rPr lang="en-US" altLang="zh-CN" dirty="0"/>
              <a:t>alert</a:t>
            </a:r>
            <a:r>
              <a:rPr lang="zh-CN" altLang="en-US" dirty="0"/>
              <a:t>“删除预约成功”；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同样的问题在</a:t>
            </a:r>
            <a:r>
              <a:rPr lang="zh-CN" altLang="en-US" u="sng" dirty="0"/>
              <a:t>通知公告</a:t>
            </a:r>
            <a:r>
              <a:rPr lang="zh-CN" altLang="en-US" dirty="0"/>
              <a:t>系统测试中也有发现，管理员发布公告后，不会弹出</a:t>
            </a:r>
            <a:r>
              <a:rPr lang="en-US" altLang="zh-CN" dirty="0"/>
              <a:t>alert</a:t>
            </a:r>
            <a:r>
              <a:rPr lang="zh-CN" altLang="en-US" dirty="0"/>
              <a:t>“添加成功”。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ISSUE-2: </a:t>
            </a:r>
            <a:r>
              <a:rPr lang="zh-CN" altLang="en-US" dirty="0"/>
              <a:t>在 </a:t>
            </a:r>
            <a:r>
              <a:rPr lang="zh-CN" altLang="en-US" u="sng" dirty="0"/>
              <a:t>预约场馆</a:t>
            </a:r>
            <a:r>
              <a:rPr lang="zh-CN" altLang="en-US" dirty="0"/>
              <a:t> </a:t>
            </a:r>
            <a:r>
              <a:rPr lang="zh-CN" altLang="en-US" u="sng" dirty="0"/>
              <a:t>课程管理</a:t>
            </a:r>
            <a:r>
              <a:rPr lang="zh-CN" altLang="en-US" dirty="0"/>
              <a:t> </a:t>
            </a:r>
            <a:r>
              <a:rPr lang="zh-CN" altLang="en-US" u="sng" dirty="0"/>
              <a:t>通知公告</a:t>
            </a:r>
            <a:r>
              <a:rPr lang="zh-CN" altLang="en-US" dirty="0"/>
              <a:t> 系统测试中发现：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对于输入域的错误格式没有错误检测（无提醒）；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错误的格式将会被添加入数据库中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ISSUE-3</a:t>
            </a:r>
            <a:r>
              <a:rPr lang="en-US" altLang="zh-CN" dirty="0"/>
              <a:t>: </a:t>
            </a:r>
            <a:r>
              <a:rPr lang="zh-CN" altLang="en-US" dirty="0"/>
              <a:t>在 课程管理 系统测试中发现：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重复选课等现象无提醒。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ISSUE-4</a:t>
            </a:r>
            <a:r>
              <a:rPr lang="en-US" altLang="zh-CN" dirty="0"/>
              <a:t>: </a:t>
            </a:r>
            <a:r>
              <a:rPr lang="zh-CN" altLang="en-US" dirty="0"/>
              <a:t>在 场馆预约</a:t>
            </a:r>
            <a:r>
              <a:rPr lang="en-US" altLang="zh-CN" dirty="0"/>
              <a:t> </a:t>
            </a:r>
            <a:r>
              <a:rPr lang="zh-CN" altLang="en-US" dirty="0"/>
              <a:t>系统测试中发现：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不合法的预约也会被成功添加。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mr-IN" altLang="zh-CN" dirty="0"/>
              <a:t>……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0761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>
            <a:fillRect/>
          </a:stretch>
        </p:blipFill>
        <p:spPr bwMode="auto">
          <a:xfrm rot="10800000" flipH="1" flipV="1">
            <a:off x="1187150" y="4617245"/>
            <a:ext cx="9295641" cy="251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圆角矩形 23"/>
          <p:cNvSpPr/>
          <p:nvPr/>
        </p:nvSpPr>
        <p:spPr>
          <a:xfrm rot="20935880">
            <a:off x="4381264" y="3172417"/>
            <a:ext cx="193241" cy="236630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878787"/>
              </a:gs>
              <a:gs pos="0">
                <a:sysClr val="window" lastClr="FFFFFF">
                  <a:lumMod val="85000"/>
                  <a:shade val="30000"/>
                  <a:satMod val="115000"/>
                </a:sysClr>
              </a:gs>
              <a:gs pos="45000">
                <a:sysClr val="window" lastClr="FFFFFF">
                  <a:lumMod val="85000"/>
                  <a:shade val="67500"/>
                  <a:satMod val="115000"/>
                </a:sysClr>
              </a:gs>
              <a:gs pos="62000">
                <a:sysClr val="window" lastClr="FFFFFF">
                  <a:lumMod val="85000"/>
                  <a:shade val="100000"/>
                  <a:satMod val="115000"/>
                </a:sys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圆角矩形 27"/>
          <p:cNvSpPr/>
          <p:nvPr/>
        </p:nvSpPr>
        <p:spPr>
          <a:xfrm rot="963333">
            <a:off x="7468164" y="2895766"/>
            <a:ext cx="224541" cy="266429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878787"/>
              </a:gs>
              <a:gs pos="0">
                <a:sysClr val="window" lastClr="FFFFFF">
                  <a:lumMod val="85000"/>
                  <a:shade val="30000"/>
                  <a:satMod val="115000"/>
                </a:sysClr>
              </a:gs>
              <a:gs pos="45000">
                <a:sysClr val="window" lastClr="FFFFFF">
                  <a:lumMod val="85000"/>
                  <a:shade val="67500"/>
                  <a:satMod val="115000"/>
                </a:sysClr>
              </a:gs>
              <a:gs pos="62000">
                <a:sysClr val="window" lastClr="FFFFFF">
                  <a:lumMod val="85000"/>
                  <a:shade val="100000"/>
                  <a:satMod val="115000"/>
                </a:sys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524000" y="4869160"/>
            <a:ext cx="9144000" cy="1656184"/>
          </a:xfrm>
          <a:prstGeom prst="rect">
            <a:avLst/>
          </a:prstGeom>
          <a:gradFill flip="none" rotWithShape="1">
            <a:gsLst>
              <a:gs pos="48320">
                <a:srgbClr val="E6C29A"/>
              </a:gs>
              <a:gs pos="100000">
                <a:srgbClr val="8C6233"/>
              </a:gs>
              <a:gs pos="0">
                <a:srgbClr val="DEA464">
                  <a:shade val="30000"/>
                  <a:satMod val="115000"/>
                </a:srgbClr>
              </a:gs>
              <a:gs pos="8000">
                <a:srgbClr val="DEA464">
                  <a:shade val="67500"/>
                  <a:satMod val="115000"/>
                </a:srgbClr>
              </a:gs>
              <a:gs pos="92000">
                <a:srgbClr val="DEA464"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37126" y="5260390"/>
            <a:ext cx="5688632" cy="8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anose="020B0503020204020204" charset="-122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>
                <a:sym typeface="+mn-ea"/>
              </a:rPr>
              <a:t>性能测试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>
                <a:outerShdw dist="38100" dir="5400000" algn="t" rotWithShape="0">
                  <a:sysClr val="window" lastClr="FFFFFF">
                    <a:alpha val="48000"/>
                  </a:sysClr>
                </a:outerShdw>
              </a:effectLst>
              <a:uLnTx/>
              <a:uFillTx/>
              <a:latin typeface="Agency FB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5107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85B6B2A-FBF0-41F4-B80B-0F7EFDDB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 dirty="0"/>
              <a:t>性能测试</a:t>
            </a:r>
            <a:r>
              <a:rPr lang="en-US" altLang="zh-CN" dirty="0"/>
              <a:t>——</a:t>
            </a:r>
            <a:r>
              <a:rPr lang="zh-CN" altLang="en-US" dirty="0"/>
              <a:t>设计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7305C33-2B32-45EC-B086-703670CBE87D}"/>
              </a:ext>
            </a:extLst>
          </p:cNvPr>
          <p:cNvSpPr txBox="1"/>
          <p:nvPr/>
        </p:nvSpPr>
        <p:spPr>
          <a:xfrm>
            <a:off x="4532811" y="1114971"/>
            <a:ext cx="2899954" cy="50130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latin typeface="+mn-ea"/>
              </a:defRPr>
            </a:lvl1pPr>
          </a:lstStyle>
          <a:p>
            <a:r>
              <a:rPr lang="zh-CN" altLang="en-US" dirty="0"/>
              <a:t>用户登录</a:t>
            </a:r>
            <a:endParaRPr lang="en-US" altLang="zh-CN" dirty="0"/>
          </a:p>
          <a:p>
            <a:r>
              <a:rPr lang="zh-CN" altLang="en-US" dirty="0"/>
              <a:t>预约场馆</a:t>
            </a:r>
            <a:endParaRPr lang="en-US" altLang="zh-CN" dirty="0"/>
          </a:p>
          <a:p>
            <a:r>
              <a:rPr lang="zh-CN" altLang="en-US" dirty="0"/>
              <a:t>删除预约</a:t>
            </a:r>
            <a:endParaRPr lang="en-US" altLang="zh-CN" dirty="0"/>
          </a:p>
          <a:p>
            <a:r>
              <a:rPr lang="zh-CN" altLang="en-US" dirty="0"/>
              <a:t>添加课程</a:t>
            </a:r>
            <a:endParaRPr lang="en-US" altLang="zh-CN" dirty="0"/>
          </a:p>
          <a:p>
            <a:r>
              <a:rPr lang="zh-CN" altLang="en-US" dirty="0"/>
              <a:t>删除课程</a:t>
            </a:r>
            <a:endParaRPr lang="en-US" altLang="zh-CN" dirty="0"/>
          </a:p>
          <a:p>
            <a:r>
              <a:rPr lang="zh-CN" altLang="en-US" dirty="0"/>
              <a:t>选课</a:t>
            </a:r>
            <a:endParaRPr lang="en-US" altLang="zh-CN" dirty="0"/>
          </a:p>
          <a:p>
            <a:r>
              <a:rPr lang="zh-CN" altLang="en-US" dirty="0"/>
              <a:t>退课</a:t>
            </a:r>
            <a:endParaRPr lang="en-US" altLang="zh-CN" dirty="0"/>
          </a:p>
          <a:p>
            <a:r>
              <a:rPr lang="zh-CN" altLang="en-US" dirty="0"/>
              <a:t>发布公告</a:t>
            </a:r>
            <a:endParaRPr lang="en-US" altLang="zh-CN" dirty="0"/>
          </a:p>
          <a:p>
            <a:r>
              <a:rPr lang="zh-CN" altLang="en-US" dirty="0"/>
              <a:t>各页面访问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00190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85B6B2A-FBF0-41F4-B80B-0F7EFDDB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 dirty="0"/>
              <a:t>性能测试</a:t>
            </a:r>
            <a:r>
              <a:rPr lang="en-US" altLang="zh-CN" dirty="0"/>
              <a:t>——</a:t>
            </a:r>
            <a:r>
              <a:rPr lang="zh-CN" altLang="en-US" dirty="0"/>
              <a:t>独立场景设计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7305C33-2B32-45EC-B086-703670CBE87D}"/>
              </a:ext>
            </a:extLst>
          </p:cNvPr>
          <p:cNvSpPr txBox="1"/>
          <p:nvPr/>
        </p:nvSpPr>
        <p:spPr>
          <a:xfrm>
            <a:off x="966651" y="1063978"/>
            <a:ext cx="2899954" cy="50130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latin typeface="+mn-ea"/>
              </a:defRPr>
            </a:lvl1pPr>
          </a:lstStyle>
          <a:p>
            <a:r>
              <a:rPr lang="zh-CN" altLang="en-US" dirty="0"/>
              <a:t>用户登录</a:t>
            </a:r>
            <a:endParaRPr lang="en-US" altLang="zh-CN" dirty="0"/>
          </a:p>
          <a:p>
            <a:r>
              <a:rPr lang="zh-CN" altLang="en-US" dirty="0"/>
              <a:t>预约场馆</a:t>
            </a:r>
            <a:endParaRPr lang="en-US" altLang="zh-CN" dirty="0"/>
          </a:p>
          <a:p>
            <a:r>
              <a:rPr lang="zh-CN" altLang="en-US" dirty="0"/>
              <a:t>删除预约</a:t>
            </a:r>
            <a:endParaRPr lang="en-US" altLang="zh-CN" dirty="0"/>
          </a:p>
          <a:p>
            <a:r>
              <a:rPr lang="zh-CN" altLang="en-US" dirty="0"/>
              <a:t>添加课程</a:t>
            </a:r>
            <a:endParaRPr lang="en-US" altLang="zh-CN" dirty="0"/>
          </a:p>
          <a:p>
            <a:r>
              <a:rPr lang="zh-CN" altLang="en-US" dirty="0"/>
              <a:t>删除课程</a:t>
            </a:r>
            <a:endParaRPr lang="en-US" altLang="zh-CN" dirty="0"/>
          </a:p>
          <a:p>
            <a:r>
              <a:rPr lang="zh-CN" altLang="en-US" dirty="0"/>
              <a:t>选课</a:t>
            </a:r>
            <a:endParaRPr lang="en-US" altLang="zh-CN" dirty="0"/>
          </a:p>
          <a:p>
            <a:r>
              <a:rPr lang="zh-CN" altLang="en-US" dirty="0"/>
              <a:t>退课</a:t>
            </a:r>
            <a:endParaRPr lang="en-US" altLang="zh-CN" dirty="0"/>
          </a:p>
          <a:p>
            <a:r>
              <a:rPr lang="zh-CN" altLang="en-US" dirty="0"/>
              <a:t>发布公告</a:t>
            </a:r>
            <a:endParaRPr lang="en-US" altLang="zh-CN" dirty="0"/>
          </a:p>
          <a:p>
            <a:r>
              <a:rPr lang="zh-CN" altLang="en-US" dirty="0"/>
              <a:t>各页面访问</a:t>
            </a:r>
            <a:endParaRPr lang="en-US" altLang="zh-CN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112BFC4-6E80-4DA0-9E97-FA338D626DB3}"/>
              </a:ext>
            </a:extLst>
          </p:cNvPr>
          <p:cNvGraphicFramePr>
            <a:graphicFrameLocks noGrp="1"/>
          </p:cNvGraphicFramePr>
          <p:nvPr/>
        </p:nvGraphicFramePr>
        <p:xfrm>
          <a:off x="3383280" y="1067566"/>
          <a:ext cx="4095544" cy="5133975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837124691"/>
                    </a:ext>
                  </a:extLst>
                </a:gridCol>
                <a:gridCol w="2723944">
                  <a:extLst>
                    <a:ext uri="{9D8B030D-6E8A-4147-A177-3AD203B41FA5}">
                      <a16:colId xmlns:a16="http://schemas.microsoft.com/office/drawing/2014/main" val="2857543886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MPA001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 dirty="0">
                          <a:effectLst/>
                        </a:rPr>
                        <a:t>登录界面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728421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MPA002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学生登录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989552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MPA003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学生课程管理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654739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MPA004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学生查看全部课程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881529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MPA005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学生选课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727726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MPA006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学生查看我的课程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6524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MPA007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学生退课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535727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MPA008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学生预约场地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818954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MPA009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学生添加预约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930338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MPA010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查看我的预约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093583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MPA011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 dirty="0">
                          <a:effectLst/>
                        </a:rPr>
                        <a:t>学生删除预约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9286546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6052A50-6794-4872-A3CA-EC05BD4035D6}"/>
              </a:ext>
            </a:extLst>
          </p:cNvPr>
          <p:cNvGraphicFramePr>
            <a:graphicFrameLocks noGrp="1"/>
          </p:cNvGraphicFramePr>
          <p:nvPr/>
        </p:nvGraphicFramePr>
        <p:xfrm>
          <a:off x="7478824" y="1094423"/>
          <a:ext cx="4251622" cy="5133975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325180">
                  <a:extLst>
                    <a:ext uri="{9D8B030D-6E8A-4147-A177-3AD203B41FA5}">
                      <a16:colId xmlns:a16="http://schemas.microsoft.com/office/drawing/2014/main" val="556117314"/>
                    </a:ext>
                  </a:extLst>
                </a:gridCol>
                <a:gridCol w="2926442">
                  <a:extLst>
                    <a:ext uri="{9D8B030D-6E8A-4147-A177-3AD203B41FA5}">
                      <a16:colId xmlns:a16="http://schemas.microsoft.com/office/drawing/2014/main" val="335929409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MPA012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查看公告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064223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MPA013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 dirty="0">
                          <a:effectLst/>
                        </a:rPr>
                        <a:t>学生我的课程页面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92441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MPA014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管理员登录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885644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MPA015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管理员通知公告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892909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MPA016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管理员发布公告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001111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MPA017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查看通知公告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76496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MPA018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教师登录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60029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MPA019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教师课程管理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136429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MPA020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教师添加课程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782543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MPA021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教师查看我的课程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90527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MPA022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 dirty="0">
                          <a:effectLst/>
                        </a:rPr>
                        <a:t>教师删除课程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1767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9435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85B6B2A-FBF0-41F4-B80B-0F7EFDDB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 dirty="0"/>
              <a:t>性能测试</a:t>
            </a:r>
            <a:r>
              <a:rPr lang="en-US" altLang="zh-CN" dirty="0"/>
              <a:t>——</a:t>
            </a:r>
            <a:r>
              <a:rPr lang="zh-CN" altLang="en-US" dirty="0"/>
              <a:t>独立场景设计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3BE4CAA-DDBE-4330-8082-FA6D01A4F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064" y="2819672"/>
            <a:ext cx="6828058" cy="121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98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>
            <a:fillRect/>
          </a:stretch>
        </p:blipFill>
        <p:spPr bwMode="auto">
          <a:xfrm rot="10800000" flipH="1" flipV="1">
            <a:off x="1187150" y="4617245"/>
            <a:ext cx="9295641" cy="251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圆角矩形 23"/>
          <p:cNvSpPr/>
          <p:nvPr/>
        </p:nvSpPr>
        <p:spPr>
          <a:xfrm rot="20935880">
            <a:off x="4381264" y="3172417"/>
            <a:ext cx="193241" cy="236630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878787"/>
              </a:gs>
              <a:gs pos="0">
                <a:sysClr val="window" lastClr="FFFFFF">
                  <a:lumMod val="85000"/>
                  <a:shade val="30000"/>
                  <a:satMod val="115000"/>
                </a:sysClr>
              </a:gs>
              <a:gs pos="45000">
                <a:sysClr val="window" lastClr="FFFFFF">
                  <a:lumMod val="85000"/>
                  <a:shade val="67500"/>
                  <a:satMod val="115000"/>
                </a:sysClr>
              </a:gs>
              <a:gs pos="62000">
                <a:sysClr val="window" lastClr="FFFFFF">
                  <a:lumMod val="85000"/>
                  <a:shade val="100000"/>
                  <a:satMod val="115000"/>
                </a:sys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圆角矩形 27"/>
          <p:cNvSpPr/>
          <p:nvPr/>
        </p:nvSpPr>
        <p:spPr>
          <a:xfrm rot="963333">
            <a:off x="7468164" y="2895766"/>
            <a:ext cx="224541" cy="266429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878787"/>
              </a:gs>
              <a:gs pos="0">
                <a:sysClr val="window" lastClr="FFFFFF">
                  <a:lumMod val="85000"/>
                  <a:shade val="30000"/>
                  <a:satMod val="115000"/>
                </a:sysClr>
              </a:gs>
              <a:gs pos="45000">
                <a:sysClr val="window" lastClr="FFFFFF">
                  <a:lumMod val="85000"/>
                  <a:shade val="67500"/>
                  <a:satMod val="115000"/>
                </a:sysClr>
              </a:gs>
              <a:gs pos="62000">
                <a:sysClr val="window" lastClr="FFFFFF">
                  <a:lumMod val="85000"/>
                  <a:shade val="100000"/>
                  <a:satMod val="115000"/>
                </a:sys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524000" y="4869160"/>
            <a:ext cx="9144000" cy="1656184"/>
          </a:xfrm>
          <a:prstGeom prst="rect">
            <a:avLst/>
          </a:prstGeom>
          <a:gradFill flip="none" rotWithShape="1">
            <a:gsLst>
              <a:gs pos="48320">
                <a:srgbClr val="E6C29A"/>
              </a:gs>
              <a:gs pos="100000">
                <a:srgbClr val="8C6233"/>
              </a:gs>
              <a:gs pos="0">
                <a:srgbClr val="DEA464">
                  <a:shade val="30000"/>
                  <a:satMod val="115000"/>
                </a:srgbClr>
              </a:gs>
              <a:gs pos="8000">
                <a:srgbClr val="DEA464">
                  <a:shade val="67500"/>
                  <a:satMod val="115000"/>
                </a:srgbClr>
              </a:gs>
              <a:gs pos="92000">
                <a:srgbClr val="DEA464"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37126" y="5260390"/>
            <a:ext cx="5688632" cy="8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anose="020B0503020204020204" charset="-122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400" dirty="0">
                <a:sym typeface="+mn-ea"/>
              </a:rPr>
              <a:t>DEMO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>
                <a:outerShdw dist="38100" dir="5400000" algn="t" rotWithShape="0">
                  <a:sysClr val="window" lastClr="FFFFFF">
                    <a:alpha val="48000"/>
                  </a:sysClr>
                </a:outerShdw>
              </a:effectLst>
              <a:uLnTx/>
              <a:uFillTx/>
              <a:latin typeface="Agency FB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1860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85B6B2A-FBF0-41F4-B80B-0F7EFDDB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 dirty="0"/>
              <a:t>性能测试</a:t>
            </a:r>
            <a:r>
              <a:rPr lang="en-US" altLang="zh-CN" dirty="0"/>
              <a:t>——</a:t>
            </a:r>
            <a:r>
              <a:rPr lang="zh-CN" altLang="en-US" dirty="0"/>
              <a:t>独立场景：学生选课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11B2A6-9B15-4707-BC53-E43248E346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9882" y="1157214"/>
            <a:ext cx="8349978" cy="32475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D5FD68A-19E0-491E-9CDE-1A829663945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26089" y="1494774"/>
            <a:ext cx="8416416" cy="34208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1649221-9CF6-493A-8158-CC05A93FC11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32977" y="1873794"/>
            <a:ext cx="9113094" cy="370404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9E57AB8-3715-4B49-9F5A-AD95DA7B4FD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682755" y="2500510"/>
            <a:ext cx="9370204" cy="380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64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85B6B2A-FBF0-41F4-B80B-0F7EFDDB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 dirty="0"/>
              <a:t>性能测试</a:t>
            </a:r>
            <a:r>
              <a:rPr lang="en-US" altLang="zh-CN" dirty="0"/>
              <a:t>——</a:t>
            </a:r>
            <a:r>
              <a:rPr lang="zh-CN" altLang="en-US" dirty="0"/>
              <a:t>混合场景设计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84C8C99-FBBD-4463-8099-277CA33AD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042932"/>
              </p:ext>
            </p:extLst>
          </p:nvPr>
        </p:nvGraphicFramePr>
        <p:xfrm>
          <a:off x="3484336" y="2262187"/>
          <a:ext cx="4928144" cy="2333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6543">
                  <a:extLst>
                    <a:ext uri="{9D8B030D-6E8A-4147-A177-3AD203B41FA5}">
                      <a16:colId xmlns:a16="http://schemas.microsoft.com/office/drawing/2014/main" val="2104293075"/>
                    </a:ext>
                  </a:extLst>
                </a:gridCol>
                <a:gridCol w="3491601">
                  <a:extLst>
                    <a:ext uri="{9D8B030D-6E8A-4147-A177-3AD203B41FA5}">
                      <a16:colId xmlns:a16="http://schemas.microsoft.com/office/drawing/2014/main" val="14028830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MPB001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场地预约与取消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62188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MPB002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学生选课与退课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85481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MPB003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 dirty="0">
                          <a:effectLst/>
                        </a:rPr>
                        <a:t>用户基本使用流程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1996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MPB004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管理员基本使用流程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863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MPB005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 dirty="0">
                          <a:effectLst/>
                        </a:rPr>
                        <a:t>教师添加课程与删除课程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92985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630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85B6B2A-FBF0-41F4-B80B-0F7EFDDB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 dirty="0"/>
              <a:t>性能测试</a:t>
            </a:r>
            <a:r>
              <a:rPr lang="en-US" altLang="zh-CN" dirty="0"/>
              <a:t>——</a:t>
            </a:r>
            <a:r>
              <a:rPr lang="zh-CN" altLang="en-US" dirty="0"/>
              <a:t>混合场景设计：用户基本使用流程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86010A6-357A-4EE0-A924-4AC8C8B0D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269446"/>
              </p:ext>
            </p:extLst>
          </p:nvPr>
        </p:nvGraphicFramePr>
        <p:xfrm>
          <a:off x="185058" y="1328737"/>
          <a:ext cx="6553284" cy="4200525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199584">
                  <a:extLst>
                    <a:ext uri="{9D8B030D-6E8A-4147-A177-3AD203B41FA5}">
                      <a16:colId xmlns:a16="http://schemas.microsoft.com/office/drawing/2014/main" val="2848754783"/>
                    </a:ext>
                  </a:extLst>
                </a:gridCol>
                <a:gridCol w="2954532">
                  <a:extLst>
                    <a:ext uri="{9D8B030D-6E8A-4147-A177-3AD203B41FA5}">
                      <a16:colId xmlns:a16="http://schemas.microsoft.com/office/drawing/2014/main" val="3438740805"/>
                    </a:ext>
                  </a:extLst>
                </a:gridCol>
                <a:gridCol w="1199584">
                  <a:extLst>
                    <a:ext uri="{9D8B030D-6E8A-4147-A177-3AD203B41FA5}">
                      <a16:colId xmlns:a16="http://schemas.microsoft.com/office/drawing/2014/main" val="1861618988"/>
                    </a:ext>
                  </a:extLst>
                </a:gridCol>
                <a:gridCol w="1199584">
                  <a:extLst>
                    <a:ext uri="{9D8B030D-6E8A-4147-A177-3AD203B41FA5}">
                      <a16:colId xmlns:a16="http://schemas.microsoft.com/office/drawing/2014/main" val="329974111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登录界面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登录界面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u="none" strike="noStrike">
                          <a:effectLst/>
                        </a:rPr>
                        <a:t>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u="none" strike="noStrike">
                          <a:effectLst/>
                        </a:rPr>
                        <a:t>40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9545097"/>
                  </a:ext>
                </a:extLst>
              </a:tr>
              <a:tr h="180975">
                <a:tc rowSpan="4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用户登录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学生登录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u="none" strike="noStrike" dirty="0">
                          <a:effectLst/>
                        </a:rPr>
                        <a:t>3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u="none" strike="noStrike">
                          <a:effectLst/>
                        </a:rPr>
                        <a:t>20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7588719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游客登录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u="none" strike="noStrike">
                          <a:effectLst/>
                        </a:rPr>
                        <a:t>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4731465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教师登录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u="none" strike="noStrike">
                          <a:effectLst/>
                        </a:rPr>
                        <a:t>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u="none" strike="noStrike">
                          <a:effectLst/>
                        </a:rPr>
                        <a:t>10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9939834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管理员登录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u="none" strike="noStrike">
                          <a:effectLst/>
                        </a:rPr>
                        <a:t>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7391776"/>
                  </a:ext>
                </a:extLst>
              </a:tr>
              <a:tr h="180975">
                <a:tc rowSpan="4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 dirty="0">
                          <a:effectLst/>
                        </a:rPr>
                        <a:t>课程管理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查看全部课程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u="none" strike="noStrike">
                          <a:effectLst/>
                        </a:rPr>
                        <a:t>25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1906960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查看我的课程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u="none" strike="noStrike">
                          <a:effectLst/>
                        </a:rPr>
                        <a:t>23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319396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添加课程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u="none" strike="noStrike">
                          <a:effectLst/>
                        </a:rPr>
                        <a:t>15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7989687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删除课程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u="none" strike="noStrike" dirty="0">
                          <a:effectLst/>
                        </a:rPr>
                        <a:t>12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074862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321F3CD-A6C4-40A7-87D5-AFAB0CB21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691500"/>
              </p:ext>
            </p:extLst>
          </p:nvPr>
        </p:nvGraphicFramePr>
        <p:xfrm>
          <a:off x="6395539" y="2510924"/>
          <a:ext cx="5796461" cy="32670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1047">
                  <a:extLst>
                    <a:ext uri="{9D8B030D-6E8A-4147-A177-3AD203B41FA5}">
                      <a16:colId xmlns:a16="http://schemas.microsoft.com/office/drawing/2014/main" val="1989788248"/>
                    </a:ext>
                  </a:extLst>
                </a:gridCol>
                <a:gridCol w="2613320">
                  <a:extLst>
                    <a:ext uri="{9D8B030D-6E8A-4147-A177-3AD203B41FA5}">
                      <a16:colId xmlns:a16="http://schemas.microsoft.com/office/drawing/2014/main" val="2560489635"/>
                    </a:ext>
                  </a:extLst>
                </a:gridCol>
                <a:gridCol w="1061047">
                  <a:extLst>
                    <a:ext uri="{9D8B030D-6E8A-4147-A177-3AD203B41FA5}">
                      <a16:colId xmlns:a16="http://schemas.microsoft.com/office/drawing/2014/main" val="3446722444"/>
                    </a:ext>
                  </a:extLst>
                </a:gridCol>
                <a:gridCol w="1061047">
                  <a:extLst>
                    <a:ext uri="{9D8B030D-6E8A-4147-A177-3AD203B41FA5}">
                      <a16:colId xmlns:a16="http://schemas.microsoft.com/office/drawing/2014/main" val="3778078255"/>
                    </a:ext>
                  </a:extLst>
                </a:gridCol>
              </a:tblGrid>
              <a:tr h="180975"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预约场馆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查看我的预约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u="none" strike="noStrike">
                          <a:effectLst/>
                        </a:rPr>
                        <a:t>28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6736030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添加预约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u="none" strike="noStrike">
                          <a:effectLst/>
                        </a:rPr>
                        <a:t>27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2449404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删除预约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u="none" strike="noStrike">
                          <a:effectLst/>
                        </a:rPr>
                        <a:t>18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8877415"/>
                  </a:ext>
                </a:extLst>
              </a:tr>
              <a:tr h="180975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通知公告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发布公告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4198152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查看公告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u="none" strike="noStrike">
                          <a:effectLst/>
                        </a:rPr>
                        <a:t>36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7004014"/>
                  </a:ext>
                </a:extLst>
              </a:tr>
              <a:tr h="180975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我的课程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查看我的课程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u="none" strike="noStrike">
                          <a:effectLst/>
                        </a:rPr>
                        <a:t>25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5788367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查看全部课程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u="none" strike="noStrike" dirty="0">
                          <a:effectLst/>
                        </a:rPr>
                        <a:t>23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6839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4919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220" y="676275"/>
            <a:ext cx="7352665" cy="58712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331225" flipH="1">
            <a:off x="2888615" y="3402965"/>
            <a:ext cx="59315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anose="020B050302020402020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6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Arial Rounded MT Bold" pitchFamily="34" charset="0"/>
                <a:ea typeface="微软雅黑" panose="020B0503020204020204" charset="-122"/>
                <a:cs typeface="Times New Roman" panose="02020603050405020304" pitchFamily="18" charset="0"/>
              </a:rPr>
              <a:t>谢谢各位的聆听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ym typeface="+mn-ea"/>
              </a:rPr>
              <a:t>项</a:t>
            </a:r>
            <a:r>
              <a:rPr sz="3200" dirty="0">
                <a:sym typeface="+mn-ea"/>
              </a:rPr>
              <a:t>目内容</a:t>
            </a:r>
            <a:r>
              <a:rPr lang="en-US" altLang="zh-CN" sz="3200" dirty="0">
                <a:sym typeface="+mn-ea"/>
              </a:rPr>
              <a:t>——</a:t>
            </a:r>
            <a:r>
              <a:rPr lang="zh-CN" altLang="en-US" sz="3200" dirty="0">
                <a:sym typeface="+mn-ea"/>
              </a:rPr>
              <a:t>项目后端结构</a:t>
            </a: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9" t="30570" r="14652" b="33128"/>
          <a:stretch>
            <a:fillRect/>
          </a:stretch>
        </p:blipFill>
        <p:spPr>
          <a:xfrm>
            <a:off x="10400177" y="668803"/>
            <a:ext cx="1791823" cy="153186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9B000F1-5A15-40A1-B27A-AC19C9A215F2}"/>
              </a:ext>
            </a:extLst>
          </p:cNvPr>
          <p:cNvSpPr txBox="1"/>
          <p:nvPr/>
        </p:nvSpPr>
        <p:spPr>
          <a:xfrm>
            <a:off x="10517548" y="1250071"/>
            <a:ext cx="230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Springboot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880" y="1434737"/>
            <a:ext cx="7988300" cy="4851400"/>
          </a:xfrm>
          <a:prstGeom prst="rect">
            <a:avLst/>
          </a:prstGeom>
        </p:spPr>
      </p:pic>
      <p:sp>
        <p:nvSpPr>
          <p:cNvPr id="8" name="上箭头 7"/>
          <p:cNvSpPr/>
          <p:nvPr/>
        </p:nvSpPr>
        <p:spPr>
          <a:xfrm>
            <a:off x="4075044" y="1882550"/>
            <a:ext cx="258417" cy="3955774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sym typeface="+mn-ea"/>
              </a:rPr>
              <a:t>项</a:t>
            </a:r>
            <a:r>
              <a:rPr sz="3200">
                <a:sym typeface="+mn-ea"/>
              </a:rPr>
              <a:t>目内容</a:t>
            </a:r>
            <a:r>
              <a:rPr lang="en-US" altLang="zh-CN" sz="3200">
                <a:sym typeface="+mn-ea"/>
              </a:rPr>
              <a:t>——</a:t>
            </a:r>
            <a:r>
              <a:rPr sz="3200">
                <a:sym typeface="+mn-ea"/>
              </a:rPr>
              <a:t>数据库关系提供各项服务介绍</a:t>
            </a:r>
            <a:endParaRPr lang="zh-CN" altLang="en-US" sz="3200">
              <a:sym typeface="+mn-ea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5884535" y="5990426"/>
            <a:ext cx="3851920" cy="0"/>
          </a:xfrm>
          <a:prstGeom prst="line">
            <a:avLst/>
          </a:prstGeom>
          <a:noFill/>
          <a:ln w="133350" cap="flat" cmpd="thickThin" algn="ctr">
            <a:solidFill>
              <a:srgbClr val="DC4806"/>
            </a:solidFill>
            <a:prstDash val="solid"/>
          </a:ln>
          <a:effectLst/>
        </p:spPr>
      </p:cxnSp>
      <p:pic>
        <p:nvPicPr>
          <p:cNvPr id="51" name="图片 5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9" t="26051" r="14652" b="33128"/>
          <a:stretch>
            <a:fillRect/>
          </a:stretch>
        </p:blipFill>
        <p:spPr>
          <a:xfrm>
            <a:off x="4953574" y="4951272"/>
            <a:ext cx="1543029" cy="1483396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9" t="26051" r="14652" b="33128"/>
          <a:stretch>
            <a:fillRect/>
          </a:stretch>
        </p:blipFill>
        <p:spPr>
          <a:xfrm>
            <a:off x="3256243" y="4102606"/>
            <a:ext cx="2166829" cy="2083089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9" t="30570" r="14652" b="33128"/>
          <a:stretch>
            <a:fillRect/>
          </a:stretch>
        </p:blipFill>
        <p:spPr>
          <a:xfrm>
            <a:off x="1664957" y="1292974"/>
            <a:ext cx="4064745" cy="347504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6244575" y="5282540"/>
            <a:ext cx="3600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anose="020B0503020204020204" charset="-122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B73C05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服务汇总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650355" y="1497965"/>
            <a:ext cx="39020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1、发布公告</a:t>
            </a:r>
          </a:p>
          <a:p>
            <a:r>
              <a:rPr lang="zh-CN" altLang="en-US" sz="2000" dirty="0"/>
              <a:t>2、查询所有课程</a:t>
            </a:r>
          </a:p>
          <a:p>
            <a:r>
              <a:rPr lang="zh-CN" altLang="en-US" sz="2000" dirty="0"/>
              <a:t>3、加入课程</a:t>
            </a:r>
          </a:p>
          <a:p>
            <a:r>
              <a:rPr lang="zh-CN" altLang="en-US" sz="2000" dirty="0"/>
              <a:t>4、用户登录</a:t>
            </a:r>
          </a:p>
          <a:p>
            <a:r>
              <a:rPr lang="zh-CN" altLang="en-US" sz="2000" dirty="0"/>
              <a:t>5、查询用户信息</a:t>
            </a:r>
          </a:p>
          <a:p>
            <a:r>
              <a:rPr lang="zh-CN" altLang="en-US" sz="2000" dirty="0"/>
              <a:t>6、查询所有公告</a:t>
            </a:r>
          </a:p>
          <a:p>
            <a:r>
              <a:rPr lang="zh-CN" altLang="en-US" sz="2000" dirty="0"/>
              <a:t>7、删除课程</a:t>
            </a:r>
            <a:endParaRPr lang="en-US" altLang="zh-CN" sz="2000" dirty="0"/>
          </a:p>
          <a:p>
            <a:r>
              <a:rPr lang="zh-CN" altLang="en-US" sz="2000" dirty="0"/>
              <a:t>8、删除预约</a:t>
            </a:r>
          </a:p>
          <a:p>
            <a:r>
              <a:rPr lang="zh-CN" altLang="en-US" sz="2000" dirty="0"/>
              <a:t>9、课程查询可用场馆</a:t>
            </a:r>
          </a:p>
          <a:p>
            <a:r>
              <a:rPr lang="zh-CN" altLang="en-US" sz="2000" dirty="0"/>
              <a:t>10、发布课程</a:t>
            </a:r>
          </a:p>
          <a:p>
            <a:r>
              <a:rPr lang="zh-CN" altLang="en-US" sz="2000" dirty="0"/>
              <a:t>11、预约查询可用场地</a:t>
            </a:r>
          </a:p>
          <a:p>
            <a:r>
              <a:rPr lang="zh-CN" altLang="en-US" sz="2000" dirty="0"/>
              <a:t>12、发布预约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B000F1-5A15-40A1-B27A-AC19C9A215F2}"/>
              </a:ext>
            </a:extLst>
          </p:cNvPr>
          <p:cNvSpPr txBox="1"/>
          <p:nvPr/>
        </p:nvSpPr>
        <p:spPr>
          <a:xfrm>
            <a:off x="2352584" y="2627272"/>
            <a:ext cx="230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Springboot</a:t>
            </a:r>
            <a:r>
              <a:rPr lang="zh-CN" altLang="en-US" dirty="0"/>
              <a:t>后端框架</a:t>
            </a:r>
          </a:p>
        </p:txBody>
      </p:sp>
    </p:spTree>
    <p:extLst>
      <p:ext uri="{BB962C8B-B14F-4D97-AF65-F5344CB8AC3E}">
        <p14:creationId xmlns:p14="http://schemas.microsoft.com/office/powerpoint/2010/main" val="20506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C5B1F-A5C5-4E11-B25F-FB692B40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具体角色及服务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432CDF-F596-4D89-A3B2-3C5C12A118FF}"/>
              </a:ext>
            </a:extLst>
          </p:cNvPr>
          <p:cNvSpPr txBox="1"/>
          <p:nvPr/>
        </p:nvSpPr>
        <p:spPr>
          <a:xfrm>
            <a:off x="754602" y="1296140"/>
            <a:ext cx="105555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ROLE_ADMIN</a:t>
            </a:r>
            <a:r>
              <a:rPr lang="zh-CN" altLang="en-US" dirty="0"/>
              <a:t>：发布公告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ROLE_TEACHER</a:t>
            </a:r>
            <a:r>
              <a:rPr lang="zh-CN" altLang="en-US" dirty="0"/>
              <a:t>： 课程查询可用场馆、发布课程、删除课程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ROLE_STUDENT</a:t>
            </a:r>
            <a:r>
              <a:rPr lang="zh-CN" altLang="en-US" dirty="0"/>
              <a:t>：查询所有课程、加入课程、退出课程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ROLE_USER</a:t>
            </a:r>
            <a:r>
              <a:rPr lang="zh-CN" altLang="en-US" dirty="0"/>
              <a:t>：用户登录、预约查询可用场地、发布预约、删除预约、查询公告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00C5E1-B754-4953-9281-CE481300DD21}"/>
              </a:ext>
            </a:extLst>
          </p:cNvPr>
          <p:cNvSpPr txBox="1"/>
          <p:nvPr/>
        </p:nvSpPr>
        <p:spPr>
          <a:xfrm>
            <a:off x="754602" y="3755254"/>
            <a:ext cx="978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应用</a:t>
            </a:r>
            <a:r>
              <a:rPr lang="en-US" altLang="zh-CN" dirty="0"/>
              <a:t>Security</a:t>
            </a:r>
            <a:r>
              <a:rPr lang="zh-CN" altLang="en-US" dirty="0"/>
              <a:t>安全验证，所有对数据库访问必须登陆。</a:t>
            </a:r>
          </a:p>
        </p:txBody>
      </p:sp>
    </p:spTree>
    <p:extLst>
      <p:ext uri="{BB962C8B-B14F-4D97-AF65-F5344CB8AC3E}">
        <p14:creationId xmlns:p14="http://schemas.microsoft.com/office/powerpoint/2010/main" val="2295824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sym typeface="+mn-ea"/>
              </a:rPr>
              <a:t>项</a:t>
            </a:r>
            <a:r>
              <a:rPr sz="3200">
                <a:sym typeface="+mn-ea"/>
              </a:rPr>
              <a:t>目内容</a:t>
            </a:r>
            <a:r>
              <a:rPr lang="en-US" altLang="zh-CN" sz="3200">
                <a:sym typeface="+mn-ea"/>
              </a:rPr>
              <a:t>——</a:t>
            </a:r>
            <a:r>
              <a:rPr sz="3200">
                <a:sym typeface="+mn-ea"/>
              </a:rPr>
              <a:t>数据库关系模型设计</a:t>
            </a:r>
            <a:endParaRPr lang="zh-CN" altLang="en-US" sz="32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1640" y="1255395"/>
            <a:ext cx="599440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role(role_id,name)  </a:t>
            </a:r>
          </a:p>
          <a:p>
            <a:r>
              <a:rPr lang="zh-CN" altLang="en-US" dirty="0"/>
              <a:t>primary key role_id</a:t>
            </a:r>
          </a:p>
          <a:p>
            <a:endParaRPr lang="zh-CN" altLang="en-US" dirty="0"/>
          </a:p>
          <a:p>
            <a:r>
              <a:rPr lang="zh-CN" altLang="en-US" dirty="0"/>
              <a:t>user(user_id,username,password,name,dept,role_id) </a:t>
            </a:r>
          </a:p>
          <a:p>
            <a:r>
              <a:rPr lang="zh-CN" altLang="en-US" dirty="0"/>
              <a:t>primary key user_id</a:t>
            </a:r>
          </a:p>
          <a:p>
            <a:r>
              <a:rPr lang="zh-CN" altLang="en-US" dirty="0"/>
              <a:t>foreign key role_id references role(role_id)</a:t>
            </a:r>
          </a:p>
          <a:p>
            <a:endParaRPr lang="zh-CN" altLang="en-US" dirty="0"/>
          </a:p>
          <a:p>
            <a:r>
              <a:rPr lang="zh-CN" altLang="en-US" dirty="0"/>
              <a:t>gym(gym_id,name,starttime,endtime)</a:t>
            </a:r>
          </a:p>
          <a:p>
            <a:r>
              <a:rPr lang="zh-CN" altLang="en-US" dirty="0"/>
              <a:t>primary_key gym_id</a:t>
            </a:r>
          </a:p>
          <a:p>
            <a:endParaRPr lang="zh-CN" altLang="en-US" dirty="0"/>
          </a:p>
          <a:p>
            <a:r>
              <a:rPr lang="zh-CN" altLang="en-US" dirty="0"/>
              <a:t>field(gym_id,field_id,name)</a:t>
            </a:r>
          </a:p>
          <a:p>
            <a:r>
              <a:rPr lang="zh-CN" altLang="en-US" dirty="0"/>
              <a:t>primary key(gym_id,field_id)</a:t>
            </a:r>
          </a:p>
          <a:p>
            <a:r>
              <a:rPr lang="zh-CN" altLang="en-US" dirty="0"/>
              <a:t>foreign key gym_id references gym(gym_id)</a:t>
            </a:r>
          </a:p>
          <a:p>
            <a:endParaRPr lang="zh-CN" altLang="en-US" dirty="0"/>
          </a:p>
          <a:p>
            <a:r>
              <a:rPr lang="zh-CN" altLang="en-US" dirty="0"/>
              <a:t>reserve(reserve_id,user_id,gym_id,field_id,date,starttime,endtime)</a:t>
            </a:r>
          </a:p>
          <a:p>
            <a:r>
              <a:rPr lang="zh-CN" altLang="en-US" dirty="0"/>
              <a:t>primary key(reserve_id)</a:t>
            </a:r>
          </a:p>
          <a:p>
            <a:r>
              <a:rPr lang="zh-CN" altLang="en-US" dirty="0"/>
              <a:t>foreign key user_id references user(user_id)</a:t>
            </a:r>
          </a:p>
          <a:p>
            <a:r>
              <a:rPr lang="zh-CN" altLang="en-US" dirty="0"/>
              <a:t>foreign key gym_id references user(gym_id)</a:t>
            </a:r>
          </a:p>
          <a:p>
            <a:r>
              <a:rPr lang="zh-CN" altLang="en-US" dirty="0"/>
              <a:t>foreign key field_id references user(field_id)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608445" y="1255395"/>
            <a:ext cx="544512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+mn-ea"/>
              </a:rPr>
              <a:t>course(course_id,gym_id,weekday,name,starttime,endtime)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primary key course_id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foreign key gmy_id references gym(gym_id)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take(user_id,course_id)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primary key (user_id,course_id)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foreign key user_id references user(user_id)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foreign key course_id references course(course_id)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teach(user_id,course_id)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primary key (user_id,course_id)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foreign key user_id references user(user_id)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foreign key course_id references course(course_id)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announce(id,time,content)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primary key (id)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7386FB7-DDAC-4997-872C-65F388A0D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0" y="809901"/>
            <a:ext cx="11755120" cy="47936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F3497DF-A330-407B-B3BE-4D7953AE203E}"/>
              </a:ext>
            </a:extLst>
          </p:cNvPr>
          <p:cNvSpPr/>
          <p:nvPr/>
        </p:nvSpPr>
        <p:spPr>
          <a:xfrm>
            <a:off x="1013047" y="3206709"/>
            <a:ext cx="10864215" cy="91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6352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980c96c6-d032-4360-9bbd-b6e098f8de4c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1228</Words>
  <Application>Microsoft Office PowerPoint</Application>
  <PresentationFormat>宽屏</PresentationFormat>
  <Paragraphs>317</Paragraphs>
  <Slides>43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3" baseType="lpstr">
      <vt:lpstr>MS PGothic</vt:lpstr>
      <vt:lpstr>等线</vt:lpstr>
      <vt:lpstr>微软雅黑</vt:lpstr>
      <vt:lpstr>Agency FB</vt:lpstr>
      <vt:lpstr>Arial</vt:lpstr>
      <vt:lpstr>Arial Rounded MT Bold</vt:lpstr>
      <vt:lpstr>Calibri</vt:lpstr>
      <vt:lpstr>Consolas</vt:lpstr>
      <vt:lpstr>Times New Roman</vt:lpstr>
      <vt:lpstr>Office 主题​​</vt:lpstr>
      <vt:lpstr>体育馆场馆管理系统 MeetHere                 </vt:lpstr>
      <vt:lpstr>PowerPoint 演示文稿</vt:lpstr>
      <vt:lpstr>PowerPoint 演示文稿</vt:lpstr>
      <vt:lpstr>PowerPoint 演示文稿</vt:lpstr>
      <vt:lpstr>项目内容——项目后端结构</vt:lpstr>
      <vt:lpstr>项目内容——数据库关系提供各项服务介绍</vt:lpstr>
      <vt:lpstr>具体角色及服务</vt:lpstr>
      <vt:lpstr>项目内容——数据库关系模型设计</vt:lpstr>
      <vt:lpstr>PowerPoint 演示文稿</vt:lpstr>
      <vt:lpstr>PowerPoint 演示文稿</vt:lpstr>
      <vt:lpstr>PowerPoint 演示文稿</vt:lpstr>
      <vt:lpstr>DAO层测试-用例设计</vt:lpstr>
      <vt:lpstr>单元测试-Dao层</vt:lpstr>
      <vt:lpstr>单元测试-Dao层</vt:lpstr>
      <vt:lpstr>单元测试-Dao层</vt:lpstr>
      <vt:lpstr>单元测试-Service层</vt:lpstr>
      <vt:lpstr>PowerPoint 演示文稿</vt:lpstr>
      <vt:lpstr>单元测试-Controller层</vt:lpstr>
      <vt:lpstr>单元测试-Controller层</vt:lpstr>
      <vt:lpstr>PowerPoint 演示文稿</vt:lpstr>
      <vt:lpstr>接口测试-Postman</vt:lpstr>
      <vt:lpstr>PowerPoint 演示文稿</vt:lpstr>
      <vt:lpstr>PowerPoint 演示文稿</vt:lpstr>
      <vt:lpstr>接口测试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系统测试——ISSUE</vt:lpstr>
      <vt:lpstr>PowerPoint 演示文稿</vt:lpstr>
      <vt:lpstr>性能测试——设计</vt:lpstr>
      <vt:lpstr>性能测试——独立场景设计</vt:lpstr>
      <vt:lpstr>性能测试——独立场景设计</vt:lpstr>
      <vt:lpstr>性能测试——独立场景：学生选课</vt:lpstr>
      <vt:lpstr>性能测试——混合场景设计</vt:lpstr>
      <vt:lpstr>性能测试——混合场景设计：用户基本使用流程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体育馆设备管理系统                 </dc:title>
  <dc:creator/>
  <cp:lastModifiedBy>百里 月漾</cp:lastModifiedBy>
  <cp:revision>50</cp:revision>
  <dcterms:created xsi:type="dcterms:W3CDTF">2019-03-16T11:10:00Z</dcterms:created>
  <dcterms:modified xsi:type="dcterms:W3CDTF">2020-01-03T09:56:18Z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