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85" r:id="rId3"/>
    <p:sldId id="278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5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8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C320A4-D168-4C05-AC10-AB286EC8E05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F15151-206C-4000-8430-6A5E0EE1C990}">
      <dgm:prSet/>
      <dgm:spPr/>
      <dgm:t>
        <a:bodyPr/>
        <a:lstStyle/>
        <a:p>
          <a:r>
            <a:rPr lang="en-US" dirty="0"/>
            <a:t>Research Process</a:t>
          </a:r>
        </a:p>
      </dgm:t>
    </dgm:pt>
    <dgm:pt modelId="{294279EA-AAF2-4898-8532-52916B52143A}" type="parTrans" cxnId="{7012A28F-186E-4B65-9F26-75037814BC23}">
      <dgm:prSet/>
      <dgm:spPr/>
      <dgm:t>
        <a:bodyPr/>
        <a:lstStyle/>
        <a:p>
          <a:endParaRPr lang="en-US"/>
        </a:p>
      </dgm:t>
    </dgm:pt>
    <dgm:pt modelId="{63A77A1C-2BCD-4C4D-813A-40B074E54EF8}" type="sibTrans" cxnId="{7012A28F-186E-4B65-9F26-75037814BC23}">
      <dgm:prSet/>
      <dgm:spPr/>
      <dgm:t>
        <a:bodyPr/>
        <a:lstStyle/>
        <a:p>
          <a:endParaRPr lang="en-US"/>
        </a:p>
      </dgm:t>
    </dgm:pt>
    <dgm:pt modelId="{73FD0E1E-D4FC-4A24-8BCC-87F15D917215}">
      <dgm:prSet/>
      <dgm:spPr/>
      <dgm:t>
        <a:bodyPr/>
        <a:lstStyle/>
        <a:p>
          <a:r>
            <a:rPr lang="en-US" dirty="0"/>
            <a:t>RQ1 Method</a:t>
          </a:r>
        </a:p>
      </dgm:t>
    </dgm:pt>
    <dgm:pt modelId="{B0BABF1E-BFF9-4E32-B169-6294E42D623F}" type="parTrans" cxnId="{241812AA-90E5-4352-BF75-BA532A0BE3E8}">
      <dgm:prSet/>
      <dgm:spPr/>
      <dgm:t>
        <a:bodyPr/>
        <a:lstStyle/>
        <a:p>
          <a:endParaRPr lang="en-US"/>
        </a:p>
      </dgm:t>
    </dgm:pt>
    <dgm:pt modelId="{4A03FC70-88B4-41BB-BC9B-46F468ADD532}" type="sibTrans" cxnId="{241812AA-90E5-4352-BF75-BA532A0BE3E8}">
      <dgm:prSet/>
      <dgm:spPr/>
      <dgm:t>
        <a:bodyPr/>
        <a:lstStyle/>
        <a:p>
          <a:endParaRPr lang="en-US"/>
        </a:p>
      </dgm:t>
    </dgm:pt>
    <dgm:pt modelId="{A9420F8F-71AB-4B0A-B76B-6ABC943718F5}">
      <dgm:prSet/>
      <dgm:spPr/>
      <dgm:t>
        <a:bodyPr/>
        <a:lstStyle/>
        <a:p>
          <a:r>
            <a:rPr lang="en-US" dirty="0"/>
            <a:t>RQ1 Results</a:t>
          </a:r>
        </a:p>
      </dgm:t>
    </dgm:pt>
    <dgm:pt modelId="{BCD459E2-6CDA-4DBE-85F6-E3622A2D7604}" type="parTrans" cxnId="{45BB0F8B-A8AC-4351-9A76-7F62F3FAB208}">
      <dgm:prSet/>
      <dgm:spPr/>
      <dgm:t>
        <a:bodyPr/>
        <a:lstStyle/>
        <a:p>
          <a:endParaRPr lang="en-US"/>
        </a:p>
      </dgm:t>
    </dgm:pt>
    <dgm:pt modelId="{70316258-6E9A-407C-9D1D-CE47B02EBFE3}" type="sibTrans" cxnId="{45BB0F8B-A8AC-4351-9A76-7F62F3FAB208}">
      <dgm:prSet/>
      <dgm:spPr/>
      <dgm:t>
        <a:bodyPr/>
        <a:lstStyle/>
        <a:p>
          <a:endParaRPr lang="en-US"/>
        </a:p>
      </dgm:t>
    </dgm:pt>
    <dgm:pt modelId="{32C2121C-D295-47BA-B31F-9BF53ABBB6E8}">
      <dgm:prSet/>
      <dgm:spPr/>
      <dgm:t>
        <a:bodyPr/>
        <a:lstStyle/>
        <a:p>
          <a:r>
            <a:rPr lang="en-US" dirty="0"/>
            <a:t>RQ2 Method</a:t>
          </a:r>
        </a:p>
      </dgm:t>
    </dgm:pt>
    <dgm:pt modelId="{3CE8DFAB-EC8B-43B4-8B50-4A5FA3800658}" type="parTrans" cxnId="{C36B3A1F-F550-4DAA-AA8E-871E4D5ACCB4}">
      <dgm:prSet/>
      <dgm:spPr/>
      <dgm:t>
        <a:bodyPr/>
        <a:lstStyle/>
        <a:p>
          <a:endParaRPr lang="en-US"/>
        </a:p>
      </dgm:t>
    </dgm:pt>
    <dgm:pt modelId="{06D50539-58FA-4F98-8D4A-3BE2BC3B3516}" type="sibTrans" cxnId="{C36B3A1F-F550-4DAA-AA8E-871E4D5ACCB4}">
      <dgm:prSet/>
      <dgm:spPr/>
      <dgm:t>
        <a:bodyPr/>
        <a:lstStyle/>
        <a:p>
          <a:endParaRPr lang="en-US"/>
        </a:p>
      </dgm:t>
    </dgm:pt>
    <dgm:pt modelId="{572196DB-9C66-41DC-948D-491EE0899AF5}">
      <dgm:prSet/>
      <dgm:spPr/>
      <dgm:t>
        <a:bodyPr/>
        <a:lstStyle/>
        <a:p>
          <a:r>
            <a:rPr lang="en-US" dirty="0"/>
            <a:t>RQ 2Results</a:t>
          </a:r>
        </a:p>
      </dgm:t>
    </dgm:pt>
    <dgm:pt modelId="{E47D1D7A-47F7-4C29-9A34-6954072E775A}" type="parTrans" cxnId="{0667CFC3-A90F-4E40-B672-F8CDB39D4FA7}">
      <dgm:prSet/>
      <dgm:spPr/>
      <dgm:t>
        <a:bodyPr/>
        <a:lstStyle/>
        <a:p>
          <a:endParaRPr lang="en-US"/>
        </a:p>
      </dgm:t>
    </dgm:pt>
    <dgm:pt modelId="{F0F2E7BA-A6B6-472B-A696-F9E5BB2F6075}" type="sibTrans" cxnId="{0667CFC3-A90F-4E40-B672-F8CDB39D4FA7}">
      <dgm:prSet/>
      <dgm:spPr/>
      <dgm:t>
        <a:bodyPr/>
        <a:lstStyle/>
        <a:p>
          <a:endParaRPr lang="en-US"/>
        </a:p>
      </dgm:t>
    </dgm:pt>
    <dgm:pt modelId="{011A26F5-4B77-4E3D-B7F6-5782BD3F55A0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FAF47D35-C5EA-42E2-8EE0-5FB962E5E379}" type="parTrans" cxnId="{1E57CD61-E589-4B49-8F21-393332E8E01A}">
      <dgm:prSet/>
      <dgm:spPr/>
      <dgm:t>
        <a:bodyPr/>
        <a:lstStyle/>
        <a:p>
          <a:endParaRPr lang="en-US"/>
        </a:p>
      </dgm:t>
    </dgm:pt>
    <dgm:pt modelId="{59AF43D0-1812-475F-8507-A25056835DFB}" type="sibTrans" cxnId="{1E57CD61-E589-4B49-8F21-393332E8E01A}">
      <dgm:prSet/>
      <dgm:spPr/>
      <dgm:t>
        <a:bodyPr/>
        <a:lstStyle/>
        <a:p>
          <a:endParaRPr lang="en-US"/>
        </a:p>
      </dgm:t>
    </dgm:pt>
    <dgm:pt modelId="{7EBFA1D5-C434-44A9-8B0D-5B1E3DD186A3}" type="pres">
      <dgm:prSet presAssocID="{33C320A4-D168-4C05-AC10-AB286EC8E05D}" presName="vert0" presStyleCnt="0">
        <dgm:presLayoutVars>
          <dgm:dir/>
          <dgm:animOne val="branch"/>
          <dgm:animLvl val="lvl"/>
        </dgm:presLayoutVars>
      </dgm:prSet>
      <dgm:spPr/>
    </dgm:pt>
    <dgm:pt modelId="{EA4DB80F-BF7C-401C-B9A2-1BA7A23E34EE}" type="pres">
      <dgm:prSet presAssocID="{B2F15151-206C-4000-8430-6A5E0EE1C990}" presName="thickLine" presStyleLbl="alignNode1" presStyleIdx="0" presStyleCnt="6"/>
      <dgm:spPr/>
    </dgm:pt>
    <dgm:pt modelId="{469B8680-262A-44B7-9053-DDFD0231B47B}" type="pres">
      <dgm:prSet presAssocID="{B2F15151-206C-4000-8430-6A5E0EE1C990}" presName="horz1" presStyleCnt="0"/>
      <dgm:spPr/>
    </dgm:pt>
    <dgm:pt modelId="{E33D8760-D595-4BEF-8108-451BF759BCB3}" type="pres">
      <dgm:prSet presAssocID="{B2F15151-206C-4000-8430-6A5E0EE1C990}" presName="tx1" presStyleLbl="revTx" presStyleIdx="0" presStyleCnt="6"/>
      <dgm:spPr/>
    </dgm:pt>
    <dgm:pt modelId="{23577C85-2DDA-4603-8AE4-0E086BABEFB9}" type="pres">
      <dgm:prSet presAssocID="{B2F15151-206C-4000-8430-6A5E0EE1C990}" presName="vert1" presStyleCnt="0"/>
      <dgm:spPr/>
    </dgm:pt>
    <dgm:pt modelId="{2111FF56-B17C-4FAA-97F8-E92E0AC1C27D}" type="pres">
      <dgm:prSet presAssocID="{73FD0E1E-D4FC-4A24-8BCC-87F15D917215}" presName="thickLine" presStyleLbl="alignNode1" presStyleIdx="1" presStyleCnt="6"/>
      <dgm:spPr/>
    </dgm:pt>
    <dgm:pt modelId="{9CE23E65-A03D-4EA0-AAFC-45B6A979ADCF}" type="pres">
      <dgm:prSet presAssocID="{73FD0E1E-D4FC-4A24-8BCC-87F15D917215}" presName="horz1" presStyleCnt="0"/>
      <dgm:spPr/>
    </dgm:pt>
    <dgm:pt modelId="{D8C1ADFA-8C48-4A83-89B6-6E55E1D73F18}" type="pres">
      <dgm:prSet presAssocID="{73FD0E1E-D4FC-4A24-8BCC-87F15D917215}" presName="tx1" presStyleLbl="revTx" presStyleIdx="1" presStyleCnt="6"/>
      <dgm:spPr/>
    </dgm:pt>
    <dgm:pt modelId="{19DAE2E2-E66D-40C9-9FF8-4CFF3933C8C1}" type="pres">
      <dgm:prSet presAssocID="{73FD0E1E-D4FC-4A24-8BCC-87F15D917215}" presName="vert1" presStyleCnt="0"/>
      <dgm:spPr/>
    </dgm:pt>
    <dgm:pt modelId="{81A46D16-85FD-4DF0-ACB8-8EEA877AC7B4}" type="pres">
      <dgm:prSet presAssocID="{A9420F8F-71AB-4B0A-B76B-6ABC943718F5}" presName="thickLine" presStyleLbl="alignNode1" presStyleIdx="2" presStyleCnt="6"/>
      <dgm:spPr/>
    </dgm:pt>
    <dgm:pt modelId="{F510F5C4-DFA6-40C9-BA48-74BF8A60758B}" type="pres">
      <dgm:prSet presAssocID="{A9420F8F-71AB-4B0A-B76B-6ABC943718F5}" presName="horz1" presStyleCnt="0"/>
      <dgm:spPr/>
    </dgm:pt>
    <dgm:pt modelId="{91C45D27-F4A5-4BB4-8F12-6BA13CBFABBB}" type="pres">
      <dgm:prSet presAssocID="{A9420F8F-71AB-4B0A-B76B-6ABC943718F5}" presName="tx1" presStyleLbl="revTx" presStyleIdx="2" presStyleCnt="6"/>
      <dgm:spPr/>
    </dgm:pt>
    <dgm:pt modelId="{CB683F3E-A6B2-461C-A2D1-64C677E7A6BC}" type="pres">
      <dgm:prSet presAssocID="{A9420F8F-71AB-4B0A-B76B-6ABC943718F5}" presName="vert1" presStyleCnt="0"/>
      <dgm:spPr/>
    </dgm:pt>
    <dgm:pt modelId="{FF22D89A-F1EB-46FF-96D7-5435A8A7D843}" type="pres">
      <dgm:prSet presAssocID="{32C2121C-D295-47BA-B31F-9BF53ABBB6E8}" presName="thickLine" presStyleLbl="alignNode1" presStyleIdx="3" presStyleCnt="6"/>
      <dgm:spPr/>
    </dgm:pt>
    <dgm:pt modelId="{58E86067-0B5D-42D7-8F09-13AF669CFBD5}" type="pres">
      <dgm:prSet presAssocID="{32C2121C-D295-47BA-B31F-9BF53ABBB6E8}" presName="horz1" presStyleCnt="0"/>
      <dgm:spPr/>
    </dgm:pt>
    <dgm:pt modelId="{48D1FC61-5EF7-4192-943B-43CECD71C269}" type="pres">
      <dgm:prSet presAssocID="{32C2121C-D295-47BA-B31F-9BF53ABBB6E8}" presName="tx1" presStyleLbl="revTx" presStyleIdx="3" presStyleCnt="6"/>
      <dgm:spPr/>
    </dgm:pt>
    <dgm:pt modelId="{3C88366C-7761-4020-94F0-7E878B523C35}" type="pres">
      <dgm:prSet presAssocID="{32C2121C-D295-47BA-B31F-9BF53ABBB6E8}" presName="vert1" presStyleCnt="0"/>
      <dgm:spPr/>
    </dgm:pt>
    <dgm:pt modelId="{AD617B55-0355-4FD4-82B5-C93A4A1B1B3C}" type="pres">
      <dgm:prSet presAssocID="{572196DB-9C66-41DC-948D-491EE0899AF5}" presName="thickLine" presStyleLbl="alignNode1" presStyleIdx="4" presStyleCnt="6"/>
      <dgm:spPr/>
    </dgm:pt>
    <dgm:pt modelId="{998DF035-3BDC-43D5-9C49-EF6013B827BA}" type="pres">
      <dgm:prSet presAssocID="{572196DB-9C66-41DC-948D-491EE0899AF5}" presName="horz1" presStyleCnt="0"/>
      <dgm:spPr/>
    </dgm:pt>
    <dgm:pt modelId="{263B8AC7-F0A3-48DF-A881-7C3DC5EE28CE}" type="pres">
      <dgm:prSet presAssocID="{572196DB-9C66-41DC-948D-491EE0899AF5}" presName="tx1" presStyleLbl="revTx" presStyleIdx="4" presStyleCnt="6"/>
      <dgm:spPr/>
    </dgm:pt>
    <dgm:pt modelId="{04AEEA46-BE10-41E8-AD8F-3E8C49D49689}" type="pres">
      <dgm:prSet presAssocID="{572196DB-9C66-41DC-948D-491EE0899AF5}" presName="vert1" presStyleCnt="0"/>
      <dgm:spPr/>
    </dgm:pt>
    <dgm:pt modelId="{3876F504-8540-4408-A98B-A9108BA2DAEC}" type="pres">
      <dgm:prSet presAssocID="{011A26F5-4B77-4E3D-B7F6-5782BD3F55A0}" presName="thickLine" presStyleLbl="alignNode1" presStyleIdx="5" presStyleCnt="6"/>
      <dgm:spPr/>
    </dgm:pt>
    <dgm:pt modelId="{334180E9-9F0A-478E-A689-C3C04BDE6EF2}" type="pres">
      <dgm:prSet presAssocID="{011A26F5-4B77-4E3D-B7F6-5782BD3F55A0}" presName="horz1" presStyleCnt="0"/>
      <dgm:spPr/>
    </dgm:pt>
    <dgm:pt modelId="{724E025A-EF66-48E8-8CFB-DEDC5B0710E0}" type="pres">
      <dgm:prSet presAssocID="{011A26F5-4B77-4E3D-B7F6-5782BD3F55A0}" presName="tx1" presStyleLbl="revTx" presStyleIdx="5" presStyleCnt="6"/>
      <dgm:spPr/>
    </dgm:pt>
    <dgm:pt modelId="{94DC8C9C-EADB-4AFD-83A8-603038DA0166}" type="pres">
      <dgm:prSet presAssocID="{011A26F5-4B77-4E3D-B7F6-5782BD3F55A0}" presName="vert1" presStyleCnt="0"/>
      <dgm:spPr/>
    </dgm:pt>
  </dgm:ptLst>
  <dgm:cxnLst>
    <dgm:cxn modelId="{C36B3A1F-F550-4DAA-AA8E-871E4D5ACCB4}" srcId="{33C320A4-D168-4C05-AC10-AB286EC8E05D}" destId="{32C2121C-D295-47BA-B31F-9BF53ABBB6E8}" srcOrd="3" destOrd="0" parTransId="{3CE8DFAB-EC8B-43B4-8B50-4A5FA3800658}" sibTransId="{06D50539-58FA-4F98-8D4A-3BE2BC3B3516}"/>
    <dgm:cxn modelId="{E5762036-4BD9-4599-9C97-AFBDAB9F29FA}" type="presOf" srcId="{572196DB-9C66-41DC-948D-491EE0899AF5}" destId="{263B8AC7-F0A3-48DF-A881-7C3DC5EE28CE}" srcOrd="0" destOrd="0" presId="urn:microsoft.com/office/officeart/2008/layout/LinedList"/>
    <dgm:cxn modelId="{1E57CD61-E589-4B49-8F21-393332E8E01A}" srcId="{33C320A4-D168-4C05-AC10-AB286EC8E05D}" destId="{011A26F5-4B77-4E3D-B7F6-5782BD3F55A0}" srcOrd="5" destOrd="0" parTransId="{FAF47D35-C5EA-42E2-8EE0-5FB962E5E379}" sibTransId="{59AF43D0-1812-475F-8507-A25056835DFB}"/>
    <dgm:cxn modelId="{06AD9989-8D63-4611-9872-80DDEB23FCEB}" type="presOf" srcId="{33C320A4-D168-4C05-AC10-AB286EC8E05D}" destId="{7EBFA1D5-C434-44A9-8B0D-5B1E3DD186A3}" srcOrd="0" destOrd="0" presId="urn:microsoft.com/office/officeart/2008/layout/LinedList"/>
    <dgm:cxn modelId="{45BB0F8B-A8AC-4351-9A76-7F62F3FAB208}" srcId="{33C320A4-D168-4C05-AC10-AB286EC8E05D}" destId="{A9420F8F-71AB-4B0A-B76B-6ABC943718F5}" srcOrd="2" destOrd="0" parTransId="{BCD459E2-6CDA-4DBE-85F6-E3622A2D7604}" sibTransId="{70316258-6E9A-407C-9D1D-CE47B02EBFE3}"/>
    <dgm:cxn modelId="{7012A28F-186E-4B65-9F26-75037814BC23}" srcId="{33C320A4-D168-4C05-AC10-AB286EC8E05D}" destId="{B2F15151-206C-4000-8430-6A5E0EE1C990}" srcOrd="0" destOrd="0" parTransId="{294279EA-AAF2-4898-8532-52916B52143A}" sibTransId="{63A77A1C-2BCD-4C4D-813A-40B074E54EF8}"/>
    <dgm:cxn modelId="{42B1EE9A-7BD1-4BDA-A178-BB35314546D7}" type="presOf" srcId="{A9420F8F-71AB-4B0A-B76B-6ABC943718F5}" destId="{91C45D27-F4A5-4BB4-8F12-6BA13CBFABBB}" srcOrd="0" destOrd="0" presId="urn:microsoft.com/office/officeart/2008/layout/LinedList"/>
    <dgm:cxn modelId="{52EDF99B-F032-4D87-A57A-11970AF0C41C}" type="presOf" srcId="{B2F15151-206C-4000-8430-6A5E0EE1C990}" destId="{E33D8760-D595-4BEF-8108-451BF759BCB3}" srcOrd="0" destOrd="0" presId="urn:microsoft.com/office/officeart/2008/layout/LinedList"/>
    <dgm:cxn modelId="{4F4CD0A0-DCA3-49CF-84DB-54C257F92093}" type="presOf" srcId="{011A26F5-4B77-4E3D-B7F6-5782BD3F55A0}" destId="{724E025A-EF66-48E8-8CFB-DEDC5B0710E0}" srcOrd="0" destOrd="0" presId="urn:microsoft.com/office/officeart/2008/layout/LinedList"/>
    <dgm:cxn modelId="{241812AA-90E5-4352-BF75-BA532A0BE3E8}" srcId="{33C320A4-D168-4C05-AC10-AB286EC8E05D}" destId="{73FD0E1E-D4FC-4A24-8BCC-87F15D917215}" srcOrd="1" destOrd="0" parTransId="{B0BABF1E-BFF9-4E32-B169-6294E42D623F}" sibTransId="{4A03FC70-88B4-41BB-BC9B-46F468ADD532}"/>
    <dgm:cxn modelId="{0667CFC3-A90F-4E40-B672-F8CDB39D4FA7}" srcId="{33C320A4-D168-4C05-AC10-AB286EC8E05D}" destId="{572196DB-9C66-41DC-948D-491EE0899AF5}" srcOrd="4" destOrd="0" parTransId="{E47D1D7A-47F7-4C29-9A34-6954072E775A}" sibTransId="{F0F2E7BA-A6B6-472B-A696-F9E5BB2F6075}"/>
    <dgm:cxn modelId="{DFC0E9C3-A9E0-450C-A991-7B7EC4281E71}" type="presOf" srcId="{32C2121C-D295-47BA-B31F-9BF53ABBB6E8}" destId="{48D1FC61-5EF7-4192-943B-43CECD71C269}" srcOrd="0" destOrd="0" presId="urn:microsoft.com/office/officeart/2008/layout/LinedList"/>
    <dgm:cxn modelId="{59EFF1E9-1632-43A6-BE82-BE8F336A38AF}" type="presOf" srcId="{73FD0E1E-D4FC-4A24-8BCC-87F15D917215}" destId="{D8C1ADFA-8C48-4A83-89B6-6E55E1D73F18}" srcOrd="0" destOrd="0" presId="urn:microsoft.com/office/officeart/2008/layout/LinedList"/>
    <dgm:cxn modelId="{65B3B9A4-1B03-496E-B2C0-89697560D6AE}" type="presParOf" srcId="{7EBFA1D5-C434-44A9-8B0D-5B1E3DD186A3}" destId="{EA4DB80F-BF7C-401C-B9A2-1BA7A23E34EE}" srcOrd="0" destOrd="0" presId="urn:microsoft.com/office/officeart/2008/layout/LinedList"/>
    <dgm:cxn modelId="{60A129DB-6A89-4801-88EF-3EEA45F27E9B}" type="presParOf" srcId="{7EBFA1D5-C434-44A9-8B0D-5B1E3DD186A3}" destId="{469B8680-262A-44B7-9053-DDFD0231B47B}" srcOrd="1" destOrd="0" presId="urn:microsoft.com/office/officeart/2008/layout/LinedList"/>
    <dgm:cxn modelId="{97CB68BE-ACD2-4DBD-A392-571CFD007BCC}" type="presParOf" srcId="{469B8680-262A-44B7-9053-DDFD0231B47B}" destId="{E33D8760-D595-4BEF-8108-451BF759BCB3}" srcOrd="0" destOrd="0" presId="urn:microsoft.com/office/officeart/2008/layout/LinedList"/>
    <dgm:cxn modelId="{6E193622-23D8-402F-862F-F3EE75263199}" type="presParOf" srcId="{469B8680-262A-44B7-9053-DDFD0231B47B}" destId="{23577C85-2DDA-4603-8AE4-0E086BABEFB9}" srcOrd="1" destOrd="0" presId="urn:microsoft.com/office/officeart/2008/layout/LinedList"/>
    <dgm:cxn modelId="{62F99727-34BD-49CE-9FD0-7B30D794523F}" type="presParOf" srcId="{7EBFA1D5-C434-44A9-8B0D-5B1E3DD186A3}" destId="{2111FF56-B17C-4FAA-97F8-E92E0AC1C27D}" srcOrd="2" destOrd="0" presId="urn:microsoft.com/office/officeart/2008/layout/LinedList"/>
    <dgm:cxn modelId="{7588574D-70E8-4A6D-A084-9C0813F3130E}" type="presParOf" srcId="{7EBFA1D5-C434-44A9-8B0D-5B1E3DD186A3}" destId="{9CE23E65-A03D-4EA0-AAFC-45B6A979ADCF}" srcOrd="3" destOrd="0" presId="urn:microsoft.com/office/officeart/2008/layout/LinedList"/>
    <dgm:cxn modelId="{57682D41-5279-490A-8797-E4B9A27C4817}" type="presParOf" srcId="{9CE23E65-A03D-4EA0-AAFC-45B6A979ADCF}" destId="{D8C1ADFA-8C48-4A83-89B6-6E55E1D73F18}" srcOrd="0" destOrd="0" presId="urn:microsoft.com/office/officeart/2008/layout/LinedList"/>
    <dgm:cxn modelId="{072C4E0A-B12E-49B7-B4FF-442BAD94A90E}" type="presParOf" srcId="{9CE23E65-A03D-4EA0-AAFC-45B6A979ADCF}" destId="{19DAE2E2-E66D-40C9-9FF8-4CFF3933C8C1}" srcOrd="1" destOrd="0" presId="urn:microsoft.com/office/officeart/2008/layout/LinedList"/>
    <dgm:cxn modelId="{3C606E78-30EC-49F9-9C1B-4D316F8847BF}" type="presParOf" srcId="{7EBFA1D5-C434-44A9-8B0D-5B1E3DD186A3}" destId="{81A46D16-85FD-4DF0-ACB8-8EEA877AC7B4}" srcOrd="4" destOrd="0" presId="urn:microsoft.com/office/officeart/2008/layout/LinedList"/>
    <dgm:cxn modelId="{0A3EC8F7-348D-4690-A9FC-8E87C7A71290}" type="presParOf" srcId="{7EBFA1D5-C434-44A9-8B0D-5B1E3DD186A3}" destId="{F510F5C4-DFA6-40C9-BA48-74BF8A60758B}" srcOrd="5" destOrd="0" presId="urn:microsoft.com/office/officeart/2008/layout/LinedList"/>
    <dgm:cxn modelId="{565F0614-C8B5-48B2-92B1-EEE0CE77E74C}" type="presParOf" srcId="{F510F5C4-DFA6-40C9-BA48-74BF8A60758B}" destId="{91C45D27-F4A5-4BB4-8F12-6BA13CBFABBB}" srcOrd="0" destOrd="0" presId="urn:microsoft.com/office/officeart/2008/layout/LinedList"/>
    <dgm:cxn modelId="{3901A873-F1F4-4A29-B9ED-5C94467B6D0C}" type="presParOf" srcId="{F510F5C4-DFA6-40C9-BA48-74BF8A60758B}" destId="{CB683F3E-A6B2-461C-A2D1-64C677E7A6BC}" srcOrd="1" destOrd="0" presId="urn:microsoft.com/office/officeart/2008/layout/LinedList"/>
    <dgm:cxn modelId="{FCC77497-2FEF-470A-955D-C9271EC8BB48}" type="presParOf" srcId="{7EBFA1D5-C434-44A9-8B0D-5B1E3DD186A3}" destId="{FF22D89A-F1EB-46FF-96D7-5435A8A7D843}" srcOrd="6" destOrd="0" presId="urn:microsoft.com/office/officeart/2008/layout/LinedList"/>
    <dgm:cxn modelId="{6B9332FD-CCA0-488F-BD06-EE4B39650670}" type="presParOf" srcId="{7EBFA1D5-C434-44A9-8B0D-5B1E3DD186A3}" destId="{58E86067-0B5D-42D7-8F09-13AF669CFBD5}" srcOrd="7" destOrd="0" presId="urn:microsoft.com/office/officeart/2008/layout/LinedList"/>
    <dgm:cxn modelId="{8F761F29-E015-4E27-9301-4A8133CB03A9}" type="presParOf" srcId="{58E86067-0B5D-42D7-8F09-13AF669CFBD5}" destId="{48D1FC61-5EF7-4192-943B-43CECD71C269}" srcOrd="0" destOrd="0" presId="urn:microsoft.com/office/officeart/2008/layout/LinedList"/>
    <dgm:cxn modelId="{9E6578C3-B5A3-47D6-8527-FB55F8332398}" type="presParOf" srcId="{58E86067-0B5D-42D7-8F09-13AF669CFBD5}" destId="{3C88366C-7761-4020-94F0-7E878B523C35}" srcOrd="1" destOrd="0" presId="urn:microsoft.com/office/officeart/2008/layout/LinedList"/>
    <dgm:cxn modelId="{680AA8F4-539C-457C-9D3B-DC7F4B4EBCF6}" type="presParOf" srcId="{7EBFA1D5-C434-44A9-8B0D-5B1E3DD186A3}" destId="{AD617B55-0355-4FD4-82B5-C93A4A1B1B3C}" srcOrd="8" destOrd="0" presId="urn:microsoft.com/office/officeart/2008/layout/LinedList"/>
    <dgm:cxn modelId="{8EE1308E-97F5-4815-8E7F-D3067EEA3D34}" type="presParOf" srcId="{7EBFA1D5-C434-44A9-8B0D-5B1E3DD186A3}" destId="{998DF035-3BDC-43D5-9C49-EF6013B827BA}" srcOrd="9" destOrd="0" presId="urn:microsoft.com/office/officeart/2008/layout/LinedList"/>
    <dgm:cxn modelId="{766C4277-394E-42E9-B2E1-AA9C5EA5A0B1}" type="presParOf" srcId="{998DF035-3BDC-43D5-9C49-EF6013B827BA}" destId="{263B8AC7-F0A3-48DF-A881-7C3DC5EE28CE}" srcOrd="0" destOrd="0" presId="urn:microsoft.com/office/officeart/2008/layout/LinedList"/>
    <dgm:cxn modelId="{139829DB-3EC9-4B8A-96E2-7B278C37A7E4}" type="presParOf" srcId="{998DF035-3BDC-43D5-9C49-EF6013B827BA}" destId="{04AEEA46-BE10-41E8-AD8F-3E8C49D49689}" srcOrd="1" destOrd="0" presId="urn:microsoft.com/office/officeart/2008/layout/LinedList"/>
    <dgm:cxn modelId="{52655816-CDB2-4A4B-B555-87264E2355CA}" type="presParOf" srcId="{7EBFA1D5-C434-44A9-8B0D-5B1E3DD186A3}" destId="{3876F504-8540-4408-A98B-A9108BA2DAEC}" srcOrd="10" destOrd="0" presId="urn:microsoft.com/office/officeart/2008/layout/LinedList"/>
    <dgm:cxn modelId="{C6019FE9-A52D-4BAB-83F1-2281D7D07BDE}" type="presParOf" srcId="{7EBFA1D5-C434-44A9-8B0D-5B1E3DD186A3}" destId="{334180E9-9F0A-478E-A689-C3C04BDE6EF2}" srcOrd="11" destOrd="0" presId="urn:microsoft.com/office/officeart/2008/layout/LinedList"/>
    <dgm:cxn modelId="{61C47947-B298-46C3-83C9-395FA599E3EF}" type="presParOf" srcId="{334180E9-9F0A-478E-A689-C3C04BDE6EF2}" destId="{724E025A-EF66-48E8-8CFB-DEDC5B0710E0}" srcOrd="0" destOrd="0" presId="urn:microsoft.com/office/officeart/2008/layout/LinedList"/>
    <dgm:cxn modelId="{DF350475-5A41-4D24-9D9C-767CFFD1E372}" type="presParOf" srcId="{334180E9-9F0A-478E-A689-C3C04BDE6EF2}" destId="{94DC8C9C-EADB-4AFD-83A8-603038DA01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DB80F-BF7C-401C-B9A2-1BA7A23E34EE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D8760-D595-4BEF-8108-451BF759BCB3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Research Process</a:t>
          </a:r>
        </a:p>
      </dsp:txBody>
      <dsp:txXfrm>
        <a:off x="0" y="2492"/>
        <a:ext cx="6492875" cy="850069"/>
      </dsp:txXfrm>
    </dsp:sp>
    <dsp:sp modelId="{2111FF56-B17C-4FAA-97F8-E92E0AC1C27D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1ADFA-8C48-4A83-89B6-6E55E1D73F18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RQ1 Method</a:t>
          </a:r>
        </a:p>
      </dsp:txBody>
      <dsp:txXfrm>
        <a:off x="0" y="852561"/>
        <a:ext cx="6492875" cy="850069"/>
      </dsp:txXfrm>
    </dsp:sp>
    <dsp:sp modelId="{81A46D16-85FD-4DF0-ACB8-8EEA877AC7B4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45D27-F4A5-4BB4-8F12-6BA13CBFABBB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RQ1 Results</a:t>
          </a:r>
        </a:p>
      </dsp:txBody>
      <dsp:txXfrm>
        <a:off x="0" y="1702630"/>
        <a:ext cx="6492875" cy="850069"/>
      </dsp:txXfrm>
    </dsp:sp>
    <dsp:sp modelId="{FF22D89A-F1EB-46FF-96D7-5435A8A7D843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1FC61-5EF7-4192-943B-43CECD71C269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RQ2 Method</a:t>
          </a:r>
        </a:p>
      </dsp:txBody>
      <dsp:txXfrm>
        <a:off x="0" y="2552699"/>
        <a:ext cx="6492875" cy="850069"/>
      </dsp:txXfrm>
    </dsp:sp>
    <dsp:sp modelId="{AD617B55-0355-4FD4-82B5-C93A4A1B1B3C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B8AC7-F0A3-48DF-A881-7C3DC5EE28CE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RQ 2Results</a:t>
          </a:r>
        </a:p>
      </dsp:txBody>
      <dsp:txXfrm>
        <a:off x="0" y="3402769"/>
        <a:ext cx="6492875" cy="850069"/>
      </dsp:txXfrm>
    </dsp:sp>
    <dsp:sp modelId="{3876F504-8540-4408-A98B-A9108BA2DAEC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E025A-EF66-48E8-8CFB-DEDC5B0710E0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Conclusion</a:t>
          </a:r>
        </a:p>
      </dsp:txBody>
      <dsp:txXfrm>
        <a:off x="0" y="4252838"/>
        <a:ext cx="6492875" cy="850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May 2,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76252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May 2,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690401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May 2,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337090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May 2,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338422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May 2,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790351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May 2,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741868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May 2,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533417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May 2,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851241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May 2,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370581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5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May 2,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740216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May 2, 2021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852650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4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7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May 2,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670145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May 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9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0C963C-C1DB-4AFD-9DDC-0691666BF49B}" type="datetime2">
              <a:rPr lang="en-US" smtClean="0"/>
              <a:pPr/>
              <a:t>Sunday, May 2,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6865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https://upload.wikimedia.org/wikipedia/commons/thumb/e/e7/KnnClassification.svg/220px-KnnClassification.svg.p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k with stethoscope and computer keyboard">
            <a:extLst>
              <a:ext uri="{FF2B5EF4-FFF2-40B4-BE49-F238E27FC236}">
                <a16:creationId xmlns:a16="http://schemas.microsoft.com/office/drawing/2014/main" id="{212741D9-6CAD-4001-AD76-FD96CCCA8C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865" b="78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E45E04-463C-4704-AC8E-30C7CFFEF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9382" y="1386681"/>
            <a:ext cx="9553575" cy="181186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b="1" dirty="0">
                <a:latin typeface="Arial Black" panose="020B0A04020102020204" pitchFamily="34" charset="0"/>
              </a:rPr>
              <a:t>Analysis of Potential Customers and Products Recommendation based on E-commerce 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D59B4-9690-47C4-B180-D30F47B82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Arial Black" panose="020B0A04020102020204" pitchFamily="34" charset="0"/>
              </a:rPr>
              <a:t>Zihao</a:t>
            </a:r>
            <a:r>
              <a:rPr lang="en-US" sz="3600" b="1" dirty="0">
                <a:latin typeface="Arial Black" panose="020B0A04020102020204" pitchFamily="34" charset="0"/>
              </a:rPr>
              <a:t> Wang</a:t>
            </a:r>
          </a:p>
          <a:p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A2B9-CD0F-B74B-9DF5-DEC379F1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627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RQ2:Customers preferable products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62C5C9-39FC-BD47-B5B1-97517DF71858}"/>
              </a:ext>
            </a:extLst>
          </p:cNvPr>
          <p:cNvSpPr txBox="1"/>
          <p:nvPr/>
        </p:nvSpPr>
        <p:spPr>
          <a:xfrm>
            <a:off x="1484311" y="1539865"/>
            <a:ext cx="254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First-order Markov Chain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CE1565-1BB4-D447-83E0-B37B83E5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051775"/>
            <a:ext cx="4159252" cy="111979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20B82DF-9512-B34A-93FF-15E89683E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86061"/>
              </p:ext>
            </p:extLst>
          </p:nvPr>
        </p:nvGraphicFramePr>
        <p:xfrm>
          <a:off x="1484311" y="3851897"/>
          <a:ext cx="3321049" cy="16159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3612">
                  <a:extLst>
                    <a:ext uri="{9D8B030D-6E8A-4147-A177-3AD203B41FA5}">
                      <a16:colId xmlns:a16="http://schemas.microsoft.com/office/drawing/2014/main" val="169670791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58628799"/>
                    </a:ext>
                  </a:extLst>
                </a:gridCol>
                <a:gridCol w="1443037">
                  <a:extLst>
                    <a:ext uri="{9D8B030D-6E8A-4147-A177-3AD203B41FA5}">
                      <a16:colId xmlns:a16="http://schemas.microsoft.com/office/drawing/2014/main" val="1217790607"/>
                    </a:ext>
                  </a:extLst>
                </a:gridCol>
              </a:tblGrid>
              <a:tr h="6729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0257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9262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30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99B24FA-EED7-A243-8F06-843CFB05EED0}"/>
              </a:ext>
            </a:extLst>
          </p:cNvPr>
          <p:cNvSpPr txBox="1"/>
          <p:nvPr/>
        </p:nvSpPr>
        <p:spPr>
          <a:xfrm>
            <a:off x="1430657" y="3352037"/>
            <a:ext cx="180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 matrix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6093C9-83A4-504F-9A1A-ADDE2975EF99}"/>
              </a:ext>
            </a:extLst>
          </p:cNvPr>
          <p:cNvCxnSpPr/>
          <p:nvPr/>
        </p:nvCxnSpPr>
        <p:spPr>
          <a:xfrm>
            <a:off x="1484311" y="3851897"/>
            <a:ext cx="1001714" cy="645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EE48B5-9B82-1E46-9E37-9E6A0D7E618B}"/>
              </a:ext>
            </a:extLst>
          </p:cNvPr>
          <p:cNvSpPr txBox="1"/>
          <p:nvPr/>
        </p:nvSpPr>
        <p:spPr>
          <a:xfrm>
            <a:off x="1436996" y="412202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0BCB6-D8B3-264B-817C-3061ED442929}"/>
              </a:ext>
            </a:extLst>
          </p:cNvPr>
          <p:cNvSpPr txBox="1"/>
          <p:nvPr/>
        </p:nvSpPr>
        <p:spPr>
          <a:xfrm>
            <a:off x="1998362" y="3821286"/>
            <a:ext cx="42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889165-2405-3B4D-BA66-A45C9DE147E7}"/>
              </a:ext>
            </a:extLst>
          </p:cNvPr>
          <p:cNvSpPr txBox="1"/>
          <p:nvPr/>
        </p:nvSpPr>
        <p:spPr>
          <a:xfrm>
            <a:off x="6333531" y="1538771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weather on day 0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15801A3-237A-8F4D-B6FE-606C9885B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88947"/>
              </p:ext>
            </p:extLst>
          </p:nvPr>
        </p:nvGraphicFramePr>
        <p:xfrm>
          <a:off x="6493667" y="2050997"/>
          <a:ext cx="175101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22337">
                  <a:extLst>
                    <a:ext uri="{9D8B030D-6E8A-4147-A177-3AD203B41FA5}">
                      <a16:colId xmlns:a16="http://schemas.microsoft.com/office/drawing/2014/main" val="6273953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649652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8021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99A0870-9A49-9A45-B592-CE71D95A9DB5}"/>
              </a:ext>
            </a:extLst>
          </p:cNvPr>
          <p:cNvSpPr txBox="1"/>
          <p:nvPr/>
        </p:nvSpPr>
        <p:spPr>
          <a:xfrm>
            <a:off x="6333531" y="3380604"/>
            <a:ext cx="293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the weather on day 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B87843-A368-ED4F-8476-DB76AE80C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7" y="3961368"/>
            <a:ext cx="44958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1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D880-3E2F-5141-A1B0-D8CC8F4D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186" y="-446873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RQ2:Customers preferable products prediction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3AF03-46B1-5043-9224-60C2BDA66C93}"/>
              </a:ext>
            </a:extLst>
          </p:cNvPr>
          <p:cNvSpPr txBox="1"/>
          <p:nvPr/>
        </p:nvSpPr>
        <p:spPr>
          <a:xfrm>
            <a:off x="1512886" y="72286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searched products (ASP) set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29F9B9-0856-894F-846E-88425E695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1122"/>
              </p:ext>
            </p:extLst>
          </p:nvPr>
        </p:nvGraphicFramePr>
        <p:xfrm>
          <a:off x="430639" y="1066284"/>
          <a:ext cx="7339014" cy="250882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15256">
                  <a:extLst>
                    <a:ext uri="{9D8B030D-6E8A-4147-A177-3AD203B41FA5}">
                      <a16:colId xmlns:a16="http://schemas.microsoft.com/office/drawing/2014/main" val="1392341820"/>
                    </a:ext>
                  </a:extLst>
                </a:gridCol>
                <a:gridCol w="5923758">
                  <a:extLst>
                    <a:ext uri="{9D8B030D-6E8A-4147-A177-3AD203B41FA5}">
                      <a16:colId xmlns:a16="http://schemas.microsoft.com/office/drawing/2014/main" val="989260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Session ID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Actual selected products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402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1</a:t>
                      </a:r>
                      <a:endParaRPr lang="en-US" sz="16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214536502, 214536500, 214536506, 214577561</a:t>
                      </a:r>
                      <a:endParaRPr lang="en-US" sz="16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841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2</a:t>
                      </a:r>
                      <a:endParaRPr lang="en-US" sz="16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214662742, 214662742, 214825110, 214757390, 214757407, 214551617</a:t>
                      </a:r>
                      <a:endParaRPr lang="en-US" sz="16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0477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3</a:t>
                      </a:r>
                      <a:endParaRPr lang="en-US" sz="16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214716935, 214774687, 214832672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2678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4</a:t>
                      </a:r>
                      <a:endParaRPr lang="en-US" sz="16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214836765, 214706482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448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6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214701242, 214826623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50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923F067-6150-1C45-B7C3-139BDA566930}"/>
              </a:ext>
            </a:extLst>
          </p:cNvPr>
          <p:cNvSpPr txBox="1"/>
          <p:nvPr/>
        </p:nvSpPr>
        <p:spPr>
          <a:xfrm>
            <a:off x="1512886" y="3729877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selected products (USP) set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12B067-8AB3-844A-AC81-6FDE30386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04394"/>
              </p:ext>
            </p:extLst>
          </p:nvPr>
        </p:nvGraphicFramePr>
        <p:xfrm>
          <a:off x="451875" y="4123573"/>
          <a:ext cx="6181962" cy="250882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83951">
                  <a:extLst>
                    <a:ext uri="{9D8B030D-6E8A-4147-A177-3AD203B41FA5}">
                      <a16:colId xmlns:a16="http://schemas.microsoft.com/office/drawing/2014/main" val="3915018211"/>
                    </a:ext>
                  </a:extLst>
                </a:gridCol>
                <a:gridCol w="4998011">
                  <a:extLst>
                    <a:ext uri="{9D8B030D-6E8A-4147-A177-3AD203B41FA5}">
                      <a16:colId xmlns:a16="http://schemas.microsoft.com/office/drawing/2014/main" val="34470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Session ID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Unique selected products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26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1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214536502, 214536500, 214536506, 214577561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706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2</a:t>
                      </a:r>
                      <a:endParaRPr lang="en-US" sz="16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214662742, 214825110, 214757390, 214757407, 214551617</a:t>
                      </a:r>
                      <a:endParaRPr lang="en-US" sz="16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935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3</a:t>
                      </a:r>
                      <a:endParaRPr lang="en-US" sz="16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214716935, 214774687, 214832672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4878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4</a:t>
                      </a:r>
                      <a:endParaRPr lang="en-US" sz="16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214836765, 214706482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7379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6</a:t>
                      </a:r>
                      <a:endParaRPr lang="en-US" sz="16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214701242, 214826623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56472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262B774-3A49-B243-B888-FC70357B7D54}"/>
              </a:ext>
            </a:extLst>
          </p:cNvPr>
          <p:cNvSpPr txBox="1"/>
          <p:nvPr/>
        </p:nvSpPr>
        <p:spPr>
          <a:xfrm>
            <a:off x="8104183" y="714214"/>
            <a:ext cx="3101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state probability (CSP) </a:t>
            </a:r>
          </a:p>
          <a:p>
            <a:r>
              <a:rPr lang="en-US" dirty="0"/>
              <a:t>distribution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B99CD5-8922-CA46-B6DD-F105A527FF91}"/>
                  </a:ext>
                </a:extLst>
              </p:cNvPr>
              <p:cNvSpPr/>
              <p:nvPr/>
            </p:nvSpPr>
            <p:spPr>
              <a:xfrm>
                <a:off x="8415229" y="1364350"/>
                <a:ext cx="24790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𝐶𝑆𝑃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𝑈𝑆𝑃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B99CD5-8922-CA46-B6DD-F105A527F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229" y="1364350"/>
                <a:ext cx="2479012" cy="369332"/>
              </a:xfrm>
              <a:prstGeom prst="rect">
                <a:avLst/>
              </a:prstGeom>
              <a:blipFill>
                <a:blip r:embed="rId2"/>
                <a:stretch>
                  <a:fillRect t="-109677" r="-8673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033A13-4DDB-D34B-B148-0B3706DA2728}"/>
                  </a:ext>
                </a:extLst>
              </p:cNvPr>
              <p:cNvSpPr/>
              <p:nvPr/>
            </p:nvSpPr>
            <p:spPr>
              <a:xfrm>
                <a:off x="8415229" y="1693730"/>
                <a:ext cx="2334229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𝐴𝑆𝑃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𝐴𝑆𝑃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033A13-4DDB-D34B-B148-0B3706DA2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229" y="1693730"/>
                <a:ext cx="2334229" cy="677108"/>
              </a:xfrm>
              <a:prstGeom prst="rect">
                <a:avLst/>
              </a:prstGeom>
              <a:blipFill>
                <a:blip r:embed="rId3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F9235EC-F0B6-1048-A37C-667364C88B9A}"/>
              </a:ext>
            </a:extLst>
          </p:cNvPr>
          <p:cNvSpPr txBox="1"/>
          <p:nvPr/>
        </p:nvSpPr>
        <p:spPr>
          <a:xfrm>
            <a:off x="6814342" y="3729877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 matrix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180AA91-25C6-3B42-A827-70DEEE9BCE65}"/>
                  </a:ext>
                </a:extLst>
              </p:cNvPr>
              <p:cNvSpPr/>
              <p:nvPr/>
            </p:nvSpPr>
            <p:spPr>
              <a:xfrm>
                <a:off x="6633837" y="4109018"/>
                <a:ext cx="5643981" cy="11540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⟶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𝑠𝑢𝑝𝑝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≺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𝑈𝑆𝑃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180AA91-25C6-3B42-A827-70DEEE9BC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837" y="4109018"/>
                <a:ext cx="5643981" cy="1154098"/>
              </a:xfrm>
              <a:prstGeom prst="rect">
                <a:avLst/>
              </a:prstGeom>
              <a:blipFill>
                <a:blip r:embed="rId4"/>
                <a:stretch>
                  <a:fillRect t="-53333" r="-2466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D2E38CA-C185-A940-8C5A-3053836C197A}"/>
                  </a:ext>
                </a:extLst>
              </p:cNvPr>
              <p:cNvSpPr/>
              <p:nvPr/>
            </p:nvSpPr>
            <p:spPr>
              <a:xfrm>
                <a:off x="6501179" y="4954670"/>
                <a:ext cx="2441245" cy="874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457200" algn="ctr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𝑠𝑢𝑝𝑝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D2E38CA-C185-A940-8C5A-3053836C1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179" y="4954670"/>
                <a:ext cx="2441245" cy="874470"/>
              </a:xfrm>
              <a:prstGeom prst="rect">
                <a:avLst/>
              </a:prstGeom>
              <a:blipFill>
                <a:blip r:embed="rId5"/>
                <a:stretch>
                  <a:fillRect r="-1554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08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D880-3E2F-5141-A1B0-D8CC8F4D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186" y="-446873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/>
              <a:t>RQ2:Result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3AF03-46B1-5043-9224-60C2BDA66C93}"/>
              </a:ext>
            </a:extLst>
          </p:cNvPr>
          <p:cNvSpPr txBox="1"/>
          <p:nvPr/>
        </p:nvSpPr>
        <p:spPr>
          <a:xfrm>
            <a:off x="1512886" y="72286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bought products (ABP)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29F9B9-0856-894F-846E-88425E695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32853"/>
              </p:ext>
            </p:extLst>
          </p:nvPr>
        </p:nvGraphicFramePr>
        <p:xfrm>
          <a:off x="1512886" y="1116563"/>
          <a:ext cx="8710614" cy="125425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15256">
                  <a:extLst>
                    <a:ext uri="{9D8B030D-6E8A-4147-A177-3AD203B41FA5}">
                      <a16:colId xmlns:a16="http://schemas.microsoft.com/office/drawing/2014/main" val="1392341820"/>
                    </a:ext>
                  </a:extLst>
                </a:gridCol>
                <a:gridCol w="7295358">
                  <a:extLst>
                    <a:ext uri="{9D8B030D-6E8A-4147-A177-3AD203B41FA5}">
                      <a16:colId xmlns:a16="http://schemas.microsoft.com/office/drawing/2014/main" val="989260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Session ID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Actual selected products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402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11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/>
                        <a:t>214821371</a:t>
                      </a:r>
                      <a:endParaRPr lang="en-US" sz="1600" b="1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841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87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214652220, </a:t>
                      </a:r>
                      <a:r>
                        <a:rPr lang="en-US" sz="1600" b="1" dirty="0"/>
                        <a:t>214840483,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dirty="0"/>
                        <a:t>214743369</a:t>
                      </a:r>
                      <a:r>
                        <a:rPr lang="en-US" sz="1600" dirty="0"/>
                        <a:t>, </a:t>
                      </a:r>
                      <a:r>
                        <a:rPr lang="en-US" sz="1600" b="1" dirty="0"/>
                        <a:t>214826837</a:t>
                      </a:r>
                      <a:r>
                        <a:rPr lang="en-US" sz="1600" dirty="0"/>
                        <a:t>, </a:t>
                      </a:r>
                      <a:r>
                        <a:rPr lang="en-US" sz="1600" b="1" dirty="0"/>
                        <a:t>214820392</a:t>
                      </a:r>
                      <a:r>
                        <a:rPr lang="en-US" sz="1600" dirty="0"/>
                        <a:t>, </a:t>
                      </a:r>
                      <a:r>
                        <a:rPr lang="en-US" sz="1600" b="1" dirty="0"/>
                        <a:t>214826908</a:t>
                      </a:r>
                      <a:r>
                        <a:rPr lang="en-US" sz="1600" dirty="0"/>
                        <a:t>, </a:t>
                      </a:r>
                      <a:r>
                        <a:rPr lang="en-US" sz="1600" b="1" dirty="0"/>
                        <a:t>214819430</a:t>
                      </a:r>
                      <a:endParaRPr lang="en-US" sz="1600" b="1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04773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923F067-6150-1C45-B7C3-139BDA566930}"/>
              </a:ext>
            </a:extLst>
          </p:cNvPr>
          <p:cNvSpPr txBox="1"/>
          <p:nvPr/>
        </p:nvSpPr>
        <p:spPr>
          <a:xfrm>
            <a:off x="1512886" y="2508594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buying products (PBP)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12B067-8AB3-844A-AC81-6FDE30386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21835"/>
              </p:ext>
            </p:extLst>
          </p:nvPr>
        </p:nvGraphicFramePr>
        <p:xfrm>
          <a:off x="1512886" y="3063349"/>
          <a:ext cx="9561514" cy="174193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83951">
                  <a:extLst>
                    <a:ext uri="{9D8B030D-6E8A-4147-A177-3AD203B41FA5}">
                      <a16:colId xmlns:a16="http://schemas.microsoft.com/office/drawing/2014/main" val="3915018211"/>
                    </a:ext>
                  </a:extLst>
                </a:gridCol>
                <a:gridCol w="8377563">
                  <a:extLst>
                    <a:ext uri="{9D8B030D-6E8A-4147-A177-3AD203B41FA5}">
                      <a16:colId xmlns:a16="http://schemas.microsoft.com/office/drawing/2014/main" val="34470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Session ID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Unique selected products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26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11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/>
                        <a:t>214821371,</a:t>
                      </a:r>
                      <a:r>
                        <a:rPr lang="en-US" sz="1600" dirty="0"/>
                        <a:t> 214821275, 214706462, 214743335, 214563337,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706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87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/>
                        <a:t>214826908</a:t>
                      </a:r>
                      <a:r>
                        <a:rPr lang="en-US" sz="1600" dirty="0"/>
                        <a:t>, </a:t>
                      </a:r>
                      <a:r>
                        <a:rPr lang="en-US" sz="1600" b="1" dirty="0"/>
                        <a:t>214826837</a:t>
                      </a:r>
                      <a:r>
                        <a:rPr lang="en-US" sz="1600" dirty="0"/>
                        <a:t>, </a:t>
                      </a:r>
                      <a:r>
                        <a:rPr lang="en-US" sz="1600" b="1" dirty="0"/>
                        <a:t>214840483,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dirty="0"/>
                        <a:t>214819430, 214743369</a:t>
                      </a:r>
                      <a:r>
                        <a:rPr lang="en-US" sz="1600" dirty="0"/>
                        <a:t>, </a:t>
                      </a:r>
                      <a:r>
                        <a:rPr lang="en-US" sz="1600" b="1" dirty="0"/>
                        <a:t>214820392</a:t>
                      </a:r>
                      <a:r>
                        <a:rPr lang="en-US" sz="1600" dirty="0"/>
                        <a:t>, 214717286, 214586694, 214718385, 214819760, 214819376</a:t>
                      </a:r>
                      <a:endParaRPr lang="en-US" sz="16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9351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D70667-F073-144C-B3E7-D2F49014D6FF}"/>
                  </a:ext>
                </a:extLst>
              </p:cNvPr>
              <p:cNvSpPr/>
              <p:nvPr/>
            </p:nvSpPr>
            <p:spPr>
              <a:xfrm>
                <a:off x="1512886" y="5165384"/>
                <a:ext cx="2775953" cy="664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𝑃𝐵𝑃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D70667-F073-144C-B3E7-D2F49014D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886" y="5165384"/>
                <a:ext cx="2775953" cy="664990"/>
              </a:xfrm>
              <a:prstGeom prst="rect">
                <a:avLst/>
              </a:prstGeom>
              <a:blipFill>
                <a:blip r:embed="rId2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82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44A4-A7F1-7044-A437-B0603EDF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1" y="0"/>
            <a:ext cx="10018713" cy="1752599"/>
          </a:xfrm>
        </p:spPr>
        <p:txBody>
          <a:bodyPr/>
          <a:lstStyle/>
          <a:p>
            <a:r>
              <a:rPr lang="en-US" b="1" dirty="0"/>
              <a:t>RQ2:Result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0CA40-8CA4-9F40-B744-CBEE15CB70AA}"/>
              </a:ext>
            </a:extLst>
          </p:cNvPr>
          <p:cNvSpPr txBox="1"/>
          <p:nvPr/>
        </p:nvSpPr>
        <p:spPr>
          <a:xfrm>
            <a:off x="1727200" y="1383267"/>
            <a:ext cx="396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customers, average accuracy=97%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7A954-1F99-CA49-A143-F6B5ED6A5F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2477" y="1897062"/>
            <a:ext cx="6653823" cy="46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72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162C-6FBB-594E-B096-EB7D8A4B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69985"/>
            <a:ext cx="10018713" cy="175259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D4F7-8E12-E243-B165-A8082DA13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447799"/>
            <a:ext cx="10018713" cy="3124201"/>
          </a:xfrm>
        </p:spPr>
        <p:txBody>
          <a:bodyPr/>
          <a:lstStyle/>
          <a:p>
            <a:r>
              <a:rPr lang="en-US" dirty="0"/>
              <a:t>RQ1:  KNN has capacity to recognized users with buying willingness</a:t>
            </a:r>
          </a:p>
          <a:p>
            <a:pPr lvl="1"/>
            <a:r>
              <a:rPr lang="en-US" dirty="0"/>
              <a:t>The model cannot find enough customers with purchase intention.</a:t>
            </a:r>
          </a:p>
          <a:p>
            <a:pPr lvl="1"/>
            <a:r>
              <a:rPr lang="en-US" dirty="0"/>
              <a:t>It should take more effort to real application  </a:t>
            </a:r>
          </a:p>
          <a:p>
            <a:r>
              <a:rPr lang="en-US" dirty="0"/>
              <a:t>RQ2: the first-order Markov chain can precisely find users’ interesting products</a:t>
            </a:r>
          </a:p>
          <a:p>
            <a:pPr lvl="1"/>
            <a:r>
              <a:rPr lang="en-US" dirty="0"/>
              <a:t>It can effectively apply to real applications </a:t>
            </a:r>
          </a:p>
        </p:txBody>
      </p:sp>
    </p:spTree>
    <p:extLst>
      <p:ext uri="{BB962C8B-B14F-4D97-AF65-F5344CB8AC3E}">
        <p14:creationId xmlns:p14="http://schemas.microsoft.com/office/powerpoint/2010/main" val="203512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17BF-1155-49EC-A9EB-6EAD01B52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10215"/>
            <a:ext cx="10018713" cy="5080986"/>
          </a:xfrm>
        </p:spPr>
        <p:txBody>
          <a:bodyPr>
            <a:normAutofit fontScale="92500" lnSpcReduction="10000"/>
          </a:bodyPr>
          <a:lstStyle/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  This study is intended to identify </a:t>
            </a:r>
            <a:r>
              <a:rPr lang="en-US" sz="2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potential customers who have buying willingness and what products they are going to buy.</a:t>
            </a:r>
            <a:endParaRPr lang="en-US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 Question 1</a:t>
            </a:r>
            <a:r>
              <a:rPr lang="en-US" sz="2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Is a user going to buy items in a given session?</a:t>
            </a:r>
            <a:endParaRPr lang="en-US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 Question 2</a:t>
            </a:r>
            <a:r>
              <a:rPr lang="en-US" sz="2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If a customer wants to buy, what would be the products this user will buy?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8C44D-86D6-466F-8481-7A323328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Outline</a:t>
            </a:r>
          </a:p>
        </p:txBody>
      </p:sp>
      <p:grpSp>
        <p:nvGrpSpPr>
          <p:cNvPr id="2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694A5CE-2FC3-467B-BE9F-4E59F3EFE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91215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04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F43B-A825-4269-B8E1-FD8192E6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44" y="1226352"/>
            <a:ext cx="10018713" cy="1518082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24FBD-6674-7848-A941-FCEACEBF8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986" y="2923605"/>
            <a:ext cx="4608501" cy="31718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Calculate accuracy for training and testing dataset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152B9D9-C3BA-8A42-97F6-7E43969B0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250" y="1162014"/>
            <a:ext cx="4424801" cy="36655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elect features for buying willingness prediction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30CCDB9-1528-724B-B21E-E4FC19DA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974" y="1752726"/>
            <a:ext cx="6406181" cy="34337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 neural network and KNN to analysis if users want to buy products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5AFFB9-B5F6-BE4F-B5C1-901C5A7900F4}"/>
              </a:ext>
            </a:extLst>
          </p:cNvPr>
          <p:cNvCxnSpPr>
            <a:cxnSpLocks/>
          </p:cNvCxnSpPr>
          <p:nvPr/>
        </p:nvCxnSpPr>
        <p:spPr>
          <a:xfrm>
            <a:off x="5517608" y="4890357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815A83-E381-484D-9A69-A613CADEF37E}"/>
              </a:ext>
            </a:extLst>
          </p:cNvPr>
          <p:cNvCxnSpPr>
            <a:cxnSpLocks/>
          </p:cNvCxnSpPr>
          <p:nvPr/>
        </p:nvCxnSpPr>
        <p:spPr>
          <a:xfrm>
            <a:off x="5528433" y="2740725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2E5E5-7820-0143-9F7D-07C214F07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388" y="4599471"/>
            <a:ext cx="5677697" cy="2778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Implement Markov chain to predict users’ preferable products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1BD9A-5ADD-D04D-A247-DE56A4594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505" y="5681649"/>
            <a:ext cx="3691465" cy="29087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Calculating accuracy of selected dataset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B6385708-688E-EB4A-9C1F-F02A0A16A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732" y="4166935"/>
            <a:ext cx="6669466" cy="201820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Predict users items preferences if they want to buy products</a:t>
            </a:r>
            <a:endParaRPr kumimoji="0" lang="en-US" altLang="ja-JP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D7028B-2CFB-C049-A84F-7ACACB3A6C3B}"/>
              </a:ext>
            </a:extLst>
          </p:cNvPr>
          <p:cNvCxnSpPr>
            <a:cxnSpLocks/>
          </p:cNvCxnSpPr>
          <p:nvPr/>
        </p:nvCxnSpPr>
        <p:spPr>
          <a:xfrm>
            <a:off x="5517607" y="2096104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CC6D9B-A1DD-A24A-AA85-87D3F1493319}"/>
              </a:ext>
            </a:extLst>
          </p:cNvPr>
          <p:cNvCxnSpPr>
            <a:cxnSpLocks/>
          </p:cNvCxnSpPr>
          <p:nvPr/>
        </p:nvCxnSpPr>
        <p:spPr>
          <a:xfrm>
            <a:off x="5525543" y="3962565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55">
            <a:extLst>
              <a:ext uri="{FF2B5EF4-FFF2-40B4-BE49-F238E27FC236}">
                <a16:creationId xmlns:a16="http://schemas.microsoft.com/office/drawing/2014/main" id="{9A5553BB-577E-FA48-A356-B882C0506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54" y="3475738"/>
            <a:ext cx="4121140" cy="33289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Compare the performance between 2 models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9F4558-4F09-684A-88A9-A459A47B0664}"/>
              </a:ext>
            </a:extLst>
          </p:cNvPr>
          <p:cNvCxnSpPr>
            <a:cxnSpLocks/>
          </p:cNvCxnSpPr>
          <p:nvPr/>
        </p:nvCxnSpPr>
        <p:spPr>
          <a:xfrm>
            <a:off x="5517607" y="1528572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6">
            <a:extLst>
              <a:ext uri="{FF2B5EF4-FFF2-40B4-BE49-F238E27FC236}">
                <a16:creationId xmlns:a16="http://schemas.microsoft.com/office/drawing/2014/main" id="{B5CD0730-364E-EC4F-8F4D-A656F4F89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54" y="2300473"/>
            <a:ext cx="4298579" cy="36818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Generate a set of users with buying willingness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71819A-6B45-5443-AAF0-1B28D7225348}"/>
              </a:ext>
            </a:extLst>
          </p:cNvPr>
          <p:cNvCxnSpPr>
            <a:cxnSpLocks/>
          </p:cNvCxnSpPr>
          <p:nvPr/>
        </p:nvCxnSpPr>
        <p:spPr>
          <a:xfrm>
            <a:off x="5566237" y="3308834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4">
            <a:extLst>
              <a:ext uri="{FF2B5EF4-FFF2-40B4-BE49-F238E27FC236}">
                <a16:creationId xmlns:a16="http://schemas.microsoft.com/office/drawing/2014/main" id="{5883AFED-9F91-DA4E-8E23-4CFDE0B64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388" y="5117232"/>
            <a:ext cx="5909985" cy="34145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Generate a set of users with predicted users’ preferable products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250D97-60A2-5F40-988B-7ADCA49D5DE2}"/>
              </a:ext>
            </a:extLst>
          </p:cNvPr>
          <p:cNvCxnSpPr>
            <a:cxnSpLocks/>
          </p:cNvCxnSpPr>
          <p:nvPr/>
        </p:nvCxnSpPr>
        <p:spPr>
          <a:xfrm>
            <a:off x="5517608" y="5458689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7">
            <a:extLst>
              <a:ext uri="{FF2B5EF4-FFF2-40B4-BE49-F238E27FC236}">
                <a16:creationId xmlns:a16="http://schemas.microsoft.com/office/drawing/2014/main" id="{9C76E107-D45B-6A41-BAA3-DB15D78BE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732" y="834239"/>
            <a:ext cx="6669466" cy="312832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Select users who have willingness to buy products</a:t>
            </a:r>
            <a:endParaRPr kumimoji="0" lang="en-US" altLang="ja-JP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31EAD0B4-D43A-5A49-B787-58BDF8CC3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801" y="6056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ED8ADEDE-C1A8-C046-8D05-AA4ABF71D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801" y="10628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A9BF3CD-4BB5-C444-9505-065C1426A2D0}"/>
              </a:ext>
            </a:extLst>
          </p:cNvPr>
          <p:cNvSpPr txBox="1">
            <a:spLocks/>
          </p:cNvSpPr>
          <p:nvPr/>
        </p:nvSpPr>
        <p:spPr>
          <a:xfrm>
            <a:off x="1671636" y="-80479"/>
            <a:ext cx="7938031" cy="12065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Arial Black" panose="020B0A04020102020204" pitchFamily="34" charset="0"/>
              </a:rPr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8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629A9AC-BF1E-6E42-A0D6-B3FFE1719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54" y="2778096"/>
            <a:ext cx="4672181" cy="22564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E5F43B-A825-4269-B8E1-FD8192E6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37352"/>
            <a:ext cx="10018713" cy="1518082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Data Collection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120A-2FBE-4191-91D4-C752439E3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276" y="1207515"/>
            <a:ext cx="10018713" cy="931251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e-commerce search logs from </a:t>
            </a:r>
            <a:r>
              <a:rPr lang="en-US" sz="29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RecSys</a:t>
            </a:r>
            <a:r>
              <a:rPr lang="en-US" sz="2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2015 challenge</a:t>
            </a:r>
            <a:r>
              <a:rPr lang="en-US" sz="2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F2FEF8-490D-1842-972E-EA44E39DAEEA}"/>
              </a:ext>
            </a:extLst>
          </p:cNvPr>
          <p:cNvSpPr/>
          <p:nvPr/>
        </p:nvSpPr>
        <p:spPr>
          <a:xfrm>
            <a:off x="1376914" y="1847138"/>
            <a:ext cx="2630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clicked events: 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1F946-E4BC-7147-BDC6-72D5BE1F61CF}"/>
              </a:ext>
            </a:extLst>
          </p:cNvPr>
          <p:cNvSpPr/>
          <p:nvPr/>
        </p:nvSpPr>
        <p:spPr>
          <a:xfrm>
            <a:off x="1074358" y="2778096"/>
            <a:ext cx="741823" cy="2256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EE6CA-6FE6-E743-9524-BA9411AF2A1C}"/>
              </a:ext>
            </a:extLst>
          </p:cNvPr>
          <p:cNvSpPr/>
          <p:nvPr/>
        </p:nvSpPr>
        <p:spPr>
          <a:xfrm>
            <a:off x="945906" y="2385359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Session ID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37269C-54CE-CE42-902F-01ACC32AE313}"/>
              </a:ext>
            </a:extLst>
          </p:cNvPr>
          <p:cNvSpPr/>
          <p:nvPr/>
        </p:nvSpPr>
        <p:spPr>
          <a:xfrm>
            <a:off x="1886113" y="2798176"/>
            <a:ext cx="2632943" cy="227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2A1647-52AD-984C-8063-AA4D586DEAB2}"/>
              </a:ext>
            </a:extLst>
          </p:cNvPr>
          <p:cNvSpPr/>
          <p:nvPr/>
        </p:nvSpPr>
        <p:spPr>
          <a:xfrm>
            <a:off x="2268504" y="2363416"/>
            <a:ext cx="126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Timestamp</a:t>
            </a:r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8E65A-1AE4-0642-A632-1BF59A6B9D75}"/>
              </a:ext>
            </a:extLst>
          </p:cNvPr>
          <p:cNvSpPr/>
          <p:nvPr/>
        </p:nvSpPr>
        <p:spPr>
          <a:xfrm>
            <a:off x="4568981" y="2790650"/>
            <a:ext cx="946298" cy="2256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2EC42-CF48-F74F-BAB7-21F563C2E362}"/>
              </a:ext>
            </a:extLst>
          </p:cNvPr>
          <p:cNvSpPr/>
          <p:nvPr/>
        </p:nvSpPr>
        <p:spPr>
          <a:xfrm>
            <a:off x="4365898" y="2385359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Item ID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031F19-4D9C-E04A-A0F4-031232A39631}"/>
              </a:ext>
            </a:extLst>
          </p:cNvPr>
          <p:cNvSpPr/>
          <p:nvPr/>
        </p:nvSpPr>
        <p:spPr>
          <a:xfrm>
            <a:off x="5601980" y="2778096"/>
            <a:ext cx="190555" cy="2256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7D5103-1505-A347-A9B6-2E16F3089A2D}"/>
              </a:ext>
            </a:extLst>
          </p:cNvPr>
          <p:cNvSpPr/>
          <p:nvPr/>
        </p:nvSpPr>
        <p:spPr>
          <a:xfrm>
            <a:off x="5278873" y="2382952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Category</a:t>
            </a:r>
            <a:r>
              <a:rPr lang="en-US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BF529D-FF84-D44D-84CC-E3707EDFA227}"/>
              </a:ext>
            </a:extLst>
          </p:cNvPr>
          <p:cNvSpPr/>
          <p:nvPr/>
        </p:nvSpPr>
        <p:spPr>
          <a:xfrm>
            <a:off x="6502728" y="1924842"/>
            <a:ext cx="3704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bought events data: </a:t>
            </a:r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6DE096-C74C-5A46-9186-D4021ED47786}"/>
              </a:ext>
            </a:extLst>
          </p:cNvPr>
          <p:cNvPicPr/>
          <p:nvPr/>
        </p:nvPicPr>
        <p:blipFill rotWithShape="1">
          <a:blip r:embed="rId3"/>
          <a:srcRect t="-1321" b="32303"/>
          <a:stretch/>
        </p:blipFill>
        <p:spPr bwMode="auto">
          <a:xfrm>
            <a:off x="6803632" y="2804711"/>
            <a:ext cx="4843389" cy="18630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B6164D9-774F-8640-B8A1-A460118A694E}"/>
              </a:ext>
            </a:extLst>
          </p:cNvPr>
          <p:cNvSpPr/>
          <p:nvPr/>
        </p:nvSpPr>
        <p:spPr>
          <a:xfrm>
            <a:off x="6787924" y="2827897"/>
            <a:ext cx="628526" cy="1863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1FB14-6528-B649-9A36-FED540C80C0A}"/>
              </a:ext>
            </a:extLst>
          </p:cNvPr>
          <p:cNvSpPr/>
          <p:nvPr/>
        </p:nvSpPr>
        <p:spPr>
          <a:xfrm>
            <a:off x="7496719" y="2825332"/>
            <a:ext cx="2281742" cy="1863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72B7C6-955B-7D43-B11C-B22C4000165F}"/>
              </a:ext>
            </a:extLst>
          </p:cNvPr>
          <p:cNvSpPr/>
          <p:nvPr/>
        </p:nvSpPr>
        <p:spPr>
          <a:xfrm>
            <a:off x="9857208" y="2825332"/>
            <a:ext cx="888421" cy="1863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CF4FB6-0F41-3842-8801-B6E1B840E970}"/>
              </a:ext>
            </a:extLst>
          </p:cNvPr>
          <p:cNvSpPr/>
          <p:nvPr/>
        </p:nvSpPr>
        <p:spPr>
          <a:xfrm>
            <a:off x="10852498" y="2825332"/>
            <a:ext cx="384631" cy="1863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3CB514-E91D-6644-B81D-07DEFA7F70D1}"/>
              </a:ext>
            </a:extLst>
          </p:cNvPr>
          <p:cNvSpPr/>
          <p:nvPr/>
        </p:nvSpPr>
        <p:spPr>
          <a:xfrm>
            <a:off x="6664536" y="2410943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Session ID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99D19C-38B6-3741-9EB1-D5E0B5E99239}"/>
              </a:ext>
            </a:extLst>
          </p:cNvPr>
          <p:cNvSpPr/>
          <p:nvPr/>
        </p:nvSpPr>
        <p:spPr>
          <a:xfrm>
            <a:off x="7915626" y="2414758"/>
            <a:ext cx="126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Timestamp</a:t>
            </a:r>
            <a:r>
              <a:rPr lang="en-US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A021CB-254C-8B4D-A46A-822AAB43895B}"/>
              </a:ext>
            </a:extLst>
          </p:cNvPr>
          <p:cNvSpPr/>
          <p:nvPr/>
        </p:nvSpPr>
        <p:spPr>
          <a:xfrm>
            <a:off x="9729400" y="2458565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Item ID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8E4477-9173-444E-A507-8D140F974A8A}"/>
              </a:ext>
            </a:extLst>
          </p:cNvPr>
          <p:cNvSpPr/>
          <p:nvPr/>
        </p:nvSpPr>
        <p:spPr>
          <a:xfrm>
            <a:off x="10691092" y="2458565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Price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0CAD92-1092-BB45-BE1B-4F70DF7BB407}"/>
              </a:ext>
            </a:extLst>
          </p:cNvPr>
          <p:cNvSpPr/>
          <p:nvPr/>
        </p:nvSpPr>
        <p:spPr>
          <a:xfrm>
            <a:off x="11310708" y="2825332"/>
            <a:ext cx="384631" cy="1863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108B1A-E4F8-DD47-A342-387F16ED8057}"/>
              </a:ext>
            </a:extLst>
          </p:cNvPr>
          <p:cNvSpPr/>
          <p:nvPr/>
        </p:nvSpPr>
        <p:spPr>
          <a:xfrm>
            <a:off x="11237129" y="2445690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Quantity</a:t>
            </a:r>
            <a:r>
              <a:rPr lang="en-US" dirty="0"/>
              <a:t> 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78C1566-E870-904A-B72C-B916D8F0F35A}"/>
              </a:ext>
            </a:extLst>
          </p:cNvPr>
          <p:cNvSpPr/>
          <p:nvPr/>
        </p:nvSpPr>
        <p:spPr>
          <a:xfrm>
            <a:off x="5843359" y="3402944"/>
            <a:ext cx="162677" cy="1626781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0BF18789-5007-234A-A7B0-1E507585DE49}"/>
              </a:ext>
            </a:extLst>
          </p:cNvPr>
          <p:cNvSpPr/>
          <p:nvPr/>
        </p:nvSpPr>
        <p:spPr>
          <a:xfrm flipH="1">
            <a:off x="6514205" y="2815022"/>
            <a:ext cx="210680" cy="321583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FF7FF1-BDAA-3649-A48B-3E357A3D14A2}"/>
              </a:ext>
            </a:extLst>
          </p:cNvPr>
          <p:cNvCxnSpPr>
            <a:cxnSpLocks/>
          </p:cNvCxnSpPr>
          <p:nvPr/>
        </p:nvCxnSpPr>
        <p:spPr>
          <a:xfrm flipV="1">
            <a:off x="6112905" y="3136605"/>
            <a:ext cx="441698" cy="9994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8" grpId="0" animBg="1"/>
      <p:bldP spid="19" grpId="0" animBg="1"/>
      <p:bldP spid="20" grpId="0" animBg="1"/>
      <p:bldP spid="21" grpId="0" animBg="1"/>
      <p:bldP spid="23" grpId="0"/>
      <p:bldP spid="24" grpId="0"/>
      <p:bldP spid="25" grpId="0"/>
      <p:bldP spid="26" grpId="0"/>
      <p:bldP spid="27" grpId="0" animBg="1"/>
      <p:bldP spid="28" grpId="0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F43B-A825-4269-B8E1-FD8192E6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67" y="709490"/>
            <a:ext cx="11504428" cy="1233996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RQ1: Mining potential customers with buying willingness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8C3338B-26BC-AC4F-9AF8-C13D0F848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238363"/>
              </p:ext>
            </p:extLst>
          </p:nvPr>
        </p:nvGraphicFramePr>
        <p:xfrm>
          <a:off x="1699235" y="2305605"/>
          <a:ext cx="9752031" cy="2614785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7702128">
                  <a:extLst>
                    <a:ext uri="{9D8B030D-6E8A-4147-A177-3AD203B41FA5}">
                      <a16:colId xmlns:a16="http://schemas.microsoft.com/office/drawing/2014/main" val="3442709117"/>
                    </a:ext>
                  </a:extLst>
                </a:gridCol>
                <a:gridCol w="2049903">
                  <a:extLst>
                    <a:ext uri="{9D8B030D-6E8A-4147-A177-3AD203B41FA5}">
                      <a16:colId xmlns:a16="http://schemas.microsoft.com/office/drawing/2014/main" val="3156622979"/>
                    </a:ext>
                  </a:extLst>
                </a:gridCol>
              </a:tblGrid>
              <a:tr h="45549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Feature Description</a:t>
                      </a:r>
                      <a:endParaRPr lang="en-US" sz="20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Number/Type</a:t>
                      </a:r>
                      <a:endParaRPr lang="en-US" sz="20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907355"/>
                  </a:ext>
                </a:extLst>
              </a:tr>
              <a:tr h="52436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Time features of the start/end of the session (day of week, hour)</a:t>
                      </a:r>
                      <a:endParaRPr lang="en-US" sz="20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4 Category</a:t>
                      </a:r>
                      <a:endParaRPr lang="en-US" sz="20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822845"/>
                  </a:ext>
                </a:extLst>
              </a:tr>
              <a:tr h="45549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Length of the session in seconds (dwell time)</a:t>
                      </a:r>
                      <a:endParaRPr lang="en-US" sz="20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1 Number</a:t>
                      </a:r>
                      <a:endParaRPr lang="en-US" sz="20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756778"/>
                  </a:ext>
                </a:extLst>
              </a:tr>
              <a:tr h="45549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Number of clicks</a:t>
                      </a:r>
                      <a:endParaRPr lang="en-US" sz="20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1 Number</a:t>
                      </a:r>
                      <a:endParaRPr lang="en-US" sz="20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454828"/>
                  </a:ext>
                </a:extLst>
              </a:tr>
              <a:tr h="45549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Number of items</a:t>
                      </a:r>
                      <a:endParaRPr lang="en-US" sz="20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1 Number</a:t>
                      </a:r>
                      <a:endParaRPr lang="en-US" sz="20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020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58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54FF-E6B3-5747-977B-8367091C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0" y="398722"/>
            <a:ext cx="10018713" cy="834656"/>
          </a:xfrm>
        </p:spPr>
        <p:txBody>
          <a:bodyPr/>
          <a:lstStyle/>
          <a:p>
            <a:r>
              <a:rPr lang="en-US" b="1" dirty="0"/>
              <a:t>RQ1: Neural network and KNN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4F0DE-67CC-7345-89D5-CA2C191F3AF6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4382" y="1375605"/>
            <a:ext cx="3826868" cy="363576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8283E00-FFFC-4D48-B142-25FB96AD2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 descr="https://upload.wikimedia.org/wikipedia/commons/thumb/e/e7/KnnClassification.svg/220px-KnnClassification.svg.png">
            <a:extLst>
              <a:ext uri="{FF2B5EF4-FFF2-40B4-BE49-F238E27FC236}">
                <a16:creationId xmlns:a16="http://schemas.microsoft.com/office/drawing/2014/main" id="{90097266-E05A-7F4F-91C2-4DC3AC1EB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675" y="1838206"/>
            <a:ext cx="2873744" cy="260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542FFD-490B-4A49-AFD8-2BF1AF03F274}"/>
              </a:ext>
            </a:extLst>
          </p:cNvPr>
          <p:cNvSpPr txBox="1"/>
          <p:nvPr/>
        </p:nvSpPr>
        <p:spPr>
          <a:xfrm>
            <a:off x="5244764" y="467945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7 neurons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DD598-DD43-6044-A40B-70F7A8DA1B10}"/>
              </a:ext>
            </a:extLst>
          </p:cNvPr>
          <p:cNvSpPr txBox="1"/>
          <p:nvPr/>
        </p:nvSpPr>
        <p:spPr>
          <a:xfrm>
            <a:off x="5268007" y="3796852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hidden: 32 neurons, </a:t>
            </a:r>
          </a:p>
          <a:p>
            <a:r>
              <a:rPr lang="en-US" dirty="0"/>
              <a:t>Activation function: tanh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1F0D2A-DDD0-CD47-82B3-1E08BD88AE4F}"/>
              </a:ext>
            </a:extLst>
          </p:cNvPr>
          <p:cNvSpPr txBox="1"/>
          <p:nvPr/>
        </p:nvSpPr>
        <p:spPr>
          <a:xfrm>
            <a:off x="5291250" y="3008292"/>
            <a:ext cx="2552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hidden: 32 neurons, </a:t>
            </a:r>
          </a:p>
          <a:p>
            <a:r>
              <a:rPr lang="en-US" dirty="0"/>
              <a:t>Activation function: tanh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89F9D-BDE7-1445-BC73-E741EB87716C}"/>
              </a:ext>
            </a:extLst>
          </p:cNvPr>
          <p:cNvSpPr txBox="1"/>
          <p:nvPr/>
        </p:nvSpPr>
        <p:spPr>
          <a:xfrm>
            <a:off x="2544895" y="515359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 Neural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86BB3-174D-F04E-97A3-761B4FBC83BD}"/>
              </a:ext>
            </a:extLst>
          </p:cNvPr>
          <p:cNvSpPr txBox="1"/>
          <p:nvPr/>
        </p:nvSpPr>
        <p:spPr>
          <a:xfrm>
            <a:off x="5309281" y="2279391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hidden: 16 neurons, </a:t>
            </a:r>
          </a:p>
          <a:p>
            <a:r>
              <a:rPr lang="en-US" dirty="0"/>
              <a:t>Activation function: tanh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64985-591B-FC42-AEE3-CF069267FC92}"/>
              </a:ext>
            </a:extLst>
          </p:cNvPr>
          <p:cNvSpPr txBox="1"/>
          <p:nvPr/>
        </p:nvSpPr>
        <p:spPr>
          <a:xfrm>
            <a:off x="5309281" y="1356061"/>
            <a:ext cx="2945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2 neurons, </a:t>
            </a:r>
          </a:p>
          <a:p>
            <a:r>
              <a:rPr lang="en-US" dirty="0"/>
              <a:t>Activation function: SoftMax</a:t>
            </a:r>
          </a:p>
          <a:p>
            <a:r>
              <a:rPr lang="en-US" dirty="0"/>
              <a:t>Loss function: cross-entropy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66DB2-A2CA-FE40-9552-667D9AF38F24}"/>
              </a:ext>
            </a:extLst>
          </p:cNvPr>
          <p:cNvSpPr txBox="1"/>
          <p:nvPr/>
        </p:nvSpPr>
        <p:spPr>
          <a:xfrm>
            <a:off x="9752183" y="504801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110473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F43B-A825-4269-B8E1-FD8192E6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767" y="709490"/>
            <a:ext cx="11504428" cy="100501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RQ1: Results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0179B88-A923-4E41-AF78-ECC6D2FDA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122556"/>
              </p:ext>
            </p:extLst>
          </p:nvPr>
        </p:nvGraphicFramePr>
        <p:xfrm>
          <a:off x="1884360" y="2061865"/>
          <a:ext cx="9328470" cy="337071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928084">
                  <a:extLst>
                    <a:ext uri="{9D8B030D-6E8A-4147-A177-3AD203B41FA5}">
                      <a16:colId xmlns:a16="http://schemas.microsoft.com/office/drawing/2014/main" val="2920214313"/>
                    </a:ext>
                  </a:extLst>
                </a:gridCol>
                <a:gridCol w="2408062">
                  <a:extLst>
                    <a:ext uri="{9D8B030D-6E8A-4147-A177-3AD203B41FA5}">
                      <a16:colId xmlns:a16="http://schemas.microsoft.com/office/drawing/2014/main" val="707634022"/>
                    </a:ext>
                  </a:extLst>
                </a:gridCol>
                <a:gridCol w="2337582">
                  <a:extLst>
                    <a:ext uri="{9D8B030D-6E8A-4147-A177-3AD203B41FA5}">
                      <a16:colId xmlns:a16="http://schemas.microsoft.com/office/drawing/2014/main" val="3629277611"/>
                    </a:ext>
                  </a:extLst>
                </a:gridCol>
                <a:gridCol w="2654742">
                  <a:extLst>
                    <a:ext uri="{9D8B030D-6E8A-4147-A177-3AD203B41FA5}">
                      <a16:colId xmlns:a16="http://schemas.microsoft.com/office/drawing/2014/main" val="2361654966"/>
                    </a:ext>
                  </a:extLst>
                </a:gridCol>
              </a:tblGrid>
              <a:tr h="65589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Total number of users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Number of users with buy willingness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Number of users without buy willingness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447664"/>
                  </a:ext>
                </a:extLst>
              </a:tr>
              <a:tr h="39833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Training MLP</a:t>
                      </a:r>
                      <a:endParaRPr lang="en-US" sz="18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9,229,729</a:t>
                      </a:r>
                      <a:endParaRPr lang="en-US" sz="18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508,621</a:t>
                      </a:r>
                      <a:endParaRPr lang="en-US" sz="18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8,721,108</a:t>
                      </a:r>
                      <a:endParaRPr lang="en-US" sz="18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901154"/>
                  </a:ext>
                </a:extLst>
              </a:tr>
              <a:tr h="39833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Training KNN</a:t>
                      </a:r>
                      <a:endParaRPr lang="en-US" sz="18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1,000,000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55,042</a:t>
                      </a:r>
                      <a:endParaRPr lang="en-US" sz="18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944,958</a:t>
                      </a:r>
                      <a:endParaRPr lang="en-US" sz="18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6067115"/>
                  </a:ext>
                </a:extLst>
              </a:tr>
              <a:tr h="39833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Validation</a:t>
                      </a:r>
                      <a:endParaRPr lang="en-US" sz="18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10,000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529</a:t>
                      </a:r>
                      <a:endParaRPr lang="en-US" sz="18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9471</a:t>
                      </a:r>
                      <a:endParaRPr lang="en-US" sz="18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4863853"/>
                  </a:ext>
                </a:extLst>
              </a:tr>
              <a:tr h="39833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Testing</a:t>
                      </a:r>
                      <a:endParaRPr lang="en-US" sz="18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10,000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546</a:t>
                      </a:r>
                      <a:endParaRPr lang="en-US" sz="18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9454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3011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Total</a:t>
                      </a:r>
                      <a:endParaRPr lang="en-US" sz="18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9,249,729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509,696</a:t>
                      </a:r>
                      <a:endParaRPr lang="en-US" sz="18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8,740,033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211708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15F6522-08A2-E24A-B489-08A9C36BF118}"/>
              </a:ext>
            </a:extLst>
          </p:cNvPr>
          <p:cNvSpPr/>
          <p:nvPr/>
        </p:nvSpPr>
        <p:spPr>
          <a:xfrm>
            <a:off x="1758630" y="1332845"/>
            <a:ext cx="2730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a typeface="SimSun" panose="02010600030101010101" pitchFamily="2" charset="-122"/>
              </a:rPr>
              <a:t>Dataset description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516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F43B-A825-4269-B8E1-FD8192E6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92" y="-5043"/>
            <a:ext cx="11504428" cy="100501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RQ1: Results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0179B88-A923-4E41-AF78-ECC6D2FDA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061074"/>
              </p:ext>
            </p:extLst>
          </p:nvPr>
        </p:nvGraphicFramePr>
        <p:xfrm>
          <a:off x="7664202" y="5361234"/>
          <a:ext cx="4527798" cy="149676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13136">
                  <a:extLst>
                    <a:ext uri="{9D8B030D-6E8A-4147-A177-3AD203B41FA5}">
                      <a16:colId xmlns:a16="http://schemas.microsoft.com/office/drawing/2014/main" val="292021431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629277611"/>
                    </a:ext>
                  </a:extLst>
                </a:gridCol>
                <a:gridCol w="1928812">
                  <a:extLst>
                    <a:ext uri="{9D8B030D-6E8A-4147-A177-3AD203B41FA5}">
                      <a16:colId xmlns:a16="http://schemas.microsoft.com/office/drawing/2014/main" val="2361654966"/>
                    </a:ext>
                  </a:extLst>
                </a:gridCol>
              </a:tblGrid>
              <a:tr h="556076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Accuracy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True Positive Rate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447664"/>
                  </a:ext>
                </a:extLst>
              </a:tr>
              <a:tr h="39833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MLP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89%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2%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901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KNN (K=1) 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13%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60671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D044F4-5B52-E24A-9213-722FC6296777}"/>
              </a:ext>
            </a:extLst>
          </p:cNvPr>
          <p:cNvSpPr txBox="1"/>
          <p:nvPr/>
        </p:nvSpPr>
        <p:spPr>
          <a:xfrm>
            <a:off x="1487241" y="577286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 confusion matrix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92FBAD-8815-2642-B82F-FAE665E7C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8117"/>
              </p:ext>
            </p:extLst>
          </p:nvPr>
        </p:nvGraphicFramePr>
        <p:xfrm>
          <a:off x="558553" y="1053316"/>
          <a:ext cx="8036559" cy="182651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701016">
                  <a:extLst>
                    <a:ext uri="{9D8B030D-6E8A-4147-A177-3AD203B41FA5}">
                      <a16:colId xmlns:a16="http://schemas.microsoft.com/office/drawing/2014/main" val="432950887"/>
                    </a:ext>
                  </a:extLst>
                </a:gridCol>
                <a:gridCol w="2660112">
                  <a:extLst>
                    <a:ext uri="{9D8B030D-6E8A-4147-A177-3AD203B41FA5}">
                      <a16:colId xmlns:a16="http://schemas.microsoft.com/office/drawing/2014/main" val="2270035542"/>
                    </a:ext>
                  </a:extLst>
                </a:gridCol>
                <a:gridCol w="2675431">
                  <a:extLst>
                    <a:ext uri="{9D8B030D-6E8A-4147-A177-3AD203B41FA5}">
                      <a16:colId xmlns:a16="http://schemas.microsoft.com/office/drawing/2014/main" val="583184536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Without purchase intend</a:t>
                      </a:r>
                      <a:endParaRPr lang="en-US" sz="18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With purchase intend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0398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Without purchase intend 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8888</a:t>
                      </a:r>
                      <a:endParaRPr lang="en-US" sz="18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566</a:t>
                      </a:r>
                      <a:endParaRPr lang="en-US" sz="18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033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With purchase intend</a:t>
                      </a:r>
                      <a:endParaRPr lang="en-US" sz="18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537</a:t>
                      </a:r>
                      <a:endParaRPr lang="en-US" sz="18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9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22126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06FBE4C-B47D-5944-B310-16F540E8F2A8}"/>
              </a:ext>
            </a:extLst>
          </p:cNvPr>
          <p:cNvSpPr txBox="1"/>
          <p:nvPr/>
        </p:nvSpPr>
        <p:spPr>
          <a:xfrm>
            <a:off x="1287216" y="3052035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 confusion matrix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82A929-E1C1-F642-AAF8-2B46EAA20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66595"/>
              </p:ext>
            </p:extLst>
          </p:nvPr>
        </p:nvGraphicFramePr>
        <p:xfrm>
          <a:off x="558552" y="3421367"/>
          <a:ext cx="8036559" cy="182651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701016">
                  <a:extLst>
                    <a:ext uri="{9D8B030D-6E8A-4147-A177-3AD203B41FA5}">
                      <a16:colId xmlns:a16="http://schemas.microsoft.com/office/drawing/2014/main" val="432950887"/>
                    </a:ext>
                  </a:extLst>
                </a:gridCol>
                <a:gridCol w="2660112">
                  <a:extLst>
                    <a:ext uri="{9D8B030D-6E8A-4147-A177-3AD203B41FA5}">
                      <a16:colId xmlns:a16="http://schemas.microsoft.com/office/drawing/2014/main" val="2270035542"/>
                    </a:ext>
                  </a:extLst>
                </a:gridCol>
                <a:gridCol w="2675431">
                  <a:extLst>
                    <a:ext uri="{9D8B030D-6E8A-4147-A177-3AD203B41FA5}">
                      <a16:colId xmlns:a16="http://schemas.microsoft.com/office/drawing/2014/main" val="583184536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Without purchase intend</a:t>
                      </a:r>
                      <a:endParaRPr lang="en-US" sz="18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With purchase intend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0398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Without purchase intend 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8948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506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033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With purchase intend</a:t>
                      </a:r>
                      <a:endParaRPr lang="en-US" sz="18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476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70</a:t>
                      </a:r>
                      <a:endParaRPr lang="en-US" sz="18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2212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148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{4886281C-E950-D542-B701-0909D4FBA407}tf10001072</Template>
  <TotalTime>7536</TotalTime>
  <Words>709</Words>
  <Application>Microsoft Macintosh PowerPoint</Application>
  <PresentationFormat>Widescreen</PresentationFormat>
  <Paragraphs>192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HGｺﾞｼｯｸM</vt:lpstr>
      <vt:lpstr>SimSun</vt:lpstr>
      <vt:lpstr>Arial</vt:lpstr>
      <vt:lpstr>Arial Black</vt:lpstr>
      <vt:lpstr>Calibri</vt:lpstr>
      <vt:lpstr>Cambria Math</vt:lpstr>
      <vt:lpstr>Corbel</vt:lpstr>
      <vt:lpstr>Times New Roman</vt:lpstr>
      <vt:lpstr>Parallax</vt:lpstr>
      <vt:lpstr>Analysis of Potential Customers and Products Recommendation based on E-commerce Log</vt:lpstr>
      <vt:lpstr>PowerPoint Presentation</vt:lpstr>
      <vt:lpstr>Outline</vt:lpstr>
      <vt:lpstr> </vt:lpstr>
      <vt:lpstr>Data Collection </vt:lpstr>
      <vt:lpstr>RQ1: Mining potential customers with buying willingness </vt:lpstr>
      <vt:lpstr>RQ1: Neural network and KNN</vt:lpstr>
      <vt:lpstr>RQ1: Results </vt:lpstr>
      <vt:lpstr>RQ1: Results </vt:lpstr>
      <vt:lpstr>RQ2:Customers preferable products prediction</vt:lpstr>
      <vt:lpstr>RQ2:Customers preferable products prediction</vt:lpstr>
      <vt:lpstr>RQ2:Result</vt:lpstr>
      <vt:lpstr>RQ2:Result</vt:lpstr>
      <vt:lpstr>Conclusion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 803 Information Studies and Services</dc:title>
  <dc:creator>SEVIL OZTIMURLENK</dc:creator>
  <cp:lastModifiedBy>Microsoft Office 用户</cp:lastModifiedBy>
  <cp:revision>82</cp:revision>
  <dcterms:created xsi:type="dcterms:W3CDTF">2021-02-09T02:48:09Z</dcterms:created>
  <dcterms:modified xsi:type="dcterms:W3CDTF">2021-05-02T21:49:11Z</dcterms:modified>
</cp:coreProperties>
</file>