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18.xml" ContentType="application/vnd.openxmlformats-officedocument.presentationml.tags+xml"/>
  <Override PartName="/ppt/tags/tag14.xml" ContentType="application/vnd.openxmlformats-officedocument.presentationml.tag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54"/>
  </p:notesMasterIdLst>
  <p:handoutMasterIdLst>
    <p:handoutMasterId r:id="rId55"/>
  </p:handoutMasterIdLst>
  <p:sldIdLst>
    <p:sldId id="584" r:id="rId2"/>
    <p:sldId id="585" r:id="rId3"/>
    <p:sldId id="586" r:id="rId4"/>
    <p:sldId id="607" r:id="rId5"/>
    <p:sldId id="726" r:id="rId6"/>
    <p:sldId id="727" r:id="rId7"/>
    <p:sldId id="728" r:id="rId8"/>
    <p:sldId id="729" r:id="rId9"/>
    <p:sldId id="731" r:id="rId10"/>
    <p:sldId id="749" r:id="rId11"/>
    <p:sldId id="738" r:id="rId12"/>
    <p:sldId id="528" r:id="rId13"/>
    <p:sldId id="662" r:id="rId14"/>
    <p:sldId id="664" r:id="rId15"/>
    <p:sldId id="665" r:id="rId16"/>
    <p:sldId id="663" r:id="rId17"/>
    <p:sldId id="666" r:id="rId18"/>
    <p:sldId id="672" r:id="rId19"/>
    <p:sldId id="673" r:id="rId20"/>
    <p:sldId id="676" r:id="rId21"/>
    <p:sldId id="677" r:id="rId22"/>
    <p:sldId id="678" r:id="rId23"/>
    <p:sldId id="686" r:id="rId24"/>
    <p:sldId id="739" r:id="rId25"/>
    <p:sldId id="740" r:id="rId26"/>
    <p:sldId id="682" r:id="rId27"/>
    <p:sldId id="741" r:id="rId28"/>
    <p:sldId id="687" r:id="rId29"/>
    <p:sldId id="683" r:id="rId30"/>
    <p:sldId id="674" r:id="rId31"/>
    <p:sldId id="688" r:id="rId32"/>
    <p:sldId id="691" r:id="rId33"/>
    <p:sldId id="692" r:id="rId34"/>
    <p:sldId id="696" r:id="rId35"/>
    <p:sldId id="694" r:id="rId36"/>
    <p:sldId id="695" r:id="rId37"/>
    <p:sldId id="701" r:id="rId38"/>
    <p:sldId id="697" r:id="rId39"/>
    <p:sldId id="698" r:id="rId40"/>
    <p:sldId id="750" r:id="rId41"/>
    <p:sldId id="707" r:id="rId42"/>
    <p:sldId id="745" r:id="rId43"/>
    <p:sldId id="746" r:id="rId44"/>
    <p:sldId id="704" r:id="rId45"/>
    <p:sldId id="709" r:id="rId46"/>
    <p:sldId id="748" r:id="rId47"/>
    <p:sldId id="747" r:id="rId48"/>
    <p:sldId id="714" r:id="rId49"/>
    <p:sldId id="713" r:id="rId50"/>
    <p:sldId id="523" r:id="rId51"/>
    <p:sldId id="625" r:id="rId52"/>
    <p:sldId id="628" r:id="rId53"/>
  </p:sldIdLst>
  <p:sldSz cx="9144000" cy="6858000" type="screen4x3"/>
  <p:notesSz cx="7102475" cy="10231438"/>
  <p:defaultTextStyle>
    <a:defPPr>
      <a:defRPr lang="zh-CN"/>
    </a:defPPr>
    <a:lvl1pPr algn="ctr" rtl="0" fontAlgn="ctr">
      <a:spcBef>
        <a:spcPct val="0"/>
      </a:spcBef>
      <a:spcAft>
        <a:spcPct val="0"/>
      </a:spcAft>
      <a:buSzPct val="65000"/>
      <a:defRPr sz="1600" kern="1200">
        <a:solidFill>
          <a:schemeClr val="tx1"/>
        </a:solidFill>
        <a:latin typeface="Arial" charset="0"/>
        <a:ea typeface="宋体" pitchFamily="2" charset="-122"/>
        <a:cs typeface="+mn-cs"/>
      </a:defRPr>
    </a:lvl1pPr>
    <a:lvl2pPr marL="457200" algn="ctr" rtl="0" fontAlgn="ctr">
      <a:spcBef>
        <a:spcPct val="0"/>
      </a:spcBef>
      <a:spcAft>
        <a:spcPct val="0"/>
      </a:spcAft>
      <a:buSzPct val="65000"/>
      <a:defRPr sz="1600" kern="1200">
        <a:solidFill>
          <a:schemeClr val="tx1"/>
        </a:solidFill>
        <a:latin typeface="Arial" charset="0"/>
        <a:ea typeface="宋体" pitchFamily="2" charset="-122"/>
        <a:cs typeface="+mn-cs"/>
      </a:defRPr>
    </a:lvl2pPr>
    <a:lvl3pPr marL="914400" algn="ctr" rtl="0" fontAlgn="ctr">
      <a:spcBef>
        <a:spcPct val="0"/>
      </a:spcBef>
      <a:spcAft>
        <a:spcPct val="0"/>
      </a:spcAft>
      <a:buSzPct val="65000"/>
      <a:defRPr sz="1600" kern="1200">
        <a:solidFill>
          <a:schemeClr val="tx1"/>
        </a:solidFill>
        <a:latin typeface="Arial" charset="0"/>
        <a:ea typeface="宋体" pitchFamily="2" charset="-122"/>
        <a:cs typeface="+mn-cs"/>
      </a:defRPr>
    </a:lvl3pPr>
    <a:lvl4pPr marL="1371600" algn="ctr" rtl="0" fontAlgn="ctr">
      <a:spcBef>
        <a:spcPct val="0"/>
      </a:spcBef>
      <a:spcAft>
        <a:spcPct val="0"/>
      </a:spcAft>
      <a:buSzPct val="65000"/>
      <a:defRPr sz="1600" kern="1200">
        <a:solidFill>
          <a:schemeClr val="tx1"/>
        </a:solidFill>
        <a:latin typeface="Arial" charset="0"/>
        <a:ea typeface="宋体" pitchFamily="2" charset="-122"/>
        <a:cs typeface="+mn-cs"/>
      </a:defRPr>
    </a:lvl4pPr>
    <a:lvl5pPr marL="1828800" algn="ctr" rtl="0" fontAlgn="ctr">
      <a:spcBef>
        <a:spcPct val="0"/>
      </a:spcBef>
      <a:spcAft>
        <a:spcPct val="0"/>
      </a:spcAft>
      <a:buSzPct val="65000"/>
      <a:defRPr sz="1600" kern="1200">
        <a:solidFill>
          <a:schemeClr val="tx1"/>
        </a:solidFill>
        <a:latin typeface="Arial" charset="0"/>
        <a:ea typeface="宋体" pitchFamily="2" charset="-122"/>
        <a:cs typeface="+mn-cs"/>
      </a:defRPr>
    </a:lvl5pPr>
    <a:lvl6pPr marL="2286000" algn="l" defTabSz="914400" rtl="0" eaLnBrk="1" latinLnBrk="0" hangingPunct="1">
      <a:defRPr sz="1600" kern="1200">
        <a:solidFill>
          <a:schemeClr val="tx1"/>
        </a:solidFill>
        <a:latin typeface="Arial" charset="0"/>
        <a:ea typeface="宋体" pitchFamily="2" charset="-122"/>
        <a:cs typeface="+mn-cs"/>
      </a:defRPr>
    </a:lvl6pPr>
    <a:lvl7pPr marL="2743200" algn="l" defTabSz="914400" rtl="0" eaLnBrk="1" latinLnBrk="0" hangingPunct="1">
      <a:defRPr sz="1600" kern="1200">
        <a:solidFill>
          <a:schemeClr val="tx1"/>
        </a:solidFill>
        <a:latin typeface="Arial" charset="0"/>
        <a:ea typeface="宋体" pitchFamily="2" charset="-122"/>
        <a:cs typeface="+mn-cs"/>
      </a:defRPr>
    </a:lvl7pPr>
    <a:lvl8pPr marL="3200400" algn="l" defTabSz="914400" rtl="0" eaLnBrk="1" latinLnBrk="0" hangingPunct="1">
      <a:defRPr sz="1600" kern="1200">
        <a:solidFill>
          <a:schemeClr val="tx1"/>
        </a:solidFill>
        <a:latin typeface="Arial" charset="0"/>
        <a:ea typeface="宋体" pitchFamily="2" charset="-122"/>
        <a:cs typeface="+mn-cs"/>
      </a:defRPr>
    </a:lvl8pPr>
    <a:lvl9pPr marL="3657600" algn="l" defTabSz="914400" rtl="0" eaLnBrk="1" latinLnBrk="0" hangingPunct="1">
      <a:defRPr sz="1600"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FF"/>
    <a:srgbClr val="CC99FF"/>
    <a:srgbClr val="FF9966"/>
    <a:srgbClr val="FF9933"/>
    <a:srgbClr val="FF99CC"/>
    <a:srgbClr val="66CCFF"/>
    <a:srgbClr val="0099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19" autoAdjust="0"/>
    <p:restoredTop sz="94006" autoAdjust="0"/>
  </p:normalViewPr>
  <p:slideViewPr>
    <p:cSldViewPr>
      <p:cViewPr varScale="1">
        <p:scale>
          <a:sx n="63" d="100"/>
          <a:sy n="63" d="100"/>
        </p:scale>
        <p:origin x="-123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260" y="-78"/>
      </p:cViewPr>
      <p:guideLst>
        <p:guide orient="horz" pos="3223"/>
        <p:guide pos="2237"/>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12291" name="Rectangle 3"/>
          <p:cNvSpPr>
            <a:spLocks noGrp="1" noChangeArrowheads="1"/>
          </p:cNvSpPr>
          <p:nvPr>
            <p:ph type="dt" sz="quarter"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defRPr>
            </a:lvl1pPr>
          </a:lstStyle>
          <a:p>
            <a:pPr>
              <a:defRPr/>
            </a:pPr>
            <a:endParaRPr lang="en-US" altLang="zh-CN"/>
          </a:p>
        </p:txBody>
      </p:sp>
      <p:sp>
        <p:nvSpPr>
          <p:cNvPr id="12292" name="Rectangle 4"/>
          <p:cNvSpPr>
            <a:spLocks noGrp="1" noChangeArrowheads="1"/>
          </p:cNvSpPr>
          <p:nvPr>
            <p:ph type="ftr" sz="quarter" idx="2"/>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12293" name="Rectangle 5"/>
          <p:cNvSpPr>
            <a:spLocks noGrp="1" noChangeArrowheads="1"/>
          </p:cNvSpPr>
          <p:nvPr>
            <p:ph type="sldNum" sz="quarter" idx="3"/>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defRPr>
            </a:lvl1pPr>
          </a:lstStyle>
          <a:p>
            <a:pPr>
              <a:defRPr/>
            </a:pPr>
            <a:fld id="{F8F96D63-3C4E-46B8-BB61-9AA4FC922035}" type="slidenum">
              <a:rPr lang="en-US" altLang="zh-CN"/>
              <a:pPr>
                <a:defRPr/>
              </a:pPr>
              <a:t>‹#›</a:t>
            </a:fld>
            <a:endParaRPr lang="en-US" altLang="zh-CN"/>
          </a:p>
        </p:txBody>
      </p:sp>
    </p:spTree>
    <p:extLst>
      <p:ext uri="{BB962C8B-B14F-4D97-AF65-F5344CB8AC3E}">
        <p14:creationId xmlns="" xmlns:p14="http://schemas.microsoft.com/office/powerpoint/2010/main" val="217540885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55299" name="Rectangle 3"/>
          <p:cNvSpPr>
            <a:spLocks noGrp="1" noChangeArrowheads="1"/>
          </p:cNvSpPr>
          <p:nvPr>
            <p:ph type="dt"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defRPr>
            </a:lvl1pPr>
          </a:lstStyle>
          <a:p>
            <a:pPr>
              <a:defRPr/>
            </a:pPr>
            <a:endParaRPr lang="en-US" altLang="zh-CN"/>
          </a:p>
        </p:txBody>
      </p:sp>
      <p:sp>
        <p:nvSpPr>
          <p:cNvPr id="10244" name="Rectangle 4"/>
          <p:cNvSpPr>
            <a:spLocks noGrp="1" noRot="1" noChangeAspect="1" noChangeArrowheads="1" noTextEdit="1"/>
          </p:cNvSpPr>
          <p:nvPr>
            <p:ph type="sldImg" idx="2"/>
          </p:nvPr>
        </p:nvSpPr>
        <p:spPr bwMode="auto">
          <a:xfrm>
            <a:off x="993775" y="768350"/>
            <a:ext cx="5114925" cy="3835400"/>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709613" y="4859338"/>
            <a:ext cx="5683250" cy="460375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5302" name="Rectangle 6"/>
          <p:cNvSpPr>
            <a:spLocks noGrp="1" noChangeArrowheads="1"/>
          </p:cNvSpPr>
          <p:nvPr>
            <p:ph type="ftr" sz="quarter" idx="4"/>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defRPr>
            </a:lvl1pPr>
          </a:lstStyle>
          <a:p>
            <a:pPr>
              <a:defRPr/>
            </a:pPr>
            <a:endParaRPr lang="en-US" altLang="zh-CN"/>
          </a:p>
        </p:txBody>
      </p:sp>
      <p:sp>
        <p:nvSpPr>
          <p:cNvPr id="55303" name="Rectangle 7"/>
          <p:cNvSpPr>
            <a:spLocks noGrp="1" noChangeArrowheads="1"/>
          </p:cNvSpPr>
          <p:nvPr>
            <p:ph type="sldNum" sz="quarter" idx="5"/>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defRPr>
            </a:lvl1pPr>
          </a:lstStyle>
          <a:p>
            <a:pPr>
              <a:defRPr/>
            </a:pPr>
            <a:fld id="{215F7D2D-2231-4254-8A30-96677451EEBC}" type="slidenum">
              <a:rPr lang="en-US" altLang="zh-CN"/>
              <a:pPr>
                <a:defRPr/>
              </a:pPr>
              <a:t>‹#›</a:t>
            </a:fld>
            <a:endParaRPr lang="en-US" altLang="zh-CN"/>
          </a:p>
        </p:txBody>
      </p:sp>
    </p:spTree>
    <p:extLst>
      <p:ext uri="{BB962C8B-B14F-4D97-AF65-F5344CB8AC3E}">
        <p14:creationId xmlns="" xmlns:p14="http://schemas.microsoft.com/office/powerpoint/2010/main" val="4142066994"/>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服务治理就是服务注册与发现</a:t>
            </a:r>
          </a:p>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课堂笔记：</a:t>
            </a:r>
            <a:endParaRPr lang="en-US" altLang="zh-CN" dirty="0" smtClean="0"/>
          </a:p>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993775" y="766763"/>
            <a:ext cx="5114925" cy="3836987"/>
          </a:xfrm>
          <a:ln/>
        </p:spPr>
      </p:sp>
      <p:sp>
        <p:nvSpPr>
          <p:cNvPr id="25603" name="备注占位符 2"/>
          <p:cNvSpPr>
            <a:spLocks noGrp="1"/>
          </p:cNvSpPr>
          <p:nvPr>
            <p:ph type="body" idx="1"/>
          </p:nvPr>
        </p:nvSpPr>
        <p:spPr>
          <a:noFill/>
          <a:ln/>
        </p:spPr>
        <p:txBody>
          <a:bodyPr/>
          <a:lstStyle/>
          <a:p>
            <a:r>
              <a:rPr lang="zh-CN" altLang="en-US" smtClean="0">
                <a:ea typeface="宋体" charset="-122"/>
              </a:rPr>
              <a:t>课堂笔记：</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993775" y="766763"/>
            <a:ext cx="5114925" cy="3836987"/>
          </a:xfrm>
          <a:ln/>
        </p:spPr>
      </p:sp>
      <p:sp>
        <p:nvSpPr>
          <p:cNvPr id="23555"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solidFill>
                  <a:srgbClr val="FF0000"/>
                </a:solidFill>
              </a:rPr>
              <a:t>课堂笔记：</a:t>
            </a:r>
            <a:endParaRPr lang="en-US" altLang="zh-CN" dirty="0" smtClean="0">
              <a:solidFill>
                <a:srgbClr val="FF0000"/>
              </a:solidFill>
            </a:endParaRPr>
          </a:p>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solidFill>
                  <a:srgbClr val="FF0000"/>
                </a:solidFill>
              </a:rPr>
              <a:t>课堂笔记：</a:t>
            </a:r>
            <a:endParaRPr lang="en-US" altLang="zh-CN" dirty="0" smtClean="0">
              <a:solidFill>
                <a:srgbClr val="FF0000"/>
              </a:solidFill>
            </a:endParaRPr>
          </a:p>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solidFill>
                  <a:srgbClr val="FF0000"/>
                </a:solidFill>
              </a:rPr>
              <a:t>课堂笔记：</a:t>
            </a:r>
            <a:endParaRPr lang="en-US" altLang="zh-CN" dirty="0" smtClean="0">
              <a:solidFill>
                <a:srgbClr val="FF0000"/>
              </a:solidFill>
            </a:endParaRPr>
          </a:p>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solidFill>
                  <a:srgbClr val="FF0000"/>
                </a:solidFill>
              </a:rPr>
              <a:t>课堂笔记：</a:t>
            </a:r>
            <a:endParaRPr lang="en-US" altLang="zh-CN" dirty="0" smtClean="0">
              <a:solidFill>
                <a:srgbClr val="FF0000"/>
              </a:solidFill>
            </a:endParaRPr>
          </a:p>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solidFill>
                  <a:srgbClr val="FF0000"/>
                </a:solidFill>
              </a:rPr>
              <a:t>课堂笔记：</a:t>
            </a:r>
            <a:endParaRPr lang="en-US" altLang="zh-CN" dirty="0" smtClean="0">
              <a:solidFill>
                <a:srgbClr val="FF0000"/>
              </a:solidFill>
            </a:endParaRPr>
          </a:p>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2" name="Picture 2" descr="D:\07 公司资料\PPT+Word模版\logo蓝.png"/>
          <p:cNvPicPr>
            <a:picLocks noChangeAspect="1" noChangeArrowheads="1"/>
          </p:cNvPicPr>
          <p:nvPr userDrawn="1"/>
        </p:nvPicPr>
        <p:blipFill>
          <a:blip r:embed="rId6" cstate="print"/>
          <a:srcRect/>
          <a:stretch>
            <a:fillRect/>
          </a:stretch>
        </p:blipFill>
        <p:spPr bwMode="auto">
          <a:xfrm>
            <a:off x="7596190" y="260350"/>
            <a:ext cx="1169987" cy="222250"/>
          </a:xfrm>
          <a:prstGeom prst="rect">
            <a:avLst/>
          </a:prstGeom>
          <a:noFill/>
          <a:ln w="9525">
            <a:noFill/>
            <a:miter lim="800000"/>
            <a:headEnd/>
            <a:tailEnd/>
          </a:ln>
        </p:spPr>
      </p:pic>
      <p:cxnSp>
        <p:nvCxnSpPr>
          <p:cNvPr id="3" name="MH_Others_1"/>
          <p:cNvCxnSpPr/>
          <p:nvPr userDrawn="1">
            <p:custDataLst>
              <p:tags r:id="rId1"/>
            </p:custDataLst>
          </p:nvPr>
        </p:nvCxnSpPr>
        <p:spPr>
          <a:xfrm>
            <a:off x="2189163" y="793752"/>
            <a:ext cx="0" cy="5364163"/>
          </a:xfrm>
          <a:prstGeom prst="line">
            <a:avLst/>
          </a:prstGeom>
          <a:ln w="412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 name="MH_Others_2"/>
          <p:cNvSpPr txBox="1">
            <a:spLocks noChangeArrowheads="1"/>
          </p:cNvSpPr>
          <p:nvPr userDrawn="1">
            <p:custDataLst>
              <p:tags r:id="rId2"/>
            </p:custDataLst>
          </p:nvPr>
        </p:nvSpPr>
        <p:spPr bwMode="auto">
          <a:xfrm>
            <a:off x="752475" y="687388"/>
            <a:ext cx="1054100" cy="1187450"/>
          </a:xfrm>
          <a:prstGeom prst="rect">
            <a:avLst/>
          </a:prstGeom>
          <a:noFill/>
          <a:ln>
            <a:noFill/>
          </a:ln>
          <a:extLst>
            <a:ext uri="{909E8E84-426E-40DD-AFC4-6F175D3DCCD1}"/>
            <a:ext uri="{91240B29-F687-4F45-9708-019B960494DF}"/>
          </a:extLst>
        </p:spPr>
        <p:txBody>
          <a:bodyPr vert="eaVert" lIns="91418" tIns="45709" rIns="91418" bIns="45709" anchor="ctr"/>
          <a:lstStyle>
            <a:lvl1pPr latinLnBrk="1">
              <a:spcBef>
                <a:spcPct val="20000"/>
              </a:spcBef>
              <a:buChar char="•"/>
              <a:defRPr kumimoji="1" sz="2000">
                <a:solidFill>
                  <a:schemeClr val="tx1"/>
                </a:solidFill>
                <a:latin typeface="나눔고딕" charset="0"/>
                <a:ea typeface="나눔고딕" charset="0"/>
                <a:sym typeface="나눔 고딕" charset="0"/>
              </a:defRPr>
            </a:lvl1pPr>
            <a:lvl2pPr marL="742950" indent="-285750" latinLnBrk="1">
              <a:spcBef>
                <a:spcPct val="20000"/>
              </a:spcBef>
              <a:buChar char="–"/>
              <a:defRPr kumimoji="1" sz="2000">
                <a:solidFill>
                  <a:schemeClr val="tx1"/>
                </a:solidFill>
                <a:latin typeface="나눔고딕" charset="0"/>
                <a:ea typeface="나눔고딕" charset="0"/>
                <a:sym typeface="나눔 고딕" charset="0"/>
              </a:defRPr>
            </a:lvl2pPr>
            <a:lvl3pPr marL="1143000" indent="-228600" latinLnBrk="1">
              <a:spcBef>
                <a:spcPct val="20000"/>
              </a:spcBef>
              <a:buChar char="•"/>
              <a:defRPr kumimoji="1" sz="2000">
                <a:solidFill>
                  <a:schemeClr val="tx1"/>
                </a:solidFill>
                <a:latin typeface="나눔고딕" charset="0"/>
                <a:ea typeface="나눔고딕" charset="0"/>
                <a:sym typeface="나눔 고딕" charset="0"/>
              </a:defRPr>
            </a:lvl3pPr>
            <a:lvl4pPr marL="1600200" indent="-228600" latinLnBrk="1">
              <a:spcBef>
                <a:spcPct val="20000"/>
              </a:spcBef>
              <a:buChar char="–"/>
              <a:defRPr kumimoji="1" sz="2000">
                <a:solidFill>
                  <a:schemeClr val="tx1"/>
                </a:solidFill>
                <a:latin typeface="나눔고딕" charset="0"/>
                <a:ea typeface="나눔고딕" charset="0"/>
                <a:sym typeface="나눔 고딕" charset="0"/>
              </a:defRPr>
            </a:lvl4pPr>
            <a:lvl5pPr marL="2057400" indent="-228600" latinLnBrk="1">
              <a:spcBef>
                <a:spcPct val="20000"/>
              </a:spcBef>
              <a:buChar char="»"/>
              <a:defRPr kumimoji="1" sz="2000">
                <a:solidFill>
                  <a:schemeClr val="tx1"/>
                </a:solidFill>
                <a:latin typeface="나눔고딕" charset="0"/>
                <a:ea typeface="나눔고딕" charset="0"/>
                <a:sym typeface="나눔 고딕" charset="0"/>
              </a:defRPr>
            </a:lvl5pPr>
            <a:lvl6pPr marL="25146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6pPr>
            <a:lvl7pPr marL="29718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7pPr>
            <a:lvl8pPr marL="34290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8pPr>
            <a:lvl9pPr marL="38862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9pPr>
          </a:lstStyle>
          <a:p>
            <a:pPr latinLnBrk="0">
              <a:spcBef>
                <a:spcPct val="0"/>
              </a:spcBef>
              <a:buFontTx/>
              <a:buNone/>
              <a:defRPr/>
            </a:pPr>
            <a:r>
              <a:rPr kumimoji="0" lang="en-US" altLang="zh-CN" sz="8800" dirty="0">
                <a:solidFill>
                  <a:schemeClr val="accent5">
                    <a:lumMod val="75000"/>
                  </a:schemeClr>
                </a:solidFill>
                <a:latin typeface="华文细黑" charset="-122"/>
                <a:ea typeface="华文细黑" charset="-122"/>
              </a:rPr>
              <a:t>C</a:t>
            </a:r>
            <a:endParaRPr kumimoji="0" lang="zh-CN" altLang="en-US" sz="4400" dirty="0">
              <a:solidFill>
                <a:schemeClr val="accent5">
                  <a:lumMod val="75000"/>
                </a:schemeClr>
              </a:solidFill>
              <a:latin typeface="华文细黑" charset="-122"/>
              <a:ea typeface="华文细黑" charset="-122"/>
            </a:endParaRPr>
          </a:p>
        </p:txBody>
      </p:sp>
      <p:sp>
        <p:nvSpPr>
          <p:cNvPr id="5" name="MH_Others_3"/>
          <p:cNvSpPr txBox="1">
            <a:spLocks noChangeArrowheads="1"/>
          </p:cNvSpPr>
          <p:nvPr userDrawn="1">
            <p:custDataLst>
              <p:tags r:id="rId3"/>
            </p:custDataLst>
          </p:nvPr>
        </p:nvSpPr>
        <p:spPr bwMode="auto">
          <a:xfrm>
            <a:off x="942975" y="3384550"/>
            <a:ext cx="693738" cy="1498600"/>
          </a:xfrm>
          <a:prstGeom prst="rect">
            <a:avLst/>
          </a:prstGeom>
          <a:noFill/>
          <a:ln>
            <a:noFill/>
          </a:ln>
          <a:extLst>
            <a:ext uri="{909E8E84-426E-40DD-AFC4-6F175D3DCCD1}"/>
            <a:ext uri="{91240B29-F687-4F45-9708-019B960494DF}"/>
          </a:extLst>
        </p:spPr>
        <p:txBody>
          <a:bodyPr lIns="91418" tIns="45709" rIns="91418" bIns="45709" anchor="ctr"/>
          <a:lstStyle>
            <a:lvl1pPr latinLnBrk="1">
              <a:spcBef>
                <a:spcPct val="20000"/>
              </a:spcBef>
              <a:buChar char="•"/>
              <a:defRPr kumimoji="1" sz="2000">
                <a:solidFill>
                  <a:schemeClr val="tx1"/>
                </a:solidFill>
                <a:latin typeface="나눔고딕" charset="0"/>
                <a:ea typeface="나눔고딕" charset="0"/>
                <a:sym typeface="나눔 고딕" charset="0"/>
              </a:defRPr>
            </a:lvl1pPr>
            <a:lvl2pPr marL="742950" indent="-285750" latinLnBrk="1">
              <a:spcBef>
                <a:spcPct val="20000"/>
              </a:spcBef>
              <a:buChar char="–"/>
              <a:defRPr kumimoji="1" sz="2000">
                <a:solidFill>
                  <a:schemeClr val="tx1"/>
                </a:solidFill>
                <a:latin typeface="나눔고딕" charset="0"/>
                <a:ea typeface="나눔고딕" charset="0"/>
                <a:sym typeface="나눔 고딕" charset="0"/>
              </a:defRPr>
            </a:lvl2pPr>
            <a:lvl3pPr marL="1143000" indent="-228600" latinLnBrk="1">
              <a:spcBef>
                <a:spcPct val="20000"/>
              </a:spcBef>
              <a:buChar char="•"/>
              <a:defRPr kumimoji="1" sz="2000">
                <a:solidFill>
                  <a:schemeClr val="tx1"/>
                </a:solidFill>
                <a:latin typeface="나눔고딕" charset="0"/>
                <a:ea typeface="나눔고딕" charset="0"/>
                <a:sym typeface="나눔 고딕" charset="0"/>
              </a:defRPr>
            </a:lvl3pPr>
            <a:lvl4pPr marL="1600200" indent="-228600" latinLnBrk="1">
              <a:spcBef>
                <a:spcPct val="20000"/>
              </a:spcBef>
              <a:buChar char="–"/>
              <a:defRPr kumimoji="1" sz="2000">
                <a:solidFill>
                  <a:schemeClr val="tx1"/>
                </a:solidFill>
                <a:latin typeface="나눔고딕" charset="0"/>
                <a:ea typeface="나눔고딕" charset="0"/>
                <a:sym typeface="나눔 고딕" charset="0"/>
              </a:defRPr>
            </a:lvl4pPr>
            <a:lvl5pPr marL="2057400" indent="-228600" latinLnBrk="1">
              <a:spcBef>
                <a:spcPct val="20000"/>
              </a:spcBef>
              <a:buChar char="»"/>
              <a:defRPr kumimoji="1" sz="2000">
                <a:solidFill>
                  <a:schemeClr val="tx1"/>
                </a:solidFill>
                <a:latin typeface="나눔고딕" charset="0"/>
                <a:ea typeface="나눔고딕" charset="0"/>
                <a:sym typeface="나눔 고딕" charset="0"/>
              </a:defRPr>
            </a:lvl5pPr>
            <a:lvl6pPr marL="25146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6pPr>
            <a:lvl7pPr marL="29718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7pPr>
            <a:lvl8pPr marL="34290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8pPr>
            <a:lvl9pPr marL="3886200" indent="-228600" eaLnBrk="0" fontAlgn="base" latinLnBrk="1" hangingPunct="0">
              <a:spcBef>
                <a:spcPct val="20000"/>
              </a:spcBef>
              <a:spcAft>
                <a:spcPct val="0"/>
              </a:spcAft>
              <a:buChar char="»"/>
              <a:defRPr kumimoji="1" sz="2000">
                <a:solidFill>
                  <a:schemeClr val="tx1"/>
                </a:solidFill>
                <a:latin typeface="나눔고딕" charset="0"/>
                <a:ea typeface="나눔고딕" charset="0"/>
                <a:sym typeface="나눔 고딕" charset="0"/>
              </a:defRPr>
            </a:lvl9pPr>
          </a:lstStyle>
          <a:p>
            <a:pPr algn="ctr" latinLnBrk="0">
              <a:spcBef>
                <a:spcPct val="0"/>
              </a:spcBef>
              <a:buFontTx/>
              <a:buNone/>
              <a:defRPr/>
            </a:pPr>
            <a:r>
              <a:rPr kumimoji="0" lang="zh-CN" altLang="en-US" sz="4800" b="1" dirty="0">
                <a:solidFill>
                  <a:schemeClr val="accent1">
                    <a:lumMod val="75000"/>
                  </a:schemeClr>
                </a:solidFill>
                <a:latin typeface="华文细黑" charset="-122"/>
                <a:ea typeface="华文细黑" charset="-122"/>
              </a:rPr>
              <a:t>目</a:t>
            </a:r>
            <a:endParaRPr kumimoji="0" lang="en-US" altLang="zh-CN" sz="4800" b="1" dirty="0">
              <a:solidFill>
                <a:schemeClr val="accent1">
                  <a:lumMod val="75000"/>
                </a:schemeClr>
              </a:solidFill>
              <a:latin typeface="华文细黑" charset="-122"/>
              <a:ea typeface="华文细黑" charset="-122"/>
            </a:endParaRPr>
          </a:p>
          <a:p>
            <a:pPr algn="ctr" latinLnBrk="0">
              <a:spcBef>
                <a:spcPct val="0"/>
              </a:spcBef>
              <a:buFontTx/>
              <a:buNone/>
              <a:defRPr/>
            </a:pPr>
            <a:r>
              <a:rPr kumimoji="0" lang="zh-CN" altLang="en-US" sz="4800" b="1" dirty="0">
                <a:solidFill>
                  <a:schemeClr val="accent1">
                    <a:lumMod val="75000"/>
                  </a:schemeClr>
                </a:solidFill>
                <a:latin typeface="华文细黑" charset="-122"/>
                <a:ea typeface="华文细黑" charset="-122"/>
              </a:rPr>
              <a:t>录</a:t>
            </a:r>
          </a:p>
        </p:txBody>
      </p:sp>
      <p:sp>
        <p:nvSpPr>
          <p:cNvPr id="6" name="MH_Others_4"/>
          <p:cNvSpPr/>
          <p:nvPr userDrawn="1">
            <p:custDataLst>
              <p:tags r:id="rId4"/>
            </p:custDataLst>
          </p:nvPr>
        </p:nvSpPr>
        <p:spPr>
          <a:xfrm>
            <a:off x="981075" y="1438277"/>
            <a:ext cx="615950" cy="2062163"/>
          </a:xfrm>
          <a:prstGeom prst="rect">
            <a:avLst/>
          </a:prstGeom>
        </p:spPr>
        <p:txBody>
          <a:bodyPr vert="eaVert" lIns="91418" tIns="45709" rIns="91418" bIns="45709"/>
          <a:lstStyle/>
          <a:p>
            <a:pPr>
              <a:defRPr/>
            </a:pPr>
            <a:r>
              <a:rPr lang="en-US" altLang="zh-CN" sz="2800" spc="500" dirty="0">
                <a:solidFill>
                  <a:srgbClr val="C0C0C0"/>
                </a:solidFill>
                <a:latin typeface="华文细黑" panose="02010600040101010101" pitchFamily="2" charset="-122"/>
                <a:ea typeface="华文细黑" panose="02010600040101010101" pitchFamily="2" charset="-122"/>
              </a:rPr>
              <a:t>ONTENTS</a:t>
            </a:r>
            <a:endParaRPr lang="zh-CN" altLang="en-US" sz="2800" spc="500" dirty="0">
              <a:solidFill>
                <a:srgbClr val="C0C0C0"/>
              </a:solidFill>
              <a:latin typeface="华文细黑" panose="02010600040101010101" pitchFamily="2" charset="-122"/>
              <a:ea typeface="华文细黑" panose="02010600040101010101" pitchFamily="2" charset="-122"/>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052515"/>
            <a:ext cx="8147050" cy="4968875"/>
          </a:xfrm>
          <a:prstGeom prst="rect">
            <a:avLst/>
          </a:prstGeom>
        </p:spPr>
        <p:txBody>
          <a:bodyPr lIns="91418" tIns="45709" rIns="91418" bIns="45709"/>
          <a:lstStyle>
            <a:lvl1pPr>
              <a:buFontTx/>
              <a:buBlip>
                <a:blip r:embed="rId2"/>
              </a:buBlip>
              <a:defRPr sz="2000"/>
            </a:lvl1pPr>
            <a:lvl2pPr>
              <a:buFontTx/>
              <a:buBlip>
                <a:blip r:embed="rId3"/>
              </a:buBlip>
              <a:defRPr sz="1800"/>
            </a:lvl2pPr>
            <a:lvl3pPr>
              <a:buFontTx/>
              <a:buBlip>
                <a:blip r:embed="rId4"/>
              </a:buBlip>
              <a:defRPr sz="16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pic>
        <p:nvPicPr>
          <p:cNvPr id="2" name="Picture 2" descr="D:\07 公司资料\PPT+Word模版\logo蓝.png"/>
          <p:cNvPicPr>
            <a:picLocks noChangeAspect="1" noChangeArrowheads="1"/>
          </p:cNvPicPr>
          <p:nvPr userDrawn="1"/>
        </p:nvPicPr>
        <p:blipFill>
          <a:blip r:embed="rId2" cstate="print"/>
          <a:srcRect/>
          <a:stretch>
            <a:fillRect/>
          </a:stretch>
        </p:blipFill>
        <p:spPr bwMode="auto">
          <a:xfrm>
            <a:off x="7596190" y="260350"/>
            <a:ext cx="1169987" cy="222250"/>
          </a:xfrm>
          <a:prstGeom prst="rect">
            <a:avLst/>
          </a:prstGeom>
          <a:noFill/>
          <a:ln w="9525">
            <a:noFill/>
            <a:miter lim="800000"/>
            <a:headEnd/>
            <a:tailEnd/>
          </a:ln>
        </p:spPr>
      </p:pic>
      <p:pic>
        <p:nvPicPr>
          <p:cNvPr id="3" name="图片 6"/>
          <p:cNvPicPr>
            <a:picLocks noChangeAspect="1"/>
          </p:cNvPicPr>
          <p:nvPr userDrawn="1"/>
        </p:nvPicPr>
        <p:blipFill>
          <a:blip r:embed="rId3" cstate="print"/>
          <a:srcRect/>
          <a:stretch>
            <a:fillRect/>
          </a:stretch>
        </p:blipFill>
        <p:spPr bwMode="auto">
          <a:xfrm>
            <a:off x="0" y="4725988"/>
            <a:ext cx="9144000" cy="2159000"/>
          </a:xfrm>
          <a:prstGeom prst="rect">
            <a:avLst/>
          </a:prstGeom>
          <a:noFill/>
          <a:ln w="9525">
            <a:noFill/>
            <a:miter lim="800000"/>
            <a:headEnd/>
            <a:tailEnd/>
          </a:ln>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pic>
        <p:nvPicPr>
          <p:cNvPr id="2" name="Picture 2" descr="D:\07 公司资料\PPT+Word模版\logo蓝.png"/>
          <p:cNvPicPr>
            <a:picLocks noChangeAspect="1" noChangeArrowheads="1"/>
          </p:cNvPicPr>
          <p:nvPr userDrawn="1"/>
        </p:nvPicPr>
        <p:blipFill>
          <a:blip r:embed="rId2" cstate="print"/>
          <a:srcRect/>
          <a:stretch>
            <a:fillRect/>
          </a:stretch>
        </p:blipFill>
        <p:spPr bwMode="auto">
          <a:xfrm>
            <a:off x="7596190" y="260350"/>
            <a:ext cx="1169987" cy="222250"/>
          </a:xfrm>
          <a:prstGeom prst="rect">
            <a:avLst/>
          </a:prstGeom>
          <a:noFill/>
          <a:ln w="9525">
            <a:noFill/>
            <a:miter lim="800000"/>
            <a:headEnd/>
            <a:tailEnd/>
          </a:ln>
        </p:spPr>
      </p:pic>
      <p:pic>
        <p:nvPicPr>
          <p:cNvPr id="3" name="图片 6"/>
          <p:cNvPicPr>
            <a:picLocks noChangeAspect="1"/>
          </p:cNvPicPr>
          <p:nvPr userDrawn="1"/>
        </p:nvPicPr>
        <p:blipFill>
          <a:blip r:embed="rId3" cstate="print"/>
          <a:srcRect/>
          <a:stretch>
            <a:fillRect/>
          </a:stretch>
        </p:blipFill>
        <p:spPr bwMode="auto">
          <a:xfrm>
            <a:off x="0" y="3948115"/>
            <a:ext cx="9144000" cy="2936875"/>
          </a:xfrm>
          <a:prstGeom prst="rect">
            <a:avLst/>
          </a:prstGeom>
          <a:noFill/>
          <a:ln w="9525">
            <a:noFill/>
            <a:miter lim="800000"/>
            <a:headEnd/>
            <a:tailEnd/>
          </a:ln>
        </p:spPr>
      </p:pic>
      <p:sp>
        <p:nvSpPr>
          <p:cNvPr id="4" name="日期占位符 2"/>
          <p:cNvSpPr>
            <a:spLocks noGrp="1"/>
          </p:cNvSpPr>
          <p:nvPr>
            <p:ph type="dt" sz="half" idx="10"/>
          </p:nvPr>
        </p:nvSpPr>
        <p:spPr>
          <a:xfrm>
            <a:off x="457200" y="6245225"/>
            <a:ext cx="2133600" cy="476250"/>
          </a:xfrm>
          <a:prstGeom prst="rect">
            <a:avLst/>
          </a:prstGeom>
        </p:spPr>
        <p:txBody>
          <a:bodyPr lIns="91418" tIns="45709" rIns="91418" bIns="45709"/>
          <a:lstStyle>
            <a:lvl1pPr>
              <a:defRPr>
                <a:latin typeface="Arial" charset="0"/>
                <a:ea typeface="宋体" charset="-122"/>
              </a:defRPr>
            </a:lvl1pPr>
          </a:lstStyle>
          <a:p>
            <a:pPr>
              <a:defRPr/>
            </a:pPr>
            <a:endParaRPr lang="en-US" altLang="zh-CN"/>
          </a:p>
        </p:txBody>
      </p:sp>
      <p:sp>
        <p:nvSpPr>
          <p:cNvPr id="5" name="页脚占位符 3"/>
          <p:cNvSpPr>
            <a:spLocks noGrp="1"/>
          </p:cNvSpPr>
          <p:nvPr>
            <p:ph type="ftr" sz="quarter" idx="11"/>
          </p:nvPr>
        </p:nvSpPr>
        <p:spPr>
          <a:xfrm>
            <a:off x="3124200" y="6245225"/>
            <a:ext cx="2895600" cy="476250"/>
          </a:xfrm>
          <a:prstGeom prst="rect">
            <a:avLst/>
          </a:prstGeom>
        </p:spPr>
        <p:txBody>
          <a:bodyPr lIns="91418" tIns="45709" rIns="91418" bIns="45709"/>
          <a:lstStyle>
            <a:lvl1pPr>
              <a:defRPr>
                <a:latin typeface="Arial" charset="0"/>
                <a:ea typeface="宋体" charset="-122"/>
              </a:defRPr>
            </a:lvl1pPr>
          </a:lstStyle>
          <a:p>
            <a:pPr>
              <a:defRPr/>
            </a:pPr>
            <a:endParaRPr lang="en-US" altLang="zh-CN"/>
          </a:p>
        </p:txBody>
      </p:sp>
      <p:sp>
        <p:nvSpPr>
          <p:cNvPr id="6" name="灯片编号占位符 4"/>
          <p:cNvSpPr>
            <a:spLocks noGrp="1"/>
          </p:cNvSpPr>
          <p:nvPr>
            <p:ph type="sldNum" sz="quarter" idx="12"/>
          </p:nvPr>
        </p:nvSpPr>
        <p:spPr>
          <a:xfrm>
            <a:off x="6553200" y="6245225"/>
            <a:ext cx="2133600" cy="476250"/>
          </a:xfrm>
          <a:prstGeom prst="rect">
            <a:avLst/>
          </a:prstGeom>
        </p:spPr>
        <p:txBody>
          <a:bodyPr lIns="91418" tIns="45709" rIns="91418" bIns="45709"/>
          <a:lstStyle>
            <a:lvl1pPr>
              <a:defRPr>
                <a:latin typeface="Arial" charset="0"/>
                <a:ea typeface="宋体" charset="-122"/>
              </a:defRPr>
            </a:lvl1pPr>
          </a:lstStyle>
          <a:p>
            <a:pPr>
              <a:defRPr/>
            </a:pPr>
            <a:fld id="{7E3EF7CA-FC5D-40E8-BB2C-028F98E24947}"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5" name="Picture 2" descr="D:\07 公司资料\PPT+Word模版\logo蓝.png"/>
          <p:cNvPicPr>
            <a:picLocks noChangeAspect="1" noChangeArrowheads="1"/>
          </p:cNvPicPr>
          <p:nvPr userDrawn="1"/>
        </p:nvPicPr>
        <p:blipFill>
          <a:blip r:embed="rId2" cstate="print"/>
          <a:srcRect/>
          <a:stretch>
            <a:fillRect/>
          </a:stretch>
        </p:blipFill>
        <p:spPr bwMode="auto">
          <a:xfrm>
            <a:off x="7596190" y="260350"/>
            <a:ext cx="1169987" cy="222250"/>
          </a:xfrm>
          <a:prstGeom prst="rect">
            <a:avLst/>
          </a:prstGeom>
          <a:noFill/>
          <a:ln w="9525">
            <a:noFill/>
            <a:miter lim="800000"/>
            <a:headEnd/>
            <a:tailEnd/>
          </a:ln>
        </p:spPr>
      </p:pic>
      <p:pic>
        <p:nvPicPr>
          <p:cNvPr id="6" name="图片 6"/>
          <p:cNvPicPr>
            <a:picLocks noChangeAspect="1"/>
          </p:cNvPicPr>
          <p:nvPr userDrawn="1"/>
        </p:nvPicPr>
        <p:blipFill>
          <a:blip r:embed="rId3" cstate="print"/>
          <a:srcRect/>
          <a:stretch>
            <a:fillRect/>
          </a:stretch>
        </p:blipFill>
        <p:spPr bwMode="auto">
          <a:xfrm>
            <a:off x="0" y="4725988"/>
            <a:ext cx="9144000" cy="2159000"/>
          </a:xfrm>
          <a:prstGeom prst="rect">
            <a:avLst/>
          </a:prstGeom>
          <a:noFill/>
          <a:ln w="9525">
            <a:noFill/>
            <a:miter lim="800000"/>
            <a:headEnd/>
            <a:tailEnd/>
          </a:ln>
        </p:spPr>
      </p:pic>
      <p:sp>
        <p:nvSpPr>
          <p:cNvPr id="7" name="TextBox 6"/>
          <p:cNvSpPr txBox="1"/>
          <p:nvPr userDrawn="1"/>
        </p:nvSpPr>
        <p:spPr>
          <a:xfrm>
            <a:off x="8459790" y="6464302"/>
            <a:ext cx="720725" cy="276977"/>
          </a:xfrm>
          <a:prstGeom prst="rect">
            <a:avLst/>
          </a:prstGeom>
          <a:noFill/>
        </p:spPr>
        <p:txBody>
          <a:bodyPr lIns="91418" tIns="45709" rIns="91418" bIns="45709">
            <a:spAutoFit/>
          </a:bodyPr>
          <a:lstStyle/>
          <a:p>
            <a:pPr algn="ctr">
              <a:defRPr/>
            </a:pPr>
            <a:r>
              <a:rPr lang="en-US" altLang="zh-CN" sz="1200" b="1" dirty="0">
                <a:solidFill>
                  <a:srgbClr val="FF0000"/>
                </a:solidFill>
                <a:latin typeface="华文细黑" pitchFamily="2" charset="-122"/>
                <a:ea typeface="华文细黑" pitchFamily="2" charset="-122"/>
              </a:rPr>
              <a:t>V1.1</a:t>
            </a:r>
            <a:endParaRPr lang="zh-CN" altLang="en-US" sz="1200" b="1" dirty="0">
              <a:solidFill>
                <a:srgbClr val="FF0000"/>
              </a:solidFill>
              <a:latin typeface="华文细黑" pitchFamily="2" charset="-122"/>
              <a:ea typeface="华文细黑" pitchFamily="2" charset="-122"/>
            </a:endParaRPr>
          </a:p>
        </p:txBody>
      </p:sp>
      <p:sp>
        <p:nvSpPr>
          <p:cNvPr id="15" name="文本占位符 9"/>
          <p:cNvSpPr>
            <a:spLocks noGrp="1"/>
          </p:cNvSpPr>
          <p:nvPr>
            <p:ph type="body" sz="quarter" idx="16"/>
          </p:nvPr>
        </p:nvSpPr>
        <p:spPr>
          <a:xfrm>
            <a:off x="1403650" y="2852938"/>
            <a:ext cx="6144251" cy="1584325"/>
          </a:xfrm>
          <a:prstGeom prst="rect">
            <a:avLst/>
          </a:prstGeom>
        </p:spPr>
        <p:txBody>
          <a:bodyPr lIns="91418" tIns="45709" rIns="91418" bIns="45709">
            <a:normAutofit/>
          </a:bodyPr>
          <a:lstStyle>
            <a:lvl1pPr marL="0" indent="0" algn="ctr">
              <a:buNone/>
              <a:defRPr sz="3000">
                <a:solidFill>
                  <a:schemeClr val="tx1">
                    <a:lumMod val="95000"/>
                    <a:lumOff val="5000"/>
                  </a:schemeClr>
                </a:solidFill>
                <a:latin typeface="黑体" panose="02010609060101010101" pitchFamily="49" charset="-122"/>
                <a:ea typeface="黑体" panose="02010609060101010101" pitchFamily="49" charset="-122"/>
              </a:defRPr>
            </a:lvl1pPr>
          </a:lstStyle>
          <a:p>
            <a:pPr lvl="0"/>
            <a:r>
              <a:rPr lang="zh-CN" altLang="en-US" smtClean="0"/>
              <a:t>单击此处编辑母版文本样式</a:t>
            </a:r>
          </a:p>
        </p:txBody>
      </p:sp>
      <p:sp>
        <p:nvSpPr>
          <p:cNvPr id="16" name="文本占位符 10"/>
          <p:cNvSpPr>
            <a:spLocks noGrp="1"/>
          </p:cNvSpPr>
          <p:nvPr>
            <p:ph type="body" sz="quarter" idx="17"/>
          </p:nvPr>
        </p:nvSpPr>
        <p:spPr>
          <a:xfrm>
            <a:off x="1403648" y="2132856"/>
            <a:ext cx="6336704" cy="575122"/>
          </a:xfrm>
          <a:prstGeom prst="rect">
            <a:avLst/>
          </a:prstGeom>
        </p:spPr>
        <p:txBody>
          <a:bodyPr lIns="91418" tIns="45709" rIns="91418" bIns="45709" anchor="ctr"/>
          <a:lstStyle>
            <a:lvl1pPr marL="342818" marR="0" indent="-342818" algn="ctr" defTabSz="914180" rtl="0" eaLnBrk="1" fontAlgn="auto" latinLnBrk="0" hangingPunct="1">
              <a:lnSpc>
                <a:spcPct val="100000"/>
              </a:lnSpc>
              <a:spcBef>
                <a:spcPct val="20000"/>
              </a:spcBef>
              <a:spcAft>
                <a:spcPts val="0"/>
              </a:spcAft>
              <a:buClrTx/>
              <a:buSzTx/>
              <a:buFontTx/>
              <a:buNone/>
              <a:tabLst/>
              <a:defRPr sz="3200">
                <a:latin typeface="+mj-ea"/>
                <a:ea typeface="+mj-ea"/>
              </a:defRPr>
            </a:lvl1pPr>
          </a:lstStyle>
          <a:p>
            <a:pPr lvl="0"/>
            <a:r>
              <a:rPr lang="zh-CN" altLang="en-US" smtClean="0"/>
              <a:t>单击此处编辑母版文本样式</a:t>
            </a:r>
          </a:p>
        </p:txBody>
      </p:sp>
      <p:sp>
        <p:nvSpPr>
          <p:cNvPr id="17" name="标题 5"/>
          <p:cNvSpPr>
            <a:spLocks noGrp="1"/>
          </p:cNvSpPr>
          <p:nvPr>
            <p:ph type="title"/>
          </p:nvPr>
        </p:nvSpPr>
        <p:spPr>
          <a:xfrm>
            <a:off x="1401981" y="1556792"/>
            <a:ext cx="6145868" cy="1152128"/>
          </a:xfrm>
          <a:prstGeom prst="rect">
            <a:avLst/>
          </a:prstGeom>
        </p:spPr>
        <p:txBody>
          <a:bodyPr anchor="b"/>
          <a:lstStyle>
            <a:lvl1pPr algn="ctr">
              <a:defRPr sz="4500"/>
            </a:lvl1pPr>
          </a:lstStyle>
          <a:p>
            <a:r>
              <a:rPr lang="zh-CN" altLang="en-US" dirty="0" smtClean="0"/>
              <a:t>单击此处编辑母版标题样式</a:t>
            </a:r>
            <a:endParaRPr lang="zh-CN" alt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5" name="Picture 2" descr="D:\07 公司资料\PPT+Word模版\logo蓝.png"/>
          <p:cNvPicPr>
            <a:picLocks noChangeAspect="1" noChangeArrowheads="1"/>
          </p:cNvPicPr>
          <p:nvPr userDrawn="1"/>
        </p:nvPicPr>
        <p:blipFill>
          <a:blip r:embed="rId2" cstate="print"/>
          <a:srcRect/>
          <a:stretch>
            <a:fillRect/>
          </a:stretch>
        </p:blipFill>
        <p:spPr bwMode="auto">
          <a:xfrm>
            <a:off x="7596190" y="260350"/>
            <a:ext cx="1169987" cy="222250"/>
          </a:xfrm>
          <a:prstGeom prst="rect">
            <a:avLst/>
          </a:prstGeom>
          <a:noFill/>
          <a:ln w="9525">
            <a:noFill/>
            <a:miter lim="800000"/>
            <a:headEnd/>
            <a:tailEnd/>
          </a:ln>
        </p:spPr>
      </p:pic>
      <p:pic>
        <p:nvPicPr>
          <p:cNvPr id="6" name="图片 6"/>
          <p:cNvPicPr>
            <a:picLocks noChangeAspect="1"/>
          </p:cNvPicPr>
          <p:nvPr userDrawn="1"/>
        </p:nvPicPr>
        <p:blipFill>
          <a:blip r:embed="rId3" cstate="print"/>
          <a:srcRect/>
          <a:stretch>
            <a:fillRect/>
          </a:stretch>
        </p:blipFill>
        <p:spPr bwMode="auto">
          <a:xfrm>
            <a:off x="0" y="3948115"/>
            <a:ext cx="9144000" cy="2936875"/>
          </a:xfrm>
          <a:prstGeom prst="rect">
            <a:avLst/>
          </a:prstGeom>
          <a:noFill/>
          <a:ln w="9525">
            <a:noFill/>
            <a:miter lim="800000"/>
            <a:headEnd/>
            <a:tailEnd/>
          </a:ln>
        </p:spPr>
      </p:pic>
      <p:sp>
        <p:nvSpPr>
          <p:cNvPr id="15" name="文本占位符 9"/>
          <p:cNvSpPr>
            <a:spLocks noGrp="1"/>
          </p:cNvSpPr>
          <p:nvPr>
            <p:ph type="body" sz="quarter" idx="16"/>
          </p:nvPr>
        </p:nvSpPr>
        <p:spPr>
          <a:xfrm>
            <a:off x="685237" y="2852938"/>
            <a:ext cx="6911101" cy="1584325"/>
          </a:xfrm>
          <a:prstGeom prst="rect">
            <a:avLst/>
          </a:prstGeom>
        </p:spPr>
        <p:txBody>
          <a:bodyPr lIns="91418" tIns="45709" rIns="91418" bIns="45709">
            <a:normAutofit/>
          </a:bodyPr>
          <a:lstStyle>
            <a:lvl1pPr marL="0" indent="0" algn="l">
              <a:buNone/>
              <a:defRPr sz="3000">
                <a:solidFill>
                  <a:schemeClr val="tx1">
                    <a:lumMod val="95000"/>
                    <a:lumOff val="5000"/>
                  </a:schemeClr>
                </a:solidFill>
                <a:latin typeface="黑体" panose="02010609060101010101" pitchFamily="49" charset="-122"/>
                <a:ea typeface="黑体" panose="02010609060101010101" pitchFamily="49" charset="-122"/>
              </a:defRPr>
            </a:lvl1pPr>
          </a:lstStyle>
          <a:p>
            <a:pPr lvl="0"/>
            <a:r>
              <a:rPr lang="zh-CN" altLang="en-US" smtClean="0"/>
              <a:t>单击此处编辑母版文本样式</a:t>
            </a:r>
          </a:p>
        </p:txBody>
      </p:sp>
      <p:sp>
        <p:nvSpPr>
          <p:cNvPr id="16" name="文本占位符 10"/>
          <p:cNvSpPr>
            <a:spLocks noGrp="1"/>
          </p:cNvSpPr>
          <p:nvPr>
            <p:ph type="body" sz="quarter" idx="17"/>
          </p:nvPr>
        </p:nvSpPr>
        <p:spPr>
          <a:xfrm>
            <a:off x="685234" y="2132856"/>
            <a:ext cx="7496405" cy="575122"/>
          </a:xfrm>
          <a:prstGeom prst="rect">
            <a:avLst/>
          </a:prstGeom>
        </p:spPr>
        <p:txBody>
          <a:bodyPr lIns="91418" tIns="45709" rIns="91418" bIns="45709" anchor="ctr"/>
          <a:lstStyle>
            <a:lvl1pPr marL="342818" marR="0" indent="-342818" algn="l" defTabSz="914180" rtl="0" eaLnBrk="1" fontAlgn="auto" latinLnBrk="0" hangingPunct="1">
              <a:lnSpc>
                <a:spcPct val="100000"/>
              </a:lnSpc>
              <a:spcBef>
                <a:spcPct val="20000"/>
              </a:spcBef>
              <a:spcAft>
                <a:spcPts val="0"/>
              </a:spcAft>
              <a:buClrTx/>
              <a:buSzTx/>
              <a:buFontTx/>
              <a:buNone/>
              <a:tabLst/>
              <a:defRPr sz="3200">
                <a:latin typeface="+mj-ea"/>
                <a:ea typeface="+mj-ea"/>
              </a:defRPr>
            </a:lvl1pPr>
          </a:lstStyle>
          <a:p>
            <a:pPr lvl="0"/>
            <a:r>
              <a:rPr lang="zh-CN" altLang="en-US" smtClean="0"/>
              <a:t>单击此处编辑母版文本样式</a:t>
            </a:r>
          </a:p>
        </p:txBody>
      </p:sp>
      <p:sp>
        <p:nvSpPr>
          <p:cNvPr id="17" name="标题 5"/>
          <p:cNvSpPr>
            <a:spLocks noGrp="1"/>
          </p:cNvSpPr>
          <p:nvPr>
            <p:ph type="title"/>
          </p:nvPr>
        </p:nvSpPr>
        <p:spPr>
          <a:xfrm>
            <a:off x="683570" y="1556792"/>
            <a:ext cx="6912920" cy="1152128"/>
          </a:xfrm>
          <a:prstGeom prst="rect">
            <a:avLst/>
          </a:prstGeom>
        </p:spPr>
        <p:txBody>
          <a:bodyPr anchor="b"/>
          <a:lstStyle>
            <a:lvl1pPr algn="l">
              <a:defRPr sz="4500"/>
            </a:lvl1pPr>
          </a:lstStyle>
          <a:p>
            <a:r>
              <a:rPr lang="zh-CN" altLang="en-US" smtClean="0"/>
              <a:t>单击此处编辑母版标题样式</a:t>
            </a:r>
            <a:endParaRPr lang="zh-CN" altLang="en-US" dirty="0"/>
          </a:p>
        </p:txBody>
      </p:sp>
      <p:sp>
        <p:nvSpPr>
          <p:cNvPr id="7" name="日期占位符 2"/>
          <p:cNvSpPr>
            <a:spLocks noGrp="1"/>
          </p:cNvSpPr>
          <p:nvPr>
            <p:ph type="dt" sz="half" idx="18"/>
          </p:nvPr>
        </p:nvSpPr>
        <p:spPr>
          <a:xfrm>
            <a:off x="457200" y="6245225"/>
            <a:ext cx="2133600" cy="476250"/>
          </a:xfrm>
          <a:prstGeom prst="rect">
            <a:avLst/>
          </a:prstGeom>
        </p:spPr>
        <p:txBody>
          <a:bodyPr lIns="91418" tIns="45709" rIns="91418" bIns="45709"/>
          <a:lstStyle>
            <a:lvl1pPr>
              <a:defRPr>
                <a:latin typeface="Arial" charset="0"/>
                <a:ea typeface="宋体" charset="-122"/>
              </a:defRPr>
            </a:lvl1pPr>
          </a:lstStyle>
          <a:p>
            <a:pPr>
              <a:defRPr/>
            </a:pPr>
            <a:endParaRPr lang="en-US" altLang="zh-CN"/>
          </a:p>
        </p:txBody>
      </p:sp>
      <p:sp>
        <p:nvSpPr>
          <p:cNvPr id="8" name="页脚占位符 3"/>
          <p:cNvSpPr>
            <a:spLocks noGrp="1"/>
          </p:cNvSpPr>
          <p:nvPr>
            <p:ph type="ftr" sz="quarter" idx="19"/>
          </p:nvPr>
        </p:nvSpPr>
        <p:spPr>
          <a:xfrm>
            <a:off x="3124200" y="6245225"/>
            <a:ext cx="2895600" cy="476250"/>
          </a:xfrm>
          <a:prstGeom prst="rect">
            <a:avLst/>
          </a:prstGeom>
        </p:spPr>
        <p:txBody>
          <a:bodyPr lIns="91418" tIns="45709" rIns="91418" bIns="45709"/>
          <a:lstStyle>
            <a:lvl1pPr>
              <a:defRPr>
                <a:latin typeface="Arial" charset="0"/>
                <a:ea typeface="宋体" charset="-122"/>
              </a:defRPr>
            </a:lvl1pPr>
          </a:lstStyle>
          <a:p>
            <a:pPr>
              <a:defRPr/>
            </a:pPr>
            <a:endParaRPr lang="en-US" altLang="zh-CN"/>
          </a:p>
        </p:txBody>
      </p:sp>
      <p:sp>
        <p:nvSpPr>
          <p:cNvPr id="9" name="灯片编号占位符 4"/>
          <p:cNvSpPr>
            <a:spLocks noGrp="1"/>
          </p:cNvSpPr>
          <p:nvPr>
            <p:ph type="sldNum" sz="quarter" idx="20"/>
          </p:nvPr>
        </p:nvSpPr>
        <p:spPr>
          <a:xfrm>
            <a:off x="6553200" y="6245225"/>
            <a:ext cx="2133600" cy="476250"/>
          </a:xfrm>
          <a:prstGeom prst="rect">
            <a:avLst/>
          </a:prstGeom>
        </p:spPr>
        <p:txBody>
          <a:bodyPr lIns="91418" tIns="45709" rIns="91418" bIns="45709"/>
          <a:lstStyle>
            <a:lvl1pPr>
              <a:defRPr>
                <a:latin typeface="Arial" charset="0"/>
                <a:ea typeface="宋体" charset="-122"/>
              </a:defRPr>
            </a:lvl1pPr>
          </a:lstStyle>
          <a:p>
            <a:pPr>
              <a:defRPr/>
            </a:pPr>
            <a:fld id="{5983D783-031F-4082-A364-4EC5FCF5FA3B}"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 name="Picture 2" descr="D:\07 公司资料\PPT+Word模版\首页白.png"/>
          <p:cNvPicPr>
            <a:picLocks noChangeAspect="1" noChangeArrowheads="1"/>
          </p:cNvPicPr>
          <p:nvPr userDrawn="1"/>
        </p:nvPicPr>
        <p:blipFill>
          <a:blip r:embed="rId2" cstate="print"/>
          <a:srcRect/>
          <a:stretch>
            <a:fillRect/>
          </a:stretch>
        </p:blipFill>
        <p:spPr bwMode="auto">
          <a:xfrm>
            <a:off x="0" y="908050"/>
            <a:ext cx="9144000" cy="5983288"/>
          </a:xfrm>
          <a:prstGeom prst="rect">
            <a:avLst/>
          </a:prstGeom>
          <a:noFill/>
          <a:ln w="9525">
            <a:noFill/>
            <a:miter lim="800000"/>
            <a:headEnd/>
            <a:tailEnd/>
          </a:ln>
        </p:spPr>
      </p:pic>
      <p:pic>
        <p:nvPicPr>
          <p:cNvPr id="3" name="Picture 2" descr="D:\07 公司资料\PPT+Word模版\logo蓝.png"/>
          <p:cNvPicPr>
            <a:picLocks noChangeAspect="1" noChangeArrowheads="1"/>
          </p:cNvPicPr>
          <p:nvPr userDrawn="1"/>
        </p:nvPicPr>
        <p:blipFill>
          <a:blip r:embed="rId3" cstate="print"/>
          <a:srcRect/>
          <a:stretch>
            <a:fillRect/>
          </a:stretch>
        </p:blipFill>
        <p:spPr bwMode="auto">
          <a:xfrm>
            <a:off x="7596190" y="260350"/>
            <a:ext cx="1169987" cy="222250"/>
          </a:xfrm>
          <a:prstGeom prst="rect">
            <a:avLst/>
          </a:prstGeom>
          <a:noFill/>
          <a:ln w="9525">
            <a:noFill/>
            <a:miter lim="800000"/>
            <a:headEnd/>
            <a:tailEnd/>
          </a:ln>
        </p:spPr>
      </p:pic>
      <p:sp>
        <p:nvSpPr>
          <p:cNvPr id="4" name="矩形 3"/>
          <p:cNvSpPr/>
          <p:nvPr userDrawn="1"/>
        </p:nvSpPr>
        <p:spPr>
          <a:xfrm>
            <a:off x="0" y="3573465"/>
            <a:ext cx="9144000" cy="3284537"/>
          </a:xfrm>
          <a:prstGeom prst="rect">
            <a:avLst/>
          </a:prstGeom>
          <a:solidFill>
            <a:srgbClr val="FFFFFF">
              <a:alpha val="8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anchor="ctr"/>
          <a:lstStyle/>
          <a:p>
            <a:pPr algn="ctr">
              <a:defRPr/>
            </a:pPr>
            <a:endParaRPr lang="zh-CN" altLang="en-US"/>
          </a:p>
        </p:txBody>
      </p:sp>
      <p:sp>
        <p:nvSpPr>
          <p:cNvPr id="5" name="矩形 4"/>
          <p:cNvSpPr>
            <a:spLocks noChangeArrowheads="1"/>
          </p:cNvSpPr>
          <p:nvPr userDrawn="1"/>
        </p:nvSpPr>
        <p:spPr bwMode="auto">
          <a:xfrm>
            <a:off x="6783389" y="6308726"/>
            <a:ext cx="2036603" cy="338532"/>
          </a:xfrm>
          <a:prstGeom prst="rect">
            <a:avLst/>
          </a:prstGeom>
          <a:noFill/>
          <a:ln>
            <a:noFill/>
          </a:ln>
          <a:extLst>
            <a:ext uri="{909E8E84-426E-40DD-AFC4-6F175D3DCCD1}"/>
            <a:ext uri="{91240B29-F687-4F45-9708-019B960494DF}"/>
          </a:extLst>
        </p:spPr>
        <p:txBody>
          <a:bodyPr wrap="none" lIns="91418" tIns="45709" rIns="91418" bIns="45709">
            <a:spAutoFit/>
          </a:bodyPr>
          <a:lstStyle>
            <a:lvl1pPr eaLnBrk="0" hangingPunct="0">
              <a:defRPr sz="1600">
                <a:solidFill>
                  <a:schemeClr val="tx1"/>
                </a:solidFill>
                <a:latin typeface="Arial" pitchFamily="34" charset="0"/>
                <a:ea typeface="宋体" pitchFamily="2" charset="-122"/>
              </a:defRPr>
            </a:lvl1pPr>
            <a:lvl2pPr marL="742950" indent="-285750" eaLnBrk="0" hangingPunct="0">
              <a:defRPr sz="1600">
                <a:solidFill>
                  <a:schemeClr val="tx1"/>
                </a:solidFill>
                <a:latin typeface="Arial" pitchFamily="34" charset="0"/>
                <a:ea typeface="宋体" pitchFamily="2" charset="-122"/>
              </a:defRPr>
            </a:lvl2pPr>
            <a:lvl3pPr marL="1143000" indent="-228600" eaLnBrk="0" hangingPunct="0">
              <a:defRPr sz="1600">
                <a:solidFill>
                  <a:schemeClr val="tx1"/>
                </a:solidFill>
                <a:latin typeface="Arial" pitchFamily="34" charset="0"/>
                <a:ea typeface="宋体" pitchFamily="2" charset="-122"/>
              </a:defRPr>
            </a:lvl3pPr>
            <a:lvl4pPr marL="1600200" indent="-228600" eaLnBrk="0" hangingPunct="0">
              <a:defRPr sz="1600">
                <a:solidFill>
                  <a:schemeClr val="tx1"/>
                </a:solidFill>
                <a:latin typeface="Arial" pitchFamily="34" charset="0"/>
                <a:ea typeface="宋体" pitchFamily="2" charset="-122"/>
              </a:defRPr>
            </a:lvl4pPr>
            <a:lvl5pPr marL="2057400" indent="-228600" eaLnBrk="0" hangingPunct="0">
              <a:defRPr sz="16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6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6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6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600">
                <a:solidFill>
                  <a:schemeClr val="tx1"/>
                </a:solidFill>
                <a:latin typeface="Arial" pitchFamily="34" charset="0"/>
                <a:ea typeface="宋体" pitchFamily="2" charset="-122"/>
              </a:defRPr>
            </a:lvl9pPr>
          </a:lstStyle>
          <a:p>
            <a:pPr eaLnBrk="1" hangingPunct="1">
              <a:defRPr/>
            </a:pPr>
            <a:r>
              <a:rPr lang="en-US" altLang="zh-CN" b="1" smtClean="0">
                <a:latin typeface="微软雅黑" pitchFamily="34" charset="-122"/>
                <a:ea typeface="微软雅黑" pitchFamily="34" charset="-122"/>
              </a:rPr>
              <a:t>www.neuedu.com</a:t>
            </a:r>
            <a:endParaRPr lang="zh-CN" altLang="en-US" b="1" smtClean="0">
              <a:latin typeface="微软雅黑" pitchFamily="34" charset="-122"/>
              <a:ea typeface="微软雅黑" pitchFamily="34" charset="-122"/>
            </a:endParaRPr>
          </a:p>
        </p:txBody>
      </p:sp>
      <p:sp>
        <p:nvSpPr>
          <p:cNvPr id="6" name="日期占位符 2"/>
          <p:cNvSpPr>
            <a:spLocks noGrp="1"/>
          </p:cNvSpPr>
          <p:nvPr>
            <p:ph type="dt" sz="half" idx="10"/>
          </p:nvPr>
        </p:nvSpPr>
        <p:spPr>
          <a:xfrm>
            <a:off x="457200" y="6245225"/>
            <a:ext cx="2133600" cy="476250"/>
          </a:xfrm>
          <a:prstGeom prst="rect">
            <a:avLst/>
          </a:prstGeom>
        </p:spPr>
        <p:txBody>
          <a:bodyPr lIns="91418" tIns="45709" rIns="91418" bIns="45709"/>
          <a:lstStyle>
            <a:lvl1pPr>
              <a:defRPr>
                <a:latin typeface="Arial" charset="0"/>
                <a:ea typeface="宋体" charset="-122"/>
              </a:defRPr>
            </a:lvl1pPr>
          </a:lstStyle>
          <a:p>
            <a:pPr>
              <a:defRPr/>
            </a:pPr>
            <a:endParaRPr lang="en-US" altLang="zh-CN"/>
          </a:p>
        </p:txBody>
      </p:sp>
      <p:sp>
        <p:nvSpPr>
          <p:cNvPr id="7" name="页脚占位符 3"/>
          <p:cNvSpPr>
            <a:spLocks noGrp="1"/>
          </p:cNvSpPr>
          <p:nvPr>
            <p:ph type="ftr" sz="quarter" idx="11"/>
          </p:nvPr>
        </p:nvSpPr>
        <p:spPr>
          <a:xfrm>
            <a:off x="3124200" y="6245225"/>
            <a:ext cx="2895600" cy="476250"/>
          </a:xfrm>
          <a:prstGeom prst="rect">
            <a:avLst/>
          </a:prstGeom>
        </p:spPr>
        <p:txBody>
          <a:bodyPr lIns="91418" tIns="45709" rIns="91418" bIns="45709"/>
          <a:lstStyle>
            <a:lvl1pPr>
              <a:defRPr>
                <a:latin typeface="Arial" charset="0"/>
                <a:ea typeface="宋体" charset="-122"/>
              </a:defRPr>
            </a:lvl1pPr>
          </a:lstStyle>
          <a:p>
            <a:pPr>
              <a:defRPr/>
            </a:pPr>
            <a:endParaRPr lang="en-US" altLang="zh-CN"/>
          </a:p>
        </p:txBody>
      </p:sp>
      <p:sp>
        <p:nvSpPr>
          <p:cNvPr id="8" name="灯片编号占位符 4"/>
          <p:cNvSpPr>
            <a:spLocks noGrp="1"/>
          </p:cNvSpPr>
          <p:nvPr>
            <p:ph type="sldNum" sz="quarter" idx="12"/>
          </p:nvPr>
        </p:nvSpPr>
        <p:spPr>
          <a:xfrm>
            <a:off x="6553200" y="6245225"/>
            <a:ext cx="2133600" cy="476250"/>
          </a:xfrm>
          <a:prstGeom prst="rect">
            <a:avLst/>
          </a:prstGeom>
        </p:spPr>
        <p:txBody>
          <a:bodyPr lIns="91418" tIns="45709" rIns="91418" bIns="45709"/>
          <a:lstStyle>
            <a:lvl1pPr>
              <a:defRPr>
                <a:latin typeface="Arial" charset="0"/>
                <a:ea typeface="宋体" charset="-122"/>
              </a:defRPr>
            </a:lvl1pPr>
          </a:lstStyle>
          <a:p>
            <a:pPr>
              <a:defRPr/>
            </a:pPr>
            <a:fld id="{E3C09374-0D35-4DB6-9604-02A5E9C22ABB}" type="slidenum">
              <a:rPr lang="en-US" altLang="zh-CN"/>
              <a:pPr>
                <a:defRPr/>
              </a:pPr>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Picture 4"/>
          <p:cNvPicPr>
            <a:picLocks noChangeAspect="1" noChangeArrowheads="1"/>
          </p:cNvPicPr>
          <p:nvPr userDrawn="1"/>
        </p:nvPicPr>
        <p:blipFill>
          <a:blip r:embed="rId2" cstate="print"/>
          <a:srcRect/>
          <a:stretch>
            <a:fillRect/>
          </a:stretch>
        </p:blipFill>
        <p:spPr bwMode="auto">
          <a:xfrm>
            <a:off x="4765" y="217490"/>
            <a:ext cx="9139237" cy="6669087"/>
          </a:xfrm>
          <a:prstGeom prst="rect">
            <a:avLst/>
          </a:prstGeom>
          <a:noFill/>
          <a:ln w="9525">
            <a:noFill/>
            <a:miter lim="800000"/>
            <a:headEnd/>
            <a:tailEnd/>
          </a:ln>
        </p:spPr>
      </p:pic>
      <p:pic>
        <p:nvPicPr>
          <p:cNvPr id="4" name="Picture 2" descr="D:\07 公司资料\PPT+Word模版\logo蓝.png"/>
          <p:cNvPicPr>
            <a:picLocks noChangeAspect="1" noChangeArrowheads="1"/>
          </p:cNvPicPr>
          <p:nvPr userDrawn="1"/>
        </p:nvPicPr>
        <p:blipFill>
          <a:blip r:embed="rId3" cstate="print"/>
          <a:srcRect/>
          <a:stretch>
            <a:fillRect/>
          </a:stretch>
        </p:blipFill>
        <p:spPr bwMode="auto">
          <a:xfrm>
            <a:off x="7596190" y="260350"/>
            <a:ext cx="1169987" cy="222250"/>
          </a:xfrm>
          <a:prstGeom prst="rect">
            <a:avLst/>
          </a:prstGeom>
          <a:noFill/>
          <a:ln w="9525">
            <a:noFill/>
            <a:miter lim="800000"/>
            <a:headEnd/>
            <a:tailEnd/>
          </a:ln>
        </p:spPr>
      </p:pic>
      <p:sp>
        <p:nvSpPr>
          <p:cNvPr id="5" name="TextBox 4"/>
          <p:cNvSpPr txBox="1">
            <a:spLocks noChangeArrowheads="1"/>
          </p:cNvSpPr>
          <p:nvPr userDrawn="1"/>
        </p:nvSpPr>
        <p:spPr bwMode="auto">
          <a:xfrm>
            <a:off x="250824" y="217490"/>
            <a:ext cx="1802117" cy="307754"/>
          </a:xfrm>
          <a:prstGeom prst="rect">
            <a:avLst/>
          </a:prstGeom>
          <a:noFill/>
          <a:ln>
            <a:noFill/>
          </a:ln>
          <a:extLst>
            <a:ext uri="{909E8E84-426E-40DD-AFC4-6F175D3DCCD1}"/>
            <a:ext uri="{91240B29-F687-4F45-9708-019B960494DF}"/>
          </a:extLst>
        </p:spPr>
        <p:txBody>
          <a:bodyPr wrap="none" lIns="91418" tIns="45709" rIns="91418" bIns="45709">
            <a:spAutoFit/>
          </a:bodyPr>
          <a:lstStyle>
            <a:lvl1pPr eaLnBrk="0" hangingPunct="0">
              <a:defRPr sz="1600">
                <a:solidFill>
                  <a:schemeClr val="tx1"/>
                </a:solidFill>
                <a:latin typeface="Arial" pitchFamily="34" charset="0"/>
                <a:ea typeface="宋体" pitchFamily="2" charset="-122"/>
              </a:defRPr>
            </a:lvl1pPr>
            <a:lvl2pPr marL="742950" indent="-285750" eaLnBrk="0" hangingPunct="0">
              <a:defRPr sz="1600">
                <a:solidFill>
                  <a:schemeClr val="tx1"/>
                </a:solidFill>
                <a:latin typeface="Arial" pitchFamily="34" charset="0"/>
                <a:ea typeface="宋体" pitchFamily="2" charset="-122"/>
              </a:defRPr>
            </a:lvl2pPr>
            <a:lvl3pPr marL="1143000" indent="-228600" eaLnBrk="0" hangingPunct="0">
              <a:defRPr sz="1600">
                <a:solidFill>
                  <a:schemeClr val="tx1"/>
                </a:solidFill>
                <a:latin typeface="Arial" pitchFamily="34" charset="0"/>
                <a:ea typeface="宋体" pitchFamily="2" charset="-122"/>
              </a:defRPr>
            </a:lvl3pPr>
            <a:lvl4pPr marL="1600200" indent="-228600" eaLnBrk="0" hangingPunct="0">
              <a:defRPr sz="1600">
                <a:solidFill>
                  <a:schemeClr val="tx1"/>
                </a:solidFill>
                <a:latin typeface="Arial" pitchFamily="34" charset="0"/>
                <a:ea typeface="宋体" pitchFamily="2" charset="-122"/>
              </a:defRPr>
            </a:lvl4pPr>
            <a:lvl5pPr marL="2057400" indent="-228600" eaLnBrk="0" hangingPunct="0">
              <a:defRPr sz="16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6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6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6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600">
                <a:solidFill>
                  <a:schemeClr val="tx1"/>
                </a:solidFill>
                <a:latin typeface="Arial" pitchFamily="34" charset="0"/>
                <a:ea typeface="宋体" pitchFamily="2" charset="-122"/>
              </a:defRPr>
            </a:lvl9pPr>
          </a:lstStyle>
          <a:p>
            <a:pPr eaLnBrk="1" hangingPunct="1">
              <a:defRPr/>
            </a:pPr>
            <a:r>
              <a:rPr lang="en-US" altLang="zh-CN" sz="1400" b="1" dirty="0" smtClean="0">
                <a:solidFill>
                  <a:srgbClr val="002060"/>
                </a:solidFill>
                <a:latin typeface="微软雅黑" pitchFamily="34" charset="-122"/>
                <a:ea typeface="微软雅黑" pitchFamily="34" charset="-122"/>
              </a:rPr>
              <a:t>www.neuedu.com</a:t>
            </a:r>
            <a:endParaRPr lang="zh-CN" altLang="en-US" sz="1400" b="1" dirty="0" smtClean="0">
              <a:solidFill>
                <a:srgbClr val="002060"/>
              </a:solidFill>
              <a:latin typeface="微软雅黑" pitchFamily="34" charset="-122"/>
              <a:ea typeface="微软雅黑" pitchFamily="34" charset="-122"/>
            </a:endParaRPr>
          </a:p>
        </p:txBody>
      </p:sp>
      <p:sp>
        <p:nvSpPr>
          <p:cNvPr id="2" name="标题 1"/>
          <p:cNvSpPr>
            <a:spLocks noGrp="1"/>
          </p:cNvSpPr>
          <p:nvPr>
            <p:ph type="title"/>
          </p:nvPr>
        </p:nvSpPr>
        <p:spPr>
          <a:xfrm>
            <a:off x="459694" y="4509120"/>
            <a:ext cx="8229600" cy="1800200"/>
          </a:xfrm>
        </p:spPr>
        <p:txBody>
          <a:bodyPr/>
          <a:lstStyle>
            <a:lvl1pPr>
              <a:defRPr sz="4000"/>
            </a:lvl1pPr>
          </a:lstStyle>
          <a:p>
            <a:r>
              <a:rPr lang="zh-CN" altLang="en-US" dirty="0" smtClean="0"/>
              <a:t>单击此处编辑母版标题样式</a:t>
            </a:r>
            <a:endParaRPr lang="zh-CN" alt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a:prstGeom prst="rect">
            <a:avLst/>
          </a:prstGeo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lIns="91418" tIns="45709" rIns="91418" bIns="45709"/>
          <a:lstStyle>
            <a:lvl1pPr marL="0" indent="0" algn="ctr">
              <a:buNone/>
              <a:defRPr>
                <a:solidFill>
                  <a:schemeClr val="tx1">
                    <a:tint val="75000"/>
                  </a:schemeClr>
                </a:solidFill>
              </a:defRPr>
            </a:lvl1pPr>
            <a:lvl2pPr marL="457090" indent="0" algn="ctr">
              <a:buNone/>
              <a:defRPr>
                <a:solidFill>
                  <a:schemeClr val="tx1">
                    <a:tint val="75000"/>
                  </a:schemeClr>
                </a:solidFill>
              </a:defRPr>
            </a:lvl2pPr>
            <a:lvl3pPr marL="914180" indent="0" algn="ctr">
              <a:buNone/>
              <a:defRPr>
                <a:solidFill>
                  <a:schemeClr val="tx1">
                    <a:tint val="75000"/>
                  </a:schemeClr>
                </a:solidFill>
              </a:defRPr>
            </a:lvl3pPr>
            <a:lvl4pPr marL="1371270" indent="0" algn="ctr">
              <a:buNone/>
              <a:defRPr>
                <a:solidFill>
                  <a:schemeClr val="tx1">
                    <a:tint val="75000"/>
                  </a:schemeClr>
                </a:solidFill>
              </a:defRPr>
            </a:lvl4pPr>
            <a:lvl5pPr marL="1828362" indent="0" algn="ctr">
              <a:buNone/>
              <a:defRPr>
                <a:solidFill>
                  <a:schemeClr val="tx1">
                    <a:tint val="75000"/>
                  </a:schemeClr>
                </a:solidFill>
              </a:defRPr>
            </a:lvl5pPr>
            <a:lvl6pPr marL="2285450" indent="0" algn="ctr">
              <a:buNone/>
              <a:defRPr>
                <a:solidFill>
                  <a:schemeClr val="tx1">
                    <a:tint val="75000"/>
                  </a:schemeClr>
                </a:solidFill>
              </a:defRPr>
            </a:lvl6pPr>
            <a:lvl7pPr marL="2742541" indent="0" algn="ctr">
              <a:buNone/>
              <a:defRPr>
                <a:solidFill>
                  <a:schemeClr val="tx1">
                    <a:tint val="75000"/>
                  </a:schemeClr>
                </a:solidFill>
              </a:defRPr>
            </a:lvl7pPr>
            <a:lvl8pPr marL="3199631" indent="0" algn="ctr">
              <a:buNone/>
              <a:defRPr>
                <a:solidFill>
                  <a:schemeClr val="tx1">
                    <a:tint val="75000"/>
                  </a:schemeClr>
                </a:solidFill>
              </a:defRPr>
            </a:lvl8pPr>
            <a:lvl9pPr marL="3656721"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2"/>
            <a:ext cx="2133600" cy="365125"/>
          </a:xfrm>
          <a:prstGeom prst="rect">
            <a:avLst/>
          </a:prstGeom>
        </p:spPr>
        <p:txBody>
          <a:bodyPr lIns="91418" tIns="45709" rIns="91418" bIns="45709"/>
          <a:lstStyle>
            <a:lvl1pPr>
              <a:defRPr>
                <a:latin typeface="Arial" charset="0"/>
                <a:ea typeface="宋体" charset="-122"/>
              </a:defRPr>
            </a:lvl1pPr>
          </a:lstStyle>
          <a:p>
            <a:pPr>
              <a:defRPr/>
            </a:pPr>
            <a:fld id="{CFC3EC6F-446D-4AEB-9162-A01C4BB40183}" type="datetimeFigureOut">
              <a:rPr lang="zh-CN" altLang="en-US"/>
              <a:pPr>
                <a:defRPr/>
              </a:pPr>
              <a:t>2018/10/12</a:t>
            </a:fld>
            <a:endParaRPr lang="zh-CN" altLang="en-US"/>
          </a:p>
        </p:txBody>
      </p:sp>
      <p:sp>
        <p:nvSpPr>
          <p:cNvPr id="5" name="页脚占位符 4"/>
          <p:cNvSpPr>
            <a:spLocks noGrp="1"/>
          </p:cNvSpPr>
          <p:nvPr>
            <p:ph type="ftr" sz="quarter" idx="11"/>
          </p:nvPr>
        </p:nvSpPr>
        <p:spPr>
          <a:xfrm>
            <a:off x="3124200" y="6356352"/>
            <a:ext cx="2895600" cy="365125"/>
          </a:xfrm>
          <a:prstGeom prst="rect">
            <a:avLst/>
          </a:prstGeom>
        </p:spPr>
        <p:txBody>
          <a:bodyPr lIns="91418" tIns="45709" rIns="91418" bIns="45709"/>
          <a:lstStyle>
            <a:lvl1pPr>
              <a:defRPr>
                <a:latin typeface="Arial" charset="0"/>
                <a:ea typeface="宋体" charset="-122"/>
              </a:defRPr>
            </a:lvl1pPr>
          </a:lstStyle>
          <a:p>
            <a:pPr>
              <a:defRPr/>
            </a:pPr>
            <a:endParaRPr lang="zh-CN" altLang="en-US"/>
          </a:p>
        </p:txBody>
      </p:sp>
      <p:sp>
        <p:nvSpPr>
          <p:cNvPr id="6" name="灯片编号占位符 5"/>
          <p:cNvSpPr>
            <a:spLocks noGrp="1"/>
          </p:cNvSpPr>
          <p:nvPr>
            <p:ph type="sldNum" sz="quarter" idx="12"/>
          </p:nvPr>
        </p:nvSpPr>
        <p:spPr>
          <a:xfrm>
            <a:off x="6553200" y="6356352"/>
            <a:ext cx="2133600" cy="365125"/>
          </a:xfrm>
          <a:prstGeom prst="rect">
            <a:avLst/>
          </a:prstGeom>
        </p:spPr>
        <p:txBody>
          <a:bodyPr lIns="91418" tIns="45709" rIns="91418" bIns="45709"/>
          <a:lstStyle>
            <a:lvl1pPr>
              <a:defRPr>
                <a:latin typeface="Arial" charset="0"/>
                <a:ea typeface="宋体" charset="-122"/>
              </a:defRPr>
            </a:lvl1pPr>
          </a:lstStyle>
          <a:p>
            <a:pPr>
              <a:defRPr/>
            </a:pPr>
            <a:fld id="{DA6A7748-6638-4211-8C2A-2DFA931F6B7B}"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D:\07 公司资料\PPT+Word模版\logo蓝.png"/>
          <p:cNvPicPr>
            <a:picLocks noChangeAspect="1" noChangeArrowheads="1"/>
          </p:cNvPicPr>
          <p:nvPr/>
        </p:nvPicPr>
        <p:blipFill>
          <a:blip r:embed="rId12" cstate="print"/>
          <a:srcRect/>
          <a:stretch>
            <a:fillRect/>
          </a:stretch>
        </p:blipFill>
        <p:spPr bwMode="auto">
          <a:xfrm>
            <a:off x="7596190" y="260350"/>
            <a:ext cx="1169987" cy="222250"/>
          </a:xfrm>
          <a:prstGeom prst="rect">
            <a:avLst/>
          </a:prstGeom>
          <a:noFill/>
          <a:ln w="9525">
            <a:noFill/>
            <a:miter lim="800000"/>
            <a:headEnd/>
            <a:tailEnd/>
          </a:ln>
        </p:spPr>
      </p:pic>
      <p:pic>
        <p:nvPicPr>
          <p:cNvPr id="2051" name="Picture 7"/>
          <p:cNvPicPr>
            <a:picLocks noChangeAspect="1" noChangeArrowheads="1"/>
          </p:cNvPicPr>
          <p:nvPr/>
        </p:nvPicPr>
        <p:blipFill>
          <a:blip r:embed="rId13" cstate="print"/>
          <a:srcRect/>
          <a:stretch>
            <a:fillRect/>
          </a:stretch>
        </p:blipFill>
        <p:spPr bwMode="auto">
          <a:xfrm>
            <a:off x="0" y="6248400"/>
            <a:ext cx="9153525" cy="609600"/>
          </a:xfrm>
          <a:prstGeom prst="rect">
            <a:avLst/>
          </a:prstGeom>
          <a:noFill/>
          <a:ln w="9525">
            <a:noFill/>
            <a:miter lim="800000"/>
            <a:headEnd/>
            <a:tailEnd/>
          </a:ln>
        </p:spPr>
      </p:pic>
      <p:sp>
        <p:nvSpPr>
          <p:cNvPr id="1028" name="矩形 14"/>
          <p:cNvSpPr>
            <a:spLocks noChangeArrowheads="1"/>
          </p:cNvSpPr>
          <p:nvPr/>
        </p:nvSpPr>
        <p:spPr bwMode="auto">
          <a:xfrm>
            <a:off x="130176" y="6383339"/>
            <a:ext cx="2036603" cy="338532"/>
          </a:xfrm>
          <a:prstGeom prst="rect">
            <a:avLst/>
          </a:prstGeom>
          <a:noFill/>
          <a:ln>
            <a:noFill/>
          </a:ln>
          <a:extLst>
            <a:ext uri="{909E8E84-426E-40DD-AFC4-6F175D3DCCD1}"/>
            <a:ext uri="{91240B29-F687-4F45-9708-019B960494DF}"/>
          </a:extLst>
        </p:spPr>
        <p:txBody>
          <a:bodyPr wrap="none" lIns="91418" tIns="45709" rIns="91418" bIns="45709">
            <a:spAutoFit/>
          </a:bodyPr>
          <a:lstStyle>
            <a:lvl1pPr eaLnBrk="0" hangingPunct="0">
              <a:defRPr sz="1600">
                <a:solidFill>
                  <a:schemeClr val="tx1"/>
                </a:solidFill>
                <a:latin typeface="Arial" pitchFamily="34" charset="0"/>
                <a:ea typeface="宋体" pitchFamily="2" charset="-122"/>
              </a:defRPr>
            </a:lvl1pPr>
            <a:lvl2pPr marL="742950" indent="-285750" eaLnBrk="0" hangingPunct="0">
              <a:defRPr sz="1600">
                <a:solidFill>
                  <a:schemeClr val="tx1"/>
                </a:solidFill>
                <a:latin typeface="Arial" pitchFamily="34" charset="0"/>
                <a:ea typeface="宋体" pitchFamily="2" charset="-122"/>
              </a:defRPr>
            </a:lvl2pPr>
            <a:lvl3pPr marL="1143000" indent="-228600" eaLnBrk="0" hangingPunct="0">
              <a:defRPr sz="1600">
                <a:solidFill>
                  <a:schemeClr val="tx1"/>
                </a:solidFill>
                <a:latin typeface="Arial" pitchFamily="34" charset="0"/>
                <a:ea typeface="宋体" pitchFamily="2" charset="-122"/>
              </a:defRPr>
            </a:lvl3pPr>
            <a:lvl4pPr marL="1600200" indent="-228600" eaLnBrk="0" hangingPunct="0">
              <a:defRPr sz="1600">
                <a:solidFill>
                  <a:schemeClr val="tx1"/>
                </a:solidFill>
                <a:latin typeface="Arial" pitchFamily="34" charset="0"/>
                <a:ea typeface="宋体" pitchFamily="2" charset="-122"/>
              </a:defRPr>
            </a:lvl4pPr>
            <a:lvl5pPr marL="2057400" indent="-228600" eaLnBrk="0" hangingPunct="0">
              <a:defRPr sz="16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6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6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6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600">
                <a:solidFill>
                  <a:schemeClr val="tx1"/>
                </a:solidFill>
                <a:latin typeface="Arial" pitchFamily="34" charset="0"/>
                <a:ea typeface="宋体" pitchFamily="2" charset="-122"/>
              </a:defRPr>
            </a:lvl9pPr>
          </a:lstStyle>
          <a:p>
            <a:pPr eaLnBrk="1" hangingPunct="1">
              <a:defRPr/>
            </a:pPr>
            <a:r>
              <a:rPr lang="en-US" altLang="zh-CN" b="1" smtClean="0">
                <a:solidFill>
                  <a:schemeClr val="bg1"/>
                </a:solidFill>
                <a:latin typeface="微软雅黑" pitchFamily="34" charset="-122"/>
                <a:ea typeface="微软雅黑" pitchFamily="34" charset="-122"/>
              </a:rPr>
              <a:t>www.neuedu.com</a:t>
            </a:r>
            <a:endParaRPr lang="zh-CN" altLang="en-US" b="1" smtClean="0">
              <a:solidFill>
                <a:schemeClr val="bg1"/>
              </a:solidFill>
              <a:latin typeface="微软雅黑" pitchFamily="34" charset="-122"/>
              <a:ea typeface="微软雅黑" pitchFamily="34" charset="-122"/>
            </a:endParaRPr>
          </a:p>
        </p:txBody>
      </p:sp>
      <p:sp>
        <p:nvSpPr>
          <p:cNvPr id="2053" name="Rectangle 3"/>
          <p:cNvSpPr>
            <a:spLocks noGrp="1" noChangeArrowheads="1"/>
          </p:cNvSpPr>
          <p:nvPr>
            <p:ph type="title"/>
          </p:nvPr>
        </p:nvSpPr>
        <p:spPr bwMode="auto">
          <a:xfrm>
            <a:off x="457200" y="274638"/>
            <a:ext cx="8229600" cy="639762"/>
          </a:xfrm>
          <a:prstGeom prst="rect">
            <a:avLst/>
          </a:prstGeom>
          <a:noFill/>
          <a:ln w="9525">
            <a:noFill/>
            <a:miter lim="800000"/>
            <a:headEnd/>
            <a:tailEnd/>
          </a:ln>
        </p:spPr>
        <p:txBody>
          <a:bodyPr vert="horz" wrap="square" lIns="91418" tIns="45709" rIns="91418" bIns="45709" numCol="1" anchor="ctr" anchorCtr="0" compatLnSpc="1">
            <a:prstTxWarp prst="textNoShape">
              <a:avLst/>
            </a:prstTxWarp>
          </a:bodyPr>
          <a:lstStyle/>
          <a:p>
            <a:pPr lvl="0"/>
            <a:r>
              <a:rPr lang="en-US" altLang="zh-CN" dirty="0" smtClean="0"/>
              <a:t>Click to edit Master title style</a:t>
            </a:r>
            <a:endParaRPr lang="zh-CN" altLang="en-US" dirty="0" smtClean="0"/>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Lst>
  <p:transition/>
  <p:txStyles>
    <p:titleStyle>
      <a:lvl1pPr algn="l" rtl="0" eaLnBrk="0" fontAlgn="base" hangingPunct="0">
        <a:spcBef>
          <a:spcPct val="0"/>
        </a:spcBef>
        <a:spcAft>
          <a:spcPct val="0"/>
        </a:spcAft>
        <a:defRPr sz="3600" b="1">
          <a:solidFill>
            <a:schemeClr val="tx2"/>
          </a:solidFill>
          <a:latin typeface="+mj-ea"/>
          <a:ea typeface="+mj-ea"/>
          <a:cs typeface="+mj-cs"/>
        </a:defRPr>
      </a:lvl1pPr>
      <a:lvl2pPr algn="l" rtl="0" eaLnBrk="0" fontAlgn="base" hangingPunct="0">
        <a:spcBef>
          <a:spcPct val="0"/>
        </a:spcBef>
        <a:spcAft>
          <a:spcPct val="0"/>
        </a:spcAft>
        <a:defRPr sz="3600" b="1">
          <a:solidFill>
            <a:schemeClr val="tx2"/>
          </a:solidFill>
          <a:latin typeface="黑体" pitchFamily="49" charset="-122"/>
          <a:ea typeface="黑体" pitchFamily="2" charset="-122"/>
        </a:defRPr>
      </a:lvl2pPr>
      <a:lvl3pPr algn="l" rtl="0" eaLnBrk="0" fontAlgn="base" hangingPunct="0">
        <a:spcBef>
          <a:spcPct val="0"/>
        </a:spcBef>
        <a:spcAft>
          <a:spcPct val="0"/>
        </a:spcAft>
        <a:defRPr sz="3600" b="1">
          <a:solidFill>
            <a:schemeClr val="tx2"/>
          </a:solidFill>
          <a:latin typeface="黑体" pitchFamily="49" charset="-122"/>
          <a:ea typeface="黑体" pitchFamily="2" charset="-122"/>
        </a:defRPr>
      </a:lvl3pPr>
      <a:lvl4pPr algn="l" rtl="0" eaLnBrk="0" fontAlgn="base" hangingPunct="0">
        <a:spcBef>
          <a:spcPct val="0"/>
        </a:spcBef>
        <a:spcAft>
          <a:spcPct val="0"/>
        </a:spcAft>
        <a:defRPr sz="3600" b="1">
          <a:solidFill>
            <a:schemeClr val="tx2"/>
          </a:solidFill>
          <a:latin typeface="黑体" pitchFamily="49" charset="-122"/>
          <a:ea typeface="黑体" pitchFamily="2" charset="-122"/>
        </a:defRPr>
      </a:lvl4pPr>
      <a:lvl5pPr algn="l" rtl="0" eaLnBrk="0" fontAlgn="base" hangingPunct="0">
        <a:spcBef>
          <a:spcPct val="0"/>
        </a:spcBef>
        <a:spcAft>
          <a:spcPct val="0"/>
        </a:spcAft>
        <a:defRPr sz="3600" b="1">
          <a:solidFill>
            <a:schemeClr val="tx2"/>
          </a:solidFill>
          <a:latin typeface="黑体" pitchFamily="49" charset="-122"/>
          <a:ea typeface="黑体" pitchFamily="2" charset="-122"/>
        </a:defRPr>
      </a:lvl5pPr>
      <a:lvl6pPr marL="457090" algn="l" rtl="0" fontAlgn="base">
        <a:spcBef>
          <a:spcPct val="0"/>
        </a:spcBef>
        <a:spcAft>
          <a:spcPct val="0"/>
        </a:spcAft>
        <a:defRPr sz="4000" b="1">
          <a:solidFill>
            <a:schemeClr val="tx2"/>
          </a:solidFill>
          <a:latin typeface="Times New Roman" pitchFamily="18" charset="0"/>
          <a:ea typeface="黑体" pitchFamily="2" charset="-122"/>
        </a:defRPr>
      </a:lvl6pPr>
      <a:lvl7pPr marL="914180" algn="l" rtl="0" fontAlgn="base">
        <a:spcBef>
          <a:spcPct val="0"/>
        </a:spcBef>
        <a:spcAft>
          <a:spcPct val="0"/>
        </a:spcAft>
        <a:defRPr sz="4000" b="1">
          <a:solidFill>
            <a:schemeClr val="tx2"/>
          </a:solidFill>
          <a:latin typeface="Times New Roman" pitchFamily="18" charset="0"/>
          <a:ea typeface="黑体" pitchFamily="2" charset="-122"/>
        </a:defRPr>
      </a:lvl7pPr>
      <a:lvl8pPr marL="1371270" algn="l" rtl="0" fontAlgn="base">
        <a:spcBef>
          <a:spcPct val="0"/>
        </a:spcBef>
        <a:spcAft>
          <a:spcPct val="0"/>
        </a:spcAft>
        <a:defRPr sz="4000" b="1">
          <a:solidFill>
            <a:schemeClr val="tx2"/>
          </a:solidFill>
          <a:latin typeface="Times New Roman" pitchFamily="18" charset="0"/>
          <a:ea typeface="黑体" pitchFamily="2" charset="-122"/>
        </a:defRPr>
      </a:lvl8pPr>
      <a:lvl9pPr marL="1828362" algn="l" rtl="0" fontAlgn="base">
        <a:spcBef>
          <a:spcPct val="0"/>
        </a:spcBef>
        <a:spcAft>
          <a:spcPct val="0"/>
        </a:spcAft>
        <a:defRPr sz="4000" b="1">
          <a:solidFill>
            <a:schemeClr val="tx2"/>
          </a:solidFill>
          <a:latin typeface="Times New Roman" pitchFamily="18" charset="0"/>
          <a:ea typeface="黑体" pitchFamily="2" charset="-122"/>
        </a:defRPr>
      </a:lvl9pPr>
    </p:titleStyle>
    <p:bodyStyle>
      <a:lvl1pPr marL="342818" indent="-342818" algn="l" rtl="0" eaLnBrk="0" fontAlgn="base" hangingPunct="0">
        <a:spcBef>
          <a:spcPct val="0"/>
        </a:spcBef>
        <a:spcAft>
          <a:spcPct val="0"/>
        </a:spcAft>
        <a:buClr>
          <a:srgbClr val="777777"/>
        </a:buClr>
        <a:buSzPct val="85000"/>
        <a:buChar char="•"/>
        <a:defRPr sz="2200">
          <a:solidFill>
            <a:schemeClr val="tx1"/>
          </a:solidFill>
          <a:latin typeface="+mn-ea"/>
          <a:ea typeface="+mn-ea"/>
          <a:cs typeface="+mn-cs"/>
        </a:defRPr>
      </a:lvl1pPr>
      <a:lvl2pPr marL="742771" indent="-285682" algn="l" rtl="0" eaLnBrk="0" fontAlgn="base" hangingPunct="0">
        <a:spcBef>
          <a:spcPct val="0"/>
        </a:spcBef>
        <a:spcAft>
          <a:spcPct val="0"/>
        </a:spcAft>
        <a:buClr>
          <a:srgbClr val="777777"/>
        </a:buClr>
        <a:buSzPct val="85000"/>
        <a:buChar char="–"/>
        <a:defRPr sz="2200">
          <a:solidFill>
            <a:schemeClr val="tx1"/>
          </a:solidFill>
          <a:latin typeface="+mn-ea"/>
          <a:ea typeface="+mn-ea"/>
        </a:defRPr>
      </a:lvl2pPr>
      <a:lvl3pPr marL="1142726" indent="-228546" algn="l" rtl="0" eaLnBrk="0" fontAlgn="base" hangingPunct="0">
        <a:spcBef>
          <a:spcPct val="0"/>
        </a:spcBef>
        <a:spcAft>
          <a:spcPct val="0"/>
        </a:spcAft>
        <a:buClr>
          <a:srgbClr val="777777"/>
        </a:buClr>
        <a:buSzPct val="85000"/>
        <a:buChar char="•"/>
        <a:defRPr sz="2200">
          <a:solidFill>
            <a:schemeClr val="tx1"/>
          </a:solidFill>
          <a:latin typeface="+mn-ea"/>
          <a:ea typeface="+mn-ea"/>
        </a:defRPr>
      </a:lvl3pPr>
      <a:lvl4pPr marL="1599816" indent="-228546" algn="l" rtl="0" eaLnBrk="0" fontAlgn="base" hangingPunct="0">
        <a:spcBef>
          <a:spcPct val="0"/>
        </a:spcBef>
        <a:spcAft>
          <a:spcPct val="0"/>
        </a:spcAft>
        <a:buClr>
          <a:srgbClr val="777777"/>
        </a:buClr>
        <a:buSzPct val="85000"/>
        <a:buChar char="–"/>
        <a:defRPr sz="2200">
          <a:solidFill>
            <a:schemeClr val="tx1"/>
          </a:solidFill>
          <a:latin typeface="+mn-ea"/>
          <a:ea typeface="+mn-ea"/>
        </a:defRPr>
      </a:lvl4pPr>
      <a:lvl5pPr marL="2056905" indent="-228546" algn="l" rtl="0" eaLnBrk="0" fontAlgn="base" hangingPunct="0">
        <a:spcBef>
          <a:spcPct val="0"/>
        </a:spcBef>
        <a:spcAft>
          <a:spcPct val="0"/>
        </a:spcAft>
        <a:buClr>
          <a:srgbClr val="777777"/>
        </a:buClr>
        <a:buSzPct val="85000"/>
        <a:buChar char="»"/>
        <a:defRPr sz="2200">
          <a:solidFill>
            <a:schemeClr val="tx1"/>
          </a:solidFill>
          <a:latin typeface="+mn-ea"/>
          <a:ea typeface="+mn-ea"/>
        </a:defRPr>
      </a:lvl5pPr>
      <a:lvl6pPr marL="2513996" indent="-228546" algn="l" rtl="0" fontAlgn="base">
        <a:spcBef>
          <a:spcPct val="0"/>
        </a:spcBef>
        <a:spcAft>
          <a:spcPct val="0"/>
        </a:spcAft>
        <a:buClr>
          <a:srgbClr val="777777"/>
        </a:buClr>
        <a:buSzPct val="85000"/>
        <a:buChar char="»"/>
        <a:defRPr sz="2200">
          <a:solidFill>
            <a:schemeClr val="tx1"/>
          </a:solidFill>
          <a:latin typeface="+mn-lt"/>
          <a:ea typeface="+mn-ea"/>
        </a:defRPr>
      </a:lvl6pPr>
      <a:lvl7pPr marL="2971086" indent="-228546" algn="l" rtl="0" fontAlgn="base">
        <a:spcBef>
          <a:spcPct val="0"/>
        </a:spcBef>
        <a:spcAft>
          <a:spcPct val="0"/>
        </a:spcAft>
        <a:buClr>
          <a:srgbClr val="777777"/>
        </a:buClr>
        <a:buSzPct val="85000"/>
        <a:buChar char="»"/>
        <a:defRPr sz="2200">
          <a:solidFill>
            <a:schemeClr val="tx1"/>
          </a:solidFill>
          <a:latin typeface="+mn-lt"/>
          <a:ea typeface="+mn-ea"/>
        </a:defRPr>
      </a:lvl7pPr>
      <a:lvl8pPr marL="3428176" indent="-228546" algn="l" rtl="0" fontAlgn="base">
        <a:spcBef>
          <a:spcPct val="0"/>
        </a:spcBef>
        <a:spcAft>
          <a:spcPct val="0"/>
        </a:spcAft>
        <a:buClr>
          <a:srgbClr val="777777"/>
        </a:buClr>
        <a:buSzPct val="85000"/>
        <a:buChar char="»"/>
        <a:defRPr sz="2200">
          <a:solidFill>
            <a:schemeClr val="tx1"/>
          </a:solidFill>
          <a:latin typeface="+mn-lt"/>
          <a:ea typeface="+mn-ea"/>
        </a:defRPr>
      </a:lvl8pPr>
      <a:lvl9pPr marL="3885266" indent="-228546"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180" rtl="0" eaLnBrk="1" latinLnBrk="0" hangingPunct="1">
        <a:defRPr sz="1800" kern="1200">
          <a:solidFill>
            <a:schemeClr val="tx1"/>
          </a:solidFill>
          <a:latin typeface="+mn-lt"/>
          <a:ea typeface="+mn-ea"/>
          <a:cs typeface="+mn-cs"/>
        </a:defRPr>
      </a:lvl1pPr>
      <a:lvl2pPr marL="457090" algn="l" defTabSz="914180" rtl="0" eaLnBrk="1" latinLnBrk="0" hangingPunct="1">
        <a:defRPr sz="1800" kern="1200">
          <a:solidFill>
            <a:schemeClr val="tx1"/>
          </a:solidFill>
          <a:latin typeface="+mn-lt"/>
          <a:ea typeface="+mn-ea"/>
          <a:cs typeface="+mn-cs"/>
        </a:defRPr>
      </a:lvl2pPr>
      <a:lvl3pPr marL="914180" algn="l" defTabSz="914180" rtl="0" eaLnBrk="1" latinLnBrk="0" hangingPunct="1">
        <a:defRPr sz="1800" kern="1200">
          <a:solidFill>
            <a:schemeClr val="tx1"/>
          </a:solidFill>
          <a:latin typeface="+mn-lt"/>
          <a:ea typeface="+mn-ea"/>
          <a:cs typeface="+mn-cs"/>
        </a:defRPr>
      </a:lvl3pPr>
      <a:lvl4pPr marL="1371270" algn="l" defTabSz="914180" rtl="0" eaLnBrk="1" latinLnBrk="0" hangingPunct="1">
        <a:defRPr sz="1800" kern="1200">
          <a:solidFill>
            <a:schemeClr val="tx1"/>
          </a:solidFill>
          <a:latin typeface="+mn-lt"/>
          <a:ea typeface="+mn-ea"/>
          <a:cs typeface="+mn-cs"/>
        </a:defRPr>
      </a:lvl4pPr>
      <a:lvl5pPr marL="1828362" algn="l" defTabSz="914180" rtl="0" eaLnBrk="1" latinLnBrk="0" hangingPunct="1">
        <a:defRPr sz="1800" kern="1200">
          <a:solidFill>
            <a:schemeClr val="tx1"/>
          </a:solidFill>
          <a:latin typeface="+mn-lt"/>
          <a:ea typeface="+mn-ea"/>
          <a:cs typeface="+mn-cs"/>
        </a:defRPr>
      </a:lvl5pPr>
      <a:lvl6pPr marL="2285450" algn="l" defTabSz="914180" rtl="0" eaLnBrk="1" latinLnBrk="0" hangingPunct="1">
        <a:defRPr sz="1800" kern="1200">
          <a:solidFill>
            <a:schemeClr val="tx1"/>
          </a:solidFill>
          <a:latin typeface="+mn-lt"/>
          <a:ea typeface="+mn-ea"/>
          <a:cs typeface="+mn-cs"/>
        </a:defRPr>
      </a:lvl6pPr>
      <a:lvl7pPr marL="2742541" algn="l" defTabSz="914180" rtl="0" eaLnBrk="1" latinLnBrk="0" hangingPunct="1">
        <a:defRPr sz="1800" kern="1200">
          <a:solidFill>
            <a:schemeClr val="tx1"/>
          </a:solidFill>
          <a:latin typeface="+mn-lt"/>
          <a:ea typeface="+mn-ea"/>
          <a:cs typeface="+mn-cs"/>
        </a:defRPr>
      </a:lvl7pPr>
      <a:lvl8pPr marL="3199631" algn="l" defTabSz="914180" rtl="0" eaLnBrk="1" latinLnBrk="0" hangingPunct="1">
        <a:defRPr sz="1800" kern="1200">
          <a:solidFill>
            <a:schemeClr val="tx1"/>
          </a:solidFill>
          <a:latin typeface="+mn-lt"/>
          <a:ea typeface="+mn-ea"/>
          <a:cs typeface="+mn-cs"/>
        </a:defRPr>
      </a:lvl8pPr>
      <a:lvl9pPr marL="3656721" algn="l" defTabSz="91418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slideLayout" Target="../slideLayouts/slideLayout1.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localhost:7001/" TargetMode="Externa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localhost:7001/" TargetMode="Externa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localhost:8001/user/discovery" TargetMode="External"/><Relationship Id="rId1" Type="http://schemas.openxmlformats.org/officeDocument/2006/relationships/slideLayout" Target="../slideLayouts/slideLayout10.xml"/><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s>
</file>

<file path=ppt/slides/_rels/slide40.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slideLayout" Target="../slideLayouts/slideLayout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5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04802" y="558801"/>
            <a:ext cx="2438400" cy="553963"/>
          </a:xfrm>
          <a:prstGeom prst="rect">
            <a:avLst/>
          </a:prstGeom>
          <a:noFill/>
          <a:ln w="9525">
            <a:noFill/>
            <a:miter lim="800000"/>
            <a:headEnd/>
            <a:tailEnd/>
          </a:ln>
        </p:spPr>
        <p:txBody>
          <a:bodyPr lIns="91407" tIns="45703" rIns="91407" bIns="45703" anchor="ctr">
            <a:spAutoFit/>
          </a:bodyPr>
          <a:lstStyle/>
          <a:p>
            <a:r>
              <a:rPr lang="zh-CN" altLang="zh-CN" b="1" dirty="0">
                <a:latin typeface="Times New Roman" pitchFamily="18" charset="0"/>
                <a:ea typeface="黑体" pitchFamily="49" charset="-122"/>
                <a:cs typeface="Times New Roman" pitchFamily="18" charset="0"/>
              </a:rPr>
              <a:t>东软睿道内部公开</a:t>
            </a:r>
            <a:endParaRPr lang="zh-CN" altLang="en-US" sz="1400" dirty="0">
              <a:latin typeface="Times New Roman" pitchFamily="18" charset="0"/>
              <a:ea typeface="楷体_GB2312" pitchFamily="49" charset="-122"/>
              <a:cs typeface="Times New Roman" pitchFamily="18" charset="0"/>
            </a:endParaRPr>
          </a:p>
          <a:p>
            <a:r>
              <a:rPr lang="zh-CN" altLang="en-US" sz="1400" dirty="0">
                <a:latin typeface="Times New Roman" pitchFamily="18" charset="0"/>
                <a:ea typeface="楷体_GB2312" pitchFamily="49" charset="-122"/>
                <a:cs typeface="Times New Roman" pitchFamily="18" charset="0"/>
              </a:rPr>
              <a:t>文件编号：</a:t>
            </a:r>
            <a:r>
              <a:rPr lang="en-US" altLang="zh-CN" sz="1400" dirty="0">
                <a:latin typeface="Times New Roman" pitchFamily="18" charset="0"/>
                <a:ea typeface="楷体_GB2312" pitchFamily="49" charset="-122"/>
                <a:cs typeface="Times New Roman" pitchFamily="18" charset="0"/>
              </a:rPr>
              <a:t> D000-</a:t>
            </a:r>
            <a:endParaRPr lang="en-US" altLang="zh-CN" dirty="0"/>
          </a:p>
        </p:txBody>
      </p:sp>
      <p:sp>
        <p:nvSpPr>
          <p:cNvPr id="12291" name="Rectangle 3"/>
          <p:cNvSpPr>
            <a:spLocks noChangeArrowheads="1"/>
          </p:cNvSpPr>
          <p:nvPr/>
        </p:nvSpPr>
        <p:spPr bwMode="auto">
          <a:xfrm>
            <a:off x="900113" y="1592263"/>
            <a:ext cx="7010400" cy="1015628"/>
          </a:xfrm>
          <a:prstGeom prst="rect">
            <a:avLst/>
          </a:prstGeom>
          <a:noFill/>
          <a:ln w="9525">
            <a:noFill/>
            <a:miter lim="800000"/>
            <a:headEnd/>
            <a:tailEnd/>
          </a:ln>
        </p:spPr>
        <p:txBody>
          <a:bodyPr lIns="91407" tIns="45703" rIns="91407" bIns="45703" anchor="ctr">
            <a:spAutoFit/>
          </a:bodyPr>
          <a:lstStyle/>
          <a:p>
            <a:r>
              <a:rPr lang="en-US" altLang="zh-CN" sz="4400" b="1" dirty="0" smtClean="0">
                <a:latin typeface="黑体" pitchFamily="49" charset="-122"/>
                <a:ea typeface="黑体" pitchFamily="49" charset="-122"/>
              </a:rPr>
              <a:t>Spring Cloud</a:t>
            </a:r>
            <a:r>
              <a:rPr lang="zh-CN" altLang="en-US" sz="4400" b="1" dirty="0" smtClean="0">
                <a:latin typeface="黑体" pitchFamily="49" charset="-122"/>
                <a:ea typeface="黑体" pitchFamily="49" charset="-122"/>
              </a:rPr>
              <a:t>微服务架构</a:t>
            </a:r>
            <a:endParaRPr lang="en-US" altLang="zh-CN" sz="4400" b="1" dirty="0" smtClean="0">
              <a:latin typeface="黑体" pitchFamily="49" charset="-122"/>
              <a:ea typeface="黑体" pitchFamily="49" charset="-122"/>
            </a:endParaRPr>
          </a:p>
          <a:p>
            <a:pPr algn="ctr"/>
            <a:r>
              <a:rPr lang="zh-CN" altLang="en-US" sz="1400" b="1" dirty="0" smtClean="0">
                <a:latin typeface="黑体" pitchFamily="49" charset="-122"/>
                <a:ea typeface="黑体" pitchFamily="49" charset="-122"/>
                <a:cs typeface="Times New Roman" pitchFamily="18" charset="0"/>
              </a:rPr>
              <a:t>版本：</a:t>
            </a:r>
            <a:r>
              <a:rPr lang="en-US" altLang="zh-CN" sz="1400" b="1" dirty="0" smtClean="0">
                <a:latin typeface="黑体" pitchFamily="49" charset="-122"/>
                <a:ea typeface="黑体" pitchFamily="49" charset="-122"/>
                <a:cs typeface="Times New Roman" pitchFamily="18" charset="0"/>
              </a:rPr>
              <a:t>1.0.0</a:t>
            </a:r>
            <a:endParaRPr lang="en-US" altLang="zh-CN" sz="1100" b="1" dirty="0">
              <a:latin typeface="黑体" pitchFamily="49" charset="-122"/>
              <a:ea typeface="黑体" pitchFamily="49" charset="-122"/>
            </a:endParaRPr>
          </a:p>
        </p:txBody>
      </p:sp>
      <p:sp>
        <p:nvSpPr>
          <p:cNvPr id="12292" name="Rectangle 4"/>
          <p:cNvSpPr>
            <a:spLocks noChangeArrowheads="1"/>
          </p:cNvSpPr>
          <p:nvPr/>
        </p:nvSpPr>
        <p:spPr bwMode="auto">
          <a:xfrm>
            <a:off x="0" y="4953002"/>
            <a:ext cx="9144000" cy="1031017"/>
          </a:xfrm>
          <a:prstGeom prst="rect">
            <a:avLst/>
          </a:prstGeom>
          <a:noFill/>
          <a:ln w="9525">
            <a:noFill/>
            <a:miter lim="800000"/>
            <a:headEnd/>
            <a:tailEnd/>
          </a:ln>
        </p:spPr>
        <p:txBody>
          <a:bodyPr lIns="91407" tIns="45703" rIns="91407" bIns="45703" anchor="ctr">
            <a:spAutoFit/>
          </a:bodyPr>
          <a:lstStyle/>
          <a:p>
            <a:pPr algn="ctr"/>
            <a:r>
              <a:rPr lang="zh-CN" altLang="zh-CN" sz="1400" b="1" dirty="0">
                <a:latin typeface="楷体_GB2312" pitchFamily="49" charset="-122"/>
                <a:ea typeface="楷体_GB2312" pitchFamily="49" charset="-122"/>
                <a:cs typeface="Times New Roman" pitchFamily="18" charset="0"/>
              </a:rPr>
              <a:t>东软睿道教育信息技术有限公司</a:t>
            </a:r>
          </a:p>
          <a:p>
            <a:pPr algn="ctr"/>
            <a:r>
              <a:rPr lang="en-US" altLang="zh-CN" sz="1500" b="1" dirty="0">
                <a:latin typeface="Times New Roman" pitchFamily="18" charset="0"/>
                <a:ea typeface="楷体_GB2312" pitchFamily="49" charset="-122"/>
                <a:cs typeface="Times New Roman" pitchFamily="18" charset="0"/>
              </a:rPr>
              <a:t>(</a:t>
            </a:r>
            <a:r>
              <a:rPr lang="zh-CN" altLang="en-US" sz="1500" b="1" dirty="0">
                <a:latin typeface="Times New Roman" pitchFamily="18" charset="0"/>
                <a:ea typeface="楷体_GB2312" pitchFamily="49" charset="-122"/>
                <a:cs typeface="Times New Roman" pitchFamily="18" charset="0"/>
              </a:rPr>
              <a:t>版权所有，翻版必究</a:t>
            </a:r>
            <a:r>
              <a:rPr lang="en-US" altLang="zh-CN" sz="1500" b="1" dirty="0">
                <a:latin typeface="Times New Roman" pitchFamily="18" charset="0"/>
                <a:ea typeface="楷体_GB2312" pitchFamily="49" charset="-122"/>
                <a:cs typeface="Times New Roman" pitchFamily="18" charset="0"/>
              </a:rPr>
              <a:t>)</a:t>
            </a:r>
            <a:endParaRPr lang="en-US" altLang="zh-CN" sz="1100" dirty="0">
              <a:ea typeface="楷体_GB2312" pitchFamily="49" charset="-122"/>
              <a:cs typeface="Times New Roman" pitchFamily="18" charset="0"/>
            </a:endParaRPr>
          </a:p>
          <a:p>
            <a:pPr algn="ctr"/>
            <a:r>
              <a:rPr lang="en-US" altLang="zh-CN" sz="1500" b="1" dirty="0">
                <a:latin typeface="Times New Roman" pitchFamily="18" charset="0"/>
                <a:ea typeface="黑体" pitchFamily="49" charset="-122"/>
                <a:cs typeface="Times New Roman" pitchFamily="18" charset="0"/>
              </a:rPr>
              <a:t>Copyright </a:t>
            </a:r>
            <a:r>
              <a:rPr lang="en-US" altLang="zh-CN" sz="1500" b="1" dirty="0">
                <a:ea typeface="黑体" pitchFamily="49" charset="-122"/>
                <a:cs typeface="Times New Roman" pitchFamily="18" charset="0"/>
              </a:rPr>
              <a:t>©</a:t>
            </a:r>
            <a:r>
              <a:rPr lang="en-US" altLang="zh-CN" sz="1500" b="1" dirty="0">
                <a:latin typeface="Times New Roman" pitchFamily="18" charset="0"/>
                <a:ea typeface="黑体" pitchFamily="49" charset="-122"/>
                <a:cs typeface="Times New Roman" pitchFamily="18" charset="0"/>
              </a:rPr>
              <a:t> </a:t>
            </a:r>
            <a:r>
              <a:rPr lang="en-US" altLang="zh-CN" sz="1500" b="1" dirty="0" err="1">
                <a:latin typeface="Times New Roman" pitchFamily="18" charset="0"/>
                <a:ea typeface="黑体" pitchFamily="49" charset="-122"/>
                <a:cs typeface="Times New Roman" pitchFamily="18" charset="0"/>
              </a:rPr>
              <a:t>Neusoft</a:t>
            </a:r>
            <a:r>
              <a:rPr lang="en-US" altLang="zh-CN" sz="1500" b="1" dirty="0">
                <a:latin typeface="Times New Roman" pitchFamily="18" charset="0"/>
                <a:ea typeface="黑体" pitchFamily="49" charset="-122"/>
                <a:cs typeface="Times New Roman" pitchFamily="18" charset="0"/>
              </a:rPr>
              <a:t> Educational Information Technology Co., Ltd</a:t>
            </a:r>
            <a:endParaRPr lang="en-US" altLang="zh-CN" sz="1100" dirty="0">
              <a:cs typeface="Times New Roman" pitchFamily="18" charset="0"/>
            </a:endParaRPr>
          </a:p>
          <a:p>
            <a:pPr algn="ctr"/>
            <a:r>
              <a:rPr lang="en-US" altLang="zh-CN" sz="1500" b="1" dirty="0">
                <a:latin typeface="Times New Roman" pitchFamily="18" charset="0"/>
                <a:ea typeface="黑体" pitchFamily="49" charset="-122"/>
              </a:rPr>
              <a:t>All Rights Reserved</a:t>
            </a:r>
            <a:endParaRPr lang="en-US" altLang="zh-CN" dirty="0">
              <a:cs typeface="Times New Roman" pitchFamily="18" charset="0"/>
            </a:endParaRPr>
          </a:p>
        </p:txBody>
      </p:sp>
      <p:sp>
        <p:nvSpPr>
          <p:cNvPr id="5" name="Rectangle 3"/>
          <p:cNvSpPr txBox="1">
            <a:spLocks noChangeArrowheads="1"/>
          </p:cNvSpPr>
          <p:nvPr/>
        </p:nvSpPr>
        <p:spPr>
          <a:xfrm>
            <a:off x="2124076" y="3716339"/>
            <a:ext cx="6048324" cy="576262"/>
          </a:xfrm>
          <a:prstGeom prst="rect">
            <a:avLst/>
          </a:prstGeom>
        </p:spPr>
        <p:txBody>
          <a:bodyPr lIns="91407" tIns="45703" rIns="91407" bIns="45703"/>
          <a:lstStyle/>
          <a:p>
            <a:pPr>
              <a:defRPr/>
            </a:pPr>
            <a:r>
              <a:rPr lang="zh-CN" altLang="en-US" sz="3200" b="1" kern="0" dirty="0" smtClean="0">
                <a:solidFill>
                  <a:schemeClr val="tx2"/>
                </a:solidFill>
                <a:latin typeface="黑体" pitchFamily="49" charset="-122"/>
                <a:ea typeface="黑体" pitchFamily="49" charset="-122"/>
                <a:cs typeface="+mj-cs"/>
              </a:rPr>
              <a:t>第</a:t>
            </a:r>
            <a:r>
              <a:rPr lang="en-US" altLang="zh-CN" sz="3200" b="1" kern="0" dirty="0" smtClean="0">
                <a:solidFill>
                  <a:schemeClr val="tx2"/>
                </a:solidFill>
                <a:latin typeface="黑体" pitchFamily="49" charset="-122"/>
                <a:ea typeface="黑体" pitchFamily="49" charset="-122"/>
                <a:cs typeface="+mj-cs"/>
              </a:rPr>
              <a:t>3</a:t>
            </a:r>
            <a:r>
              <a:rPr lang="zh-CN" altLang="en-US" sz="3200" b="1" kern="0" dirty="0" smtClean="0">
                <a:solidFill>
                  <a:schemeClr val="tx2"/>
                </a:solidFill>
                <a:latin typeface="黑体" pitchFamily="49" charset="-122"/>
                <a:ea typeface="黑体" pitchFamily="49" charset="-122"/>
                <a:cs typeface="+mj-cs"/>
              </a:rPr>
              <a:t>章 </a:t>
            </a:r>
            <a:r>
              <a:rPr lang="en-US" altLang="zh-CN" sz="3200" b="1" kern="0" dirty="0" smtClean="0">
                <a:solidFill>
                  <a:schemeClr val="tx2"/>
                </a:solidFill>
                <a:latin typeface="黑体" pitchFamily="49" charset="-122"/>
                <a:ea typeface="黑体" pitchFamily="49" charset="-122"/>
                <a:cs typeface="+mj-cs"/>
              </a:rPr>
              <a:t>Eureka</a:t>
            </a:r>
            <a:r>
              <a:rPr lang="zh-CN" altLang="en-US" sz="3200" b="1" kern="0" smtClean="0">
                <a:solidFill>
                  <a:schemeClr val="tx2"/>
                </a:solidFill>
                <a:latin typeface="黑体" pitchFamily="49" charset="-122"/>
                <a:ea typeface="黑体" pitchFamily="49" charset="-122"/>
                <a:cs typeface="+mj-cs"/>
              </a:rPr>
              <a:t>服务注册与发现</a:t>
            </a:r>
            <a:endParaRPr lang="en-US" altLang="zh-CN" sz="3200" b="1" kern="0" dirty="0">
              <a:solidFill>
                <a:schemeClr val="tx2"/>
              </a:solidFill>
              <a:latin typeface="黑体" pitchFamily="49" charset="-122"/>
              <a:ea typeface="黑体" pitchFamily="49" charset="-122"/>
              <a:cs typeface="+mj-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Number_1"/>
          <p:cNvSpPr/>
          <p:nvPr>
            <p:custDataLst>
              <p:tags r:id="rId1"/>
            </p:custDataLst>
          </p:nvPr>
        </p:nvSpPr>
        <p:spPr>
          <a:xfrm>
            <a:off x="2803533" y="1700221"/>
            <a:ext cx="682625" cy="681037"/>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altLang="zh-CN" sz="2800" dirty="0">
                <a:solidFill>
                  <a:srgbClr val="C5C5C5"/>
                </a:solidFill>
                <a:latin typeface="华文细黑" panose="02010600040101010101" pitchFamily="2" charset="-122"/>
                <a:ea typeface="华文细黑" panose="02010600040101010101" pitchFamily="2" charset="-122"/>
              </a:rPr>
              <a:t>01</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8" name="MH_Entry_1"/>
          <p:cNvSpPr/>
          <p:nvPr>
            <p:custDataLst>
              <p:tags r:id="rId2"/>
            </p:custDataLst>
          </p:nvPr>
        </p:nvSpPr>
        <p:spPr>
          <a:xfrm>
            <a:off x="3635383" y="1700221"/>
            <a:ext cx="4346575" cy="681037"/>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en-US" altLang="zh-CN" sz="2000" dirty="0" smtClean="0">
                <a:solidFill>
                  <a:srgbClr val="FFFFFF"/>
                </a:solidFill>
                <a:latin typeface="微软雅黑" charset="-122"/>
                <a:ea typeface="微软雅黑" charset="-122"/>
              </a:rPr>
              <a:t>Eureka</a:t>
            </a:r>
            <a:r>
              <a:rPr lang="zh-CN" altLang="en-US" sz="2000" dirty="0" smtClean="0">
                <a:solidFill>
                  <a:srgbClr val="FFFFFF"/>
                </a:solidFill>
                <a:latin typeface="微软雅黑" charset="-122"/>
                <a:ea typeface="微软雅黑" charset="-122"/>
              </a:rPr>
              <a:t>简介</a:t>
            </a:r>
          </a:p>
        </p:txBody>
      </p:sp>
      <p:sp>
        <p:nvSpPr>
          <p:cNvPr id="9" name="MH_Number_2"/>
          <p:cNvSpPr/>
          <p:nvPr>
            <p:custDataLst>
              <p:tags r:id="rId3"/>
            </p:custDataLst>
          </p:nvPr>
        </p:nvSpPr>
        <p:spPr>
          <a:xfrm>
            <a:off x="2803533" y="2844271"/>
            <a:ext cx="682625" cy="681038"/>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altLang="zh-CN" sz="2800" dirty="0">
                <a:solidFill>
                  <a:schemeClr val="accent1">
                    <a:lumMod val="75000"/>
                  </a:schemeClr>
                </a:solidFill>
                <a:latin typeface="华文细黑" panose="02010600040101010101" pitchFamily="2" charset="-122"/>
                <a:ea typeface="华文细黑" panose="02010600040101010101" pitchFamily="2" charset="-122"/>
              </a:rPr>
              <a:t>02</a:t>
            </a:r>
            <a:endParaRPr lang="zh-CN" altLang="en-US" sz="2800" dirty="0">
              <a:solidFill>
                <a:schemeClr val="accent1">
                  <a:lumMod val="75000"/>
                </a:schemeClr>
              </a:solidFill>
              <a:latin typeface="华文细黑" panose="02010600040101010101" pitchFamily="2" charset="-122"/>
              <a:ea typeface="华文细黑" panose="02010600040101010101" pitchFamily="2" charset="-122"/>
            </a:endParaRPr>
          </a:p>
        </p:txBody>
      </p:sp>
      <p:sp>
        <p:nvSpPr>
          <p:cNvPr id="10" name="MH_Entry_2"/>
          <p:cNvSpPr/>
          <p:nvPr>
            <p:custDataLst>
              <p:tags r:id="rId4"/>
            </p:custDataLst>
          </p:nvPr>
        </p:nvSpPr>
        <p:spPr>
          <a:xfrm>
            <a:off x="3635383" y="2844271"/>
            <a:ext cx="4346575" cy="681038"/>
          </a:xfrm>
          <a:prstGeom prst="rect">
            <a:avLst/>
          </a:prstGeom>
          <a:solidFill>
            <a:schemeClr val="accent1">
              <a:lumMod val="75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pitchFamily="34" charset="-122"/>
                <a:ea typeface="微软雅黑" pitchFamily="34" charset="-122"/>
              </a:rPr>
              <a:t>服务注册与发现实战</a:t>
            </a:r>
          </a:p>
        </p:txBody>
      </p:sp>
      <p:sp>
        <p:nvSpPr>
          <p:cNvPr id="11" name="MH_Number_2"/>
          <p:cNvSpPr/>
          <p:nvPr>
            <p:custDataLst>
              <p:tags r:id="rId5"/>
            </p:custDataLst>
          </p:nvPr>
        </p:nvSpPr>
        <p:spPr>
          <a:xfrm>
            <a:off x="2803533" y="3972099"/>
            <a:ext cx="682625" cy="681037"/>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dirty="0">
                <a:solidFill>
                  <a:srgbClr val="C5C5C5"/>
                </a:solidFill>
                <a:latin typeface="华文细黑" panose="02010600040101010101" pitchFamily="2" charset="-122"/>
                <a:ea typeface="华文细黑" panose="02010600040101010101" pitchFamily="2" charset="-122"/>
              </a:rPr>
              <a:t>03</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12" name="MH_Entry_2"/>
          <p:cNvSpPr/>
          <p:nvPr>
            <p:custDataLst>
              <p:tags r:id="rId6"/>
            </p:custDataLst>
          </p:nvPr>
        </p:nvSpPr>
        <p:spPr>
          <a:xfrm>
            <a:off x="3635383" y="3972099"/>
            <a:ext cx="4346575" cy="681037"/>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en-US" altLang="zh-CN" sz="2000" dirty="0" smtClean="0">
                <a:solidFill>
                  <a:srgbClr val="FFFFFF"/>
                </a:solidFill>
                <a:latin typeface="微软雅黑" charset="-122"/>
                <a:ea typeface="微软雅黑" charset="-122"/>
              </a:rPr>
              <a:t>Eureka</a:t>
            </a:r>
            <a:r>
              <a:rPr lang="zh-CN" altLang="en-US" sz="2000" dirty="0" smtClean="0">
                <a:solidFill>
                  <a:srgbClr val="FFFFFF"/>
                </a:solidFill>
                <a:latin typeface="微软雅黑" charset="-122"/>
                <a:ea typeface="微软雅黑" charset="-122"/>
              </a:rPr>
              <a:t>集群配置</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流程图</a:t>
            </a:r>
            <a:endParaRPr lang="zh-CN" altLang="en-US" dirty="0"/>
          </a:p>
        </p:txBody>
      </p:sp>
      <p:sp>
        <p:nvSpPr>
          <p:cNvPr id="3" name="内容占位符 2"/>
          <p:cNvSpPr>
            <a:spLocks noGrp="1"/>
          </p:cNvSpPr>
          <p:nvPr>
            <p:ph idx="1"/>
          </p:nvPr>
        </p:nvSpPr>
        <p:spPr/>
        <p:txBody>
          <a:bodyPr/>
          <a:lstStyle/>
          <a:p>
            <a:endParaRPr lang="zh-CN" altLang="en-US"/>
          </a:p>
        </p:txBody>
      </p:sp>
      <p:pic>
        <p:nvPicPr>
          <p:cNvPr id="26625" name="Picture 1"/>
          <p:cNvPicPr>
            <a:picLocks noChangeAspect="1" noChangeArrowheads="1"/>
          </p:cNvPicPr>
          <p:nvPr/>
        </p:nvPicPr>
        <p:blipFill>
          <a:blip r:embed="rId2" cstate="print"/>
          <a:srcRect/>
          <a:stretch>
            <a:fillRect/>
          </a:stretch>
        </p:blipFill>
        <p:spPr bwMode="auto">
          <a:xfrm>
            <a:off x="1547664" y="1772816"/>
            <a:ext cx="5827401" cy="358479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smtClean="0"/>
              <a:t>编写</a:t>
            </a:r>
            <a:r>
              <a:rPr lang="en-US" altLang="zh-CN" dirty="0" smtClean="0"/>
              <a:t>Eureka Server</a:t>
            </a:r>
          </a:p>
        </p:txBody>
      </p:sp>
      <p:sp>
        <p:nvSpPr>
          <p:cNvPr id="5123" name="内容占位符 2"/>
          <p:cNvSpPr>
            <a:spLocks noGrp="1"/>
          </p:cNvSpPr>
          <p:nvPr>
            <p:ph idx="1"/>
          </p:nvPr>
        </p:nvSpPr>
        <p:spPr/>
        <p:txBody>
          <a:bodyPr/>
          <a:lstStyle/>
          <a:p>
            <a:r>
              <a:rPr lang="zh-CN" altLang="en-US" dirty="0" smtClean="0"/>
              <a:t>新建</a:t>
            </a:r>
            <a:r>
              <a:rPr lang="en-US" altLang="zh-CN" dirty="0" smtClean="0"/>
              <a:t>Module</a:t>
            </a:r>
            <a:r>
              <a:rPr lang="zh-CN" altLang="en-US" dirty="0" smtClean="0"/>
              <a:t>模块</a:t>
            </a:r>
            <a:r>
              <a:rPr lang="en-US" altLang="zh-CN" dirty="0" smtClean="0"/>
              <a:t>mscloud-eureka-7001 </a:t>
            </a:r>
            <a:r>
              <a:rPr lang="zh-CN" altLang="en-US" dirty="0" smtClean="0"/>
              <a:t>即为</a:t>
            </a:r>
            <a:r>
              <a:rPr lang="en-US" altLang="zh-CN" dirty="0" smtClean="0"/>
              <a:t>Eureka </a:t>
            </a:r>
            <a:r>
              <a:rPr lang="zh-CN" altLang="en-US" dirty="0" smtClean="0"/>
              <a:t>服务注册中心</a:t>
            </a:r>
            <a:r>
              <a:rPr lang="en-US" altLang="zh-CN" dirty="0" smtClean="0"/>
              <a:t>Module</a:t>
            </a:r>
          </a:p>
          <a:p>
            <a:pPr lvl="1"/>
            <a:r>
              <a:rPr lang="zh-CN" altLang="en-US" dirty="0" smtClean="0"/>
              <a:t>新建</a:t>
            </a:r>
            <a:r>
              <a:rPr lang="en-US" altLang="zh-CN" dirty="0" smtClean="0"/>
              <a:t>Module</a:t>
            </a:r>
            <a:r>
              <a:rPr lang="zh-CN" altLang="en-US" dirty="0" smtClean="0"/>
              <a:t>模块</a:t>
            </a:r>
            <a:r>
              <a:rPr lang="en-US" altLang="zh-CN" dirty="0" smtClean="0"/>
              <a:t>mscloud-eureka-7001</a:t>
            </a:r>
          </a:p>
          <a:p>
            <a:pPr lvl="1"/>
            <a:r>
              <a:rPr lang="zh-CN" altLang="en-US" dirty="0" smtClean="0"/>
              <a:t>修改</a:t>
            </a:r>
            <a:r>
              <a:rPr lang="en-US" altLang="zh-CN" dirty="0" smtClean="0"/>
              <a:t>POM</a:t>
            </a:r>
          </a:p>
          <a:p>
            <a:pPr lvl="1"/>
            <a:r>
              <a:rPr lang="zh-CN" altLang="en-US" dirty="0" smtClean="0"/>
              <a:t>编写全局配置文件</a:t>
            </a:r>
            <a:endParaRPr lang="en-US" altLang="zh-CN" dirty="0" smtClean="0"/>
          </a:p>
          <a:p>
            <a:pPr lvl="1"/>
            <a:r>
              <a:rPr lang="zh-CN" altLang="en-US" dirty="0" smtClean="0"/>
              <a:t>编写</a:t>
            </a:r>
            <a:r>
              <a:rPr lang="en-US" altLang="zh-CN" dirty="0" smtClean="0"/>
              <a:t>EurekaServer7001_App</a:t>
            </a:r>
            <a:r>
              <a:rPr lang="zh-CN" altLang="en-US" dirty="0" smtClean="0"/>
              <a:t>主启动类</a:t>
            </a:r>
            <a:endParaRPr lang="en-US" altLang="zh-CN" dirty="0" smtClean="0"/>
          </a:p>
          <a:p>
            <a:pPr lvl="1"/>
            <a:r>
              <a:rPr lang="zh-CN" altLang="en-US" dirty="0" smtClean="0"/>
              <a:t>测试</a:t>
            </a:r>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solidFill>
                  <a:srgbClr val="FF0000"/>
                </a:solidFill>
              </a:rPr>
              <a:t>全部代码参见：</a:t>
            </a:r>
            <a:r>
              <a:rPr lang="en-US" altLang="zh-CN" dirty="0" smtClean="0">
                <a:solidFill>
                  <a:srgbClr val="FF3300"/>
                </a:solidFill>
              </a:rPr>
              <a:t>ch03-01-eureka</a:t>
            </a:r>
            <a:r>
              <a:rPr lang="zh-CN" altLang="en-US" dirty="0" smtClean="0">
                <a:solidFill>
                  <a:srgbClr val="FF3300"/>
                </a:solidFill>
              </a:rPr>
              <a:t>服务注册与发现</a:t>
            </a:r>
            <a:r>
              <a:rPr lang="en-US" altLang="zh-CN" dirty="0" smtClean="0">
                <a:solidFill>
                  <a:srgbClr val="FF3300"/>
                </a:solidFill>
              </a:rPr>
              <a:t>/mscloud-eureka-7001</a:t>
            </a:r>
          </a:p>
          <a:p>
            <a:pPr lvl="1"/>
            <a:endParaRPr lang="en-US" altLang="zh-CN" dirty="0" smtClean="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smtClean="0"/>
              <a:t>编写</a:t>
            </a:r>
            <a:r>
              <a:rPr lang="en-US" altLang="zh-CN" dirty="0" smtClean="0"/>
              <a:t>Eureka Server</a:t>
            </a:r>
          </a:p>
        </p:txBody>
      </p:sp>
      <p:sp>
        <p:nvSpPr>
          <p:cNvPr id="5123" name="内容占位符 2"/>
          <p:cNvSpPr>
            <a:spLocks noGrp="1"/>
          </p:cNvSpPr>
          <p:nvPr>
            <p:ph idx="1"/>
          </p:nvPr>
        </p:nvSpPr>
        <p:spPr/>
        <p:txBody>
          <a:bodyPr/>
          <a:lstStyle/>
          <a:p>
            <a:r>
              <a:rPr lang="en-US" altLang="zh-CN" dirty="0" smtClean="0"/>
              <a:t>1</a:t>
            </a:r>
            <a:r>
              <a:rPr lang="zh-CN" altLang="en-US" dirty="0" smtClean="0"/>
              <a:t>、新建</a:t>
            </a:r>
            <a:r>
              <a:rPr lang="en-US" altLang="zh-CN" dirty="0" smtClean="0"/>
              <a:t>Module</a:t>
            </a:r>
            <a:r>
              <a:rPr lang="zh-CN" altLang="en-US" dirty="0" smtClean="0"/>
              <a:t>模块</a:t>
            </a:r>
            <a:r>
              <a:rPr lang="en-US" altLang="zh-CN" dirty="0" smtClean="0"/>
              <a:t>mscloud-eureka-7001 </a:t>
            </a:r>
            <a:r>
              <a:rPr lang="zh-CN" altLang="en-US" dirty="0" smtClean="0"/>
              <a:t>工程</a:t>
            </a:r>
            <a:endParaRPr lang="en-US" altLang="zh-CN" dirty="0" smtClean="0"/>
          </a:p>
        </p:txBody>
      </p:sp>
      <p:pic>
        <p:nvPicPr>
          <p:cNvPr id="1028" name="Picture 4"/>
          <p:cNvPicPr>
            <a:picLocks noChangeAspect="1" noChangeArrowheads="1"/>
          </p:cNvPicPr>
          <p:nvPr/>
        </p:nvPicPr>
        <p:blipFill>
          <a:blip r:embed="rId3" cstate="print"/>
          <a:srcRect/>
          <a:stretch>
            <a:fillRect/>
          </a:stretch>
        </p:blipFill>
        <p:spPr bwMode="auto">
          <a:xfrm>
            <a:off x="1747838" y="1676400"/>
            <a:ext cx="5646737" cy="35052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smtClean="0"/>
              <a:t>编写</a:t>
            </a:r>
            <a:r>
              <a:rPr lang="en-US" altLang="zh-CN" dirty="0" smtClean="0"/>
              <a:t>Eureka Server</a:t>
            </a:r>
          </a:p>
        </p:txBody>
      </p:sp>
      <p:sp>
        <p:nvSpPr>
          <p:cNvPr id="5123" name="内容占位符 2"/>
          <p:cNvSpPr>
            <a:spLocks noGrp="1"/>
          </p:cNvSpPr>
          <p:nvPr>
            <p:ph idx="1"/>
          </p:nvPr>
        </p:nvSpPr>
        <p:spPr/>
        <p:txBody>
          <a:bodyPr/>
          <a:lstStyle/>
          <a:p>
            <a:r>
              <a:rPr lang="en-US" altLang="zh-CN" dirty="0" smtClean="0"/>
              <a:t>2</a:t>
            </a:r>
            <a:r>
              <a:rPr lang="zh-CN" altLang="en-US" dirty="0" smtClean="0"/>
              <a:t>、修改</a:t>
            </a:r>
            <a:r>
              <a:rPr lang="en-US" altLang="zh-CN" dirty="0" smtClean="0"/>
              <a:t>POM</a:t>
            </a:r>
          </a:p>
          <a:p>
            <a:pPr lvl="1"/>
            <a:r>
              <a:rPr lang="zh-CN" altLang="en-US" dirty="0" smtClean="0"/>
              <a:t>添加</a:t>
            </a:r>
            <a:endParaRPr lang="en-US" altLang="zh-CN" dirty="0" smtClean="0"/>
          </a:p>
        </p:txBody>
      </p:sp>
      <p:pic>
        <p:nvPicPr>
          <p:cNvPr id="3074" name="Picture 2"/>
          <p:cNvPicPr>
            <a:picLocks noChangeAspect="1" noChangeArrowheads="1"/>
          </p:cNvPicPr>
          <p:nvPr/>
        </p:nvPicPr>
        <p:blipFill>
          <a:blip r:embed="rId3" cstate="print"/>
          <a:srcRect/>
          <a:stretch>
            <a:fillRect/>
          </a:stretch>
        </p:blipFill>
        <p:spPr bwMode="auto">
          <a:xfrm>
            <a:off x="1043608" y="2132856"/>
            <a:ext cx="5861050" cy="1249363"/>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smtClean="0"/>
              <a:t>编写</a:t>
            </a:r>
            <a:r>
              <a:rPr lang="en-US" altLang="zh-CN" dirty="0" smtClean="0"/>
              <a:t>Eureka Server</a:t>
            </a:r>
          </a:p>
        </p:txBody>
      </p:sp>
      <p:sp>
        <p:nvSpPr>
          <p:cNvPr id="5123" name="内容占位符 2"/>
          <p:cNvSpPr>
            <a:spLocks noGrp="1"/>
          </p:cNvSpPr>
          <p:nvPr>
            <p:ph idx="1"/>
          </p:nvPr>
        </p:nvSpPr>
        <p:spPr/>
        <p:txBody>
          <a:bodyPr/>
          <a:lstStyle/>
          <a:p>
            <a:r>
              <a:rPr lang="en-US" altLang="zh-CN" dirty="0" smtClean="0"/>
              <a:t>3</a:t>
            </a:r>
            <a:r>
              <a:rPr lang="zh-CN" altLang="en-US" dirty="0" smtClean="0"/>
              <a:t>、编写全局配置文件</a:t>
            </a:r>
            <a:endParaRPr lang="en-US" altLang="zh-CN" dirty="0" smtClean="0"/>
          </a:p>
        </p:txBody>
      </p:sp>
      <p:pic>
        <p:nvPicPr>
          <p:cNvPr id="4098" name="Picture 2"/>
          <p:cNvPicPr>
            <a:picLocks noChangeAspect="1" noChangeArrowheads="1"/>
          </p:cNvPicPr>
          <p:nvPr/>
        </p:nvPicPr>
        <p:blipFill>
          <a:blip r:embed="rId3" cstate="print"/>
          <a:srcRect/>
          <a:stretch>
            <a:fillRect/>
          </a:stretch>
        </p:blipFill>
        <p:spPr bwMode="auto">
          <a:xfrm>
            <a:off x="611560" y="1844824"/>
            <a:ext cx="8131175" cy="15779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smtClean="0"/>
              <a:t>编写</a:t>
            </a:r>
            <a:r>
              <a:rPr lang="en-US" altLang="zh-CN" dirty="0" smtClean="0"/>
              <a:t>Eureka Server</a:t>
            </a:r>
          </a:p>
        </p:txBody>
      </p:sp>
      <p:sp>
        <p:nvSpPr>
          <p:cNvPr id="5123" name="内容占位符 2"/>
          <p:cNvSpPr>
            <a:spLocks noGrp="1"/>
          </p:cNvSpPr>
          <p:nvPr>
            <p:ph idx="1"/>
          </p:nvPr>
        </p:nvSpPr>
        <p:spPr/>
        <p:txBody>
          <a:bodyPr/>
          <a:lstStyle/>
          <a:p>
            <a:r>
              <a:rPr lang="en-US" altLang="zh-CN" dirty="0" smtClean="0"/>
              <a:t>4</a:t>
            </a:r>
            <a:r>
              <a:rPr lang="zh-CN" altLang="en-US" dirty="0" smtClean="0"/>
              <a:t>、编写</a:t>
            </a:r>
            <a:r>
              <a:rPr lang="en-US" altLang="zh-CN" dirty="0" smtClean="0"/>
              <a:t>EurekaServer7001_App</a:t>
            </a:r>
            <a:r>
              <a:rPr lang="zh-CN" altLang="en-US" dirty="0" smtClean="0"/>
              <a:t>主启动类</a:t>
            </a:r>
            <a:endParaRPr lang="en-US" altLang="zh-CN" dirty="0" smtClean="0"/>
          </a:p>
        </p:txBody>
      </p:sp>
      <p:pic>
        <p:nvPicPr>
          <p:cNvPr id="2050" name="Picture 2"/>
          <p:cNvPicPr>
            <a:picLocks noChangeAspect="1" noChangeArrowheads="1"/>
          </p:cNvPicPr>
          <p:nvPr/>
        </p:nvPicPr>
        <p:blipFill>
          <a:blip r:embed="rId3" cstate="print"/>
          <a:srcRect/>
          <a:stretch>
            <a:fillRect/>
          </a:stretch>
        </p:blipFill>
        <p:spPr bwMode="auto">
          <a:xfrm>
            <a:off x="647700" y="2468563"/>
            <a:ext cx="7848600" cy="19208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编写</a:t>
            </a:r>
            <a:r>
              <a:rPr lang="en-US" altLang="zh-CN" dirty="0" smtClean="0"/>
              <a:t>Eureka Server</a:t>
            </a:r>
            <a:endParaRPr lang="zh-CN" altLang="en-US" dirty="0"/>
          </a:p>
        </p:txBody>
      </p:sp>
      <p:sp>
        <p:nvSpPr>
          <p:cNvPr id="3" name="内容占位符 2"/>
          <p:cNvSpPr>
            <a:spLocks noGrp="1"/>
          </p:cNvSpPr>
          <p:nvPr>
            <p:ph idx="1"/>
          </p:nvPr>
        </p:nvSpPr>
        <p:spPr/>
        <p:txBody>
          <a:bodyPr/>
          <a:lstStyle/>
          <a:p>
            <a:r>
              <a:rPr lang="en-US" altLang="zh-CN" dirty="0" smtClean="0"/>
              <a:t>5</a:t>
            </a:r>
            <a:r>
              <a:rPr lang="zh-CN" altLang="en-US" dirty="0" smtClean="0"/>
              <a:t>、测试</a:t>
            </a:r>
            <a:endParaRPr lang="en-US" altLang="zh-CN" dirty="0" smtClean="0"/>
          </a:p>
          <a:p>
            <a:pPr lvl="1"/>
            <a:r>
              <a:rPr lang="zh-CN" altLang="en-US" dirty="0" smtClean="0"/>
              <a:t>启动主启动类</a:t>
            </a:r>
            <a:endParaRPr lang="en-US" altLang="zh-CN" dirty="0" smtClean="0"/>
          </a:p>
          <a:p>
            <a:pPr lvl="1"/>
            <a:r>
              <a:rPr lang="zh-CN" altLang="en-US" dirty="0" smtClean="0"/>
              <a:t>浏览器 </a:t>
            </a:r>
            <a:r>
              <a:rPr lang="en-US" altLang="zh-CN" dirty="0" smtClean="0">
                <a:hlinkClick r:id="rId2"/>
              </a:rPr>
              <a:t>http://localhost:7001/</a:t>
            </a:r>
            <a:endParaRPr lang="en-US" altLang="zh-CN" dirty="0" smtClean="0"/>
          </a:p>
          <a:p>
            <a:r>
              <a:rPr lang="en-US" altLang="zh-CN" dirty="0" smtClean="0"/>
              <a:t>No application available </a:t>
            </a:r>
            <a:r>
              <a:rPr lang="zh-CN" altLang="en-US" dirty="0" smtClean="0"/>
              <a:t>没有服务被发现，因为还没有注册服务</a:t>
            </a:r>
            <a:endParaRPr lang="zh-CN" altLang="en-US" dirty="0"/>
          </a:p>
        </p:txBody>
      </p:sp>
      <p:pic>
        <p:nvPicPr>
          <p:cNvPr id="5122" name="Picture 2"/>
          <p:cNvPicPr>
            <a:picLocks noChangeAspect="1" noChangeArrowheads="1"/>
          </p:cNvPicPr>
          <p:nvPr/>
        </p:nvPicPr>
        <p:blipFill>
          <a:blip r:embed="rId3" cstate="print"/>
          <a:srcRect/>
          <a:stretch>
            <a:fillRect/>
          </a:stretch>
        </p:blipFill>
        <p:spPr bwMode="auto">
          <a:xfrm>
            <a:off x="827584" y="2636912"/>
            <a:ext cx="6429722" cy="3645560"/>
          </a:xfrm>
          <a:prstGeom prst="rect">
            <a:avLst/>
          </a:prstGeom>
          <a:noFill/>
          <a:ln w="9525">
            <a:noFill/>
            <a:miter lim="800000"/>
            <a:headEnd/>
            <a:tailEnd/>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将微服务注册到</a:t>
            </a:r>
            <a:r>
              <a:rPr lang="en-US" altLang="zh-CN" dirty="0" smtClean="0"/>
              <a:t>Eureka Server</a:t>
            </a:r>
            <a:r>
              <a:rPr lang="zh-CN" altLang="en-US" dirty="0" smtClean="0"/>
              <a:t>上</a:t>
            </a:r>
            <a:endParaRPr lang="zh-CN" altLang="en-US" dirty="0"/>
          </a:p>
        </p:txBody>
      </p:sp>
      <p:sp>
        <p:nvSpPr>
          <p:cNvPr id="3" name="内容占位符 2"/>
          <p:cNvSpPr>
            <a:spLocks noGrp="1"/>
          </p:cNvSpPr>
          <p:nvPr>
            <p:ph idx="1"/>
          </p:nvPr>
        </p:nvSpPr>
        <p:spPr/>
        <p:txBody>
          <a:bodyPr/>
          <a:lstStyle/>
          <a:p>
            <a:r>
              <a:rPr lang="en-US" altLang="zh-CN" dirty="0" smtClean="0"/>
              <a:t>Eureka</a:t>
            </a:r>
            <a:r>
              <a:rPr lang="zh-CN" altLang="en-US" dirty="0" smtClean="0"/>
              <a:t>将已有的用户微服务注册进</a:t>
            </a:r>
            <a:r>
              <a:rPr lang="en-US" altLang="zh-CN" dirty="0" smtClean="0"/>
              <a:t>Eureka</a:t>
            </a:r>
            <a:r>
              <a:rPr lang="zh-CN" altLang="en-US" dirty="0" smtClean="0"/>
              <a:t>服务中心</a:t>
            </a:r>
            <a:endParaRPr lang="en-US" altLang="zh-CN" dirty="0" smtClean="0"/>
          </a:p>
          <a:p>
            <a:r>
              <a:rPr lang="zh-CN" altLang="en-US" dirty="0" smtClean="0"/>
              <a:t>修改</a:t>
            </a:r>
            <a:r>
              <a:rPr lang="en-US" altLang="zh-CN" dirty="0" smtClean="0"/>
              <a:t>mscloud-provider-user-8001</a:t>
            </a:r>
          </a:p>
          <a:p>
            <a:pPr lvl="1"/>
            <a:r>
              <a:rPr lang="zh-CN" altLang="en-US" dirty="0" smtClean="0"/>
              <a:t>修改</a:t>
            </a:r>
            <a:r>
              <a:rPr lang="en-US" altLang="zh-CN" dirty="0" smtClean="0"/>
              <a:t>POM</a:t>
            </a:r>
          </a:p>
          <a:p>
            <a:pPr lvl="1"/>
            <a:r>
              <a:rPr lang="zh-CN" altLang="en-US" dirty="0" smtClean="0"/>
              <a:t>修改全局配置文件</a:t>
            </a:r>
            <a:endParaRPr lang="en-US" altLang="zh-CN" dirty="0" smtClean="0"/>
          </a:p>
          <a:p>
            <a:pPr lvl="1"/>
            <a:r>
              <a:rPr lang="zh-CN" altLang="en-US" dirty="0" smtClean="0"/>
              <a:t>修改</a:t>
            </a:r>
            <a:r>
              <a:rPr lang="en-US" altLang="zh-CN" dirty="0" smtClean="0"/>
              <a:t>EurekaService8001_App</a:t>
            </a:r>
            <a:r>
              <a:rPr lang="zh-CN" altLang="en-US" dirty="0" smtClean="0"/>
              <a:t>主启动类</a:t>
            </a:r>
            <a:endParaRPr lang="en-US" altLang="zh-CN" dirty="0" smtClean="0"/>
          </a:p>
          <a:p>
            <a:pPr lvl="1"/>
            <a:r>
              <a:rPr lang="zh-CN" altLang="en-US" dirty="0" smtClean="0"/>
              <a:t>测试</a:t>
            </a:r>
            <a:endParaRPr lang="en-US" altLang="zh-CN" dirty="0" smtClean="0"/>
          </a:p>
          <a:p>
            <a:pPr lvl="1"/>
            <a:endParaRPr lang="en-US" altLang="zh-CN" dirty="0" smtClean="0"/>
          </a:p>
          <a:p>
            <a:pPr lvl="1"/>
            <a:endParaRPr lang="en-US" altLang="zh-CN" dirty="0" smtClean="0"/>
          </a:p>
          <a:p>
            <a:pPr lvl="1"/>
            <a:r>
              <a:rPr lang="zh-CN" altLang="en-US" dirty="0" smtClean="0">
                <a:solidFill>
                  <a:srgbClr val="FF0000"/>
                </a:solidFill>
              </a:rPr>
              <a:t>全部代码参见：</a:t>
            </a:r>
            <a:r>
              <a:rPr lang="en-US" altLang="zh-CN" dirty="0" smtClean="0">
                <a:solidFill>
                  <a:srgbClr val="FF3300"/>
                </a:solidFill>
              </a:rPr>
              <a:t>ch03-01-eureka</a:t>
            </a:r>
            <a:r>
              <a:rPr lang="zh-CN" altLang="en-US" dirty="0" smtClean="0">
                <a:solidFill>
                  <a:srgbClr val="FF3300"/>
                </a:solidFill>
              </a:rPr>
              <a:t>服务注册与发现</a:t>
            </a:r>
            <a:r>
              <a:rPr lang="en-US" altLang="zh-CN" dirty="0" smtClean="0">
                <a:solidFill>
                  <a:srgbClr val="FF3300"/>
                </a:solidFill>
              </a:rPr>
              <a:t>/mscloud-provider-user-8001</a:t>
            </a:r>
          </a:p>
          <a:p>
            <a:pPr lvl="1"/>
            <a:endParaRPr lang="en-US" altLang="zh-CN" dirty="0" smtClean="0"/>
          </a:p>
          <a:p>
            <a:pPr lvl="2">
              <a:buNone/>
            </a:pPr>
            <a:r>
              <a:rPr lang="en-US" altLang="zh-CN" dirty="0" smtClean="0"/>
              <a:t>				</a:t>
            </a:r>
            <a:endParaRPr lang="zh-CN" altLang="en-US" dirty="0"/>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将微服务注册到</a:t>
            </a:r>
            <a:r>
              <a:rPr lang="en-US" altLang="zh-CN" dirty="0" smtClean="0"/>
              <a:t>Eureka Server</a:t>
            </a:r>
            <a:r>
              <a:rPr lang="zh-CN" altLang="en-US" dirty="0" smtClean="0"/>
              <a:t>上</a:t>
            </a:r>
            <a:endParaRPr lang="zh-CN" altLang="en-US" dirty="0"/>
          </a:p>
        </p:txBody>
      </p:sp>
      <p:sp>
        <p:nvSpPr>
          <p:cNvPr id="3" name="内容占位符 2"/>
          <p:cNvSpPr>
            <a:spLocks noGrp="1"/>
          </p:cNvSpPr>
          <p:nvPr>
            <p:ph idx="1"/>
          </p:nvPr>
        </p:nvSpPr>
        <p:spPr/>
        <p:txBody>
          <a:bodyPr/>
          <a:lstStyle/>
          <a:p>
            <a:r>
              <a:rPr lang="zh-CN" altLang="en-US" dirty="0" smtClean="0"/>
              <a:t>修改</a:t>
            </a:r>
            <a:r>
              <a:rPr lang="en-US" altLang="zh-CN" dirty="0" smtClean="0"/>
              <a:t>POM</a:t>
            </a:r>
          </a:p>
          <a:p>
            <a:pPr lvl="1"/>
            <a:r>
              <a:rPr lang="zh-CN" altLang="en-US" dirty="0" smtClean="0"/>
              <a:t>添加依赖</a:t>
            </a:r>
            <a:endParaRPr lang="zh-CN" altLang="en-US" dirty="0"/>
          </a:p>
        </p:txBody>
      </p:sp>
      <p:pic>
        <p:nvPicPr>
          <p:cNvPr id="5" name="Picture 2"/>
          <p:cNvPicPr>
            <a:picLocks noChangeAspect="1" noChangeArrowheads="1"/>
          </p:cNvPicPr>
          <p:nvPr/>
        </p:nvPicPr>
        <p:blipFill>
          <a:blip r:embed="rId2" cstate="print"/>
          <a:srcRect/>
          <a:stretch>
            <a:fillRect/>
          </a:stretch>
        </p:blipFill>
        <p:spPr bwMode="auto">
          <a:xfrm>
            <a:off x="899592" y="2492896"/>
            <a:ext cx="5510213" cy="723900"/>
          </a:xfrm>
          <a:prstGeom prst="rect">
            <a:avLst/>
          </a:prstGeom>
          <a:noFill/>
          <a:ln w="9525">
            <a:noFill/>
            <a:miter lim="800000"/>
            <a:headEnd/>
            <a:tailEnd/>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本章教学目标</a:t>
            </a:r>
          </a:p>
        </p:txBody>
      </p:sp>
      <p:sp>
        <p:nvSpPr>
          <p:cNvPr id="13315" name="内容占位符 2"/>
          <p:cNvSpPr>
            <a:spLocks noGrp="1"/>
          </p:cNvSpPr>
          <p:nvPr>
            <p:ph idx="1"/>
          </p:nvPr>
        </p:nvSpPr>
        <p:spPr/>
        <p:txBody>
          <a:bodyPr/>
          <a:lstStyle/>
          <a:p>
            <a:pPr>
              <a:buBlip>
                <a:blip r:embed="rId2"/>
              </a:buBlip>
            </a:pPr>
            <a:r>
              <a:rPr lang="zh-CN" altLang="en-US" dirty="0" smtClean="0"/>
              <a:t>了解</a:t>
            </a:r>
            <a:r>
              <a:rPr lang="en-US" altLang="zh-CN" dirty="0" smtClean="0"/>
              <a:t>Eureka</a:t>
            </a:r>
            <a:r>
              <a:rPr lang="zh-CN" altLang="en-US" dirty="0" smtClean="0"/>
              <a:t>及服务注册与发现；</a:t>
            </a:r>
            <a:endParaRPr lang="en-US" altLang="zh-CN" dirty="0" smtClean="0"/>
          </a:p>
          <a:p>
            <a:pPr>
              <a:buBlip>
                <a:blip r:embed="rId2"/>
              </a:buBlip>
            </a:pPr>
            <a:endParaRPr lang="en-US" altLang="zh-CN" dirty="0" smtClean="0"/>
          </a:p>
          <a:p>
            <a:pPr>
              <a:buBlip>
                <a:blip r:embed="rId2"/>
              </a:buBlip>
            </a:pPr>
            <a:r>
              <a:rPr lang="zh-CN" altLang="en-US" dirty="0" smtClean="0"/>
              <a:t>了解</a:t>
            </a:r>
            <a:r>
              <a:rPr lang="en-US" altLang="zh-CN" dirty="0" smtClean="0"/>
              <a:t>Eureka</a:t>
            </a:r>
            <a:r>
              <a:rPr lang="zh-CN" altLang="en-US" dirty="0" smtClean="0"/>
              <a:t>的自我保护模式；</a:t>
            </a:r>
            <a:endParaRPr lang="en-US" altLang="zh-CN" dirty="0" smtClean="0"/>
          </a:p>
          <a:p>
            <a:pPr>
              <a:buBlip>
                <a:blip r:embed="rId2"/>
              </a:buBlip>
            </a:pPr>
            <a:endParaRPr lang="en-US" altLang="zh-CN" dirty="0" smtClean="0"/>
          </a:p>
          <a:p>
            <a:pPr>
              <a:buBlip>
                <a:blip r:embed="rId2"/>
              </a:buBlip>
            </a:pPr>
            <a:r>
              <a:rPr lang="zh-CN" altLang="en-US" dirty="0" smtClean="0"/>
              <a:t>了解</a:t>
            </a:r>
            <a:r>
              <a:rPr lang="en-US" altLang="zh-CN" dirty="0" smtClean="0"/>
              <a:t>Actuator</a:t>
            </a:r>
            <a:r>
              <a:rPr lang="zh-CN" altLang="en-US" dirty="0" smtClean="0"/>
              <a:t>与注册微服务信息完善；</a:t>
            </a:r>
            <a:endParaRPr lang="en-US" altLang="zh-CN" dirty="0" smtClean="0"/>
          </a:p>
          <a:p>
            <a:pPr>
              <a:buBlip>
                <a:blip r:embed="rId2"/>
              </a:buBlip>
            </a:pPr>
            <a:endParaRPr lang="en-US" altLang="zh-CN" dirty="0" smtClean="0"/>
          </a:p>
          <a:p>
            <a:pPr>
              <a:buBlip>
                <a:blip r:embed="rId2"/>
              </a:buBlip>
            </a:pPr>
            <a:r>
              <a:rPr lang="zh-CN" altLang="en-US" dirty="0" smtClean="0"/>
              <a:t>掌握</a:t>
            </a:r>
            <a:r>
              <a:rPr lang="en-US" altLang="zh-CN" dirty="0" smtClean="0"/>
              <a:t>Eureka Server</a:t>
            </a:r>
            <a:r>
              <a:rPr lang="zh-CN" altLang="en-US" dirty="0" smtClean="0"/>
              <a:t>的编写；</a:t>
            </a:r>
            <a:endParaRPr lang="en-US" altLang="zh-CN" dirty="0" smtClean="0"/>
          </a:p>
          <a:p>
            <a:pPr>
              <a:buBlip>
                <a:blip r:embed="rId2"/>
              </a:buBlip>
            </a:pPr>
            <a:endParaRPr lang="en-US" altLang="zh-CN" dirty="0" smtClean="0"/>
          </a:p>
          <a:p>
            <a:pPr>
              <a:buBlip>
                <a:blip r:embed="rId2"/>
              </a:buBlip>
            </a:pPr>
            <a:r>
              <a:rPr lang="zh-CN" altLang="en-US" dirty="0" smtClean="0"/>
              <a:t>掌握将微服务注册到</a:t>
            </a:r>
            <a:r>
              <a:rPr lang="en-US" altLang="zh-CN" dirty="0" smtClean="0"/>
              <a:t>Eureka Server</a:t>
            </a:r>
            <a:r>
              <a:rPr lang="zh-CN" altLang="en-US" dirty="0" smtClean="0"/>
              <a:t>上；</a:t>
            </a:r>
            <a:endParaRPr lang="en-US" altLang="zh-CN" dirty="0" smtClean="0"/>
          </a:p>
          <a:p>
            <a:pPr>
              <a:buBlip>
                <a:blip r:embed="rId2"/>
              </a:buBlip>
            </a:pPr>
            <a:endParaRPr lang="en-US" altLang="zh-CN" dirty="0" smtClean="0"/>
          </a:p>
          <a:p>
            <a:pPr>
              <a:buBlip>
                <a:blip r:embed="rId2"/>
              </a:buBlip>
            </a:pPr>
            <a:r>
              <a:rPr lang="zh-CN" altLang="en-US" dirty="0" smtClean="0"/>
              <a:t>掌握消费者从</a:t>
            </a:r>
            <a:r>
              <a:rPr lang="en-US" altLang="zh-CN" dirty="0" smtClean="0"/>
              <a:t>Eureka Server</a:t>
            </a:r>
            <a:r>
              <a:rPr lang="zh-CN" altLang="en-US" dirty="0" smtClean="0"/>
              <a:t>中发现服务；</a:t>
            </a:r>
            <a:endParaRPr lang="en-US" altLang="zh-CN" dirty="0" smtClean="0"/>
          </a:p>
          <a:p>
            <a:pPr>
              <a:buBlip>
                <a:blip r:embed="rId2"/>
              </a:buBlip>
            </a:pPr>
            <a:endParaRPr lang="en-US" altLang="zh-CN" dirty="0" smtClean="0"/>
          </a:p>
          <a:p>
            <a:pPr>
              <a:buBlip>
                <a:blip r:embed="rId2"/>
              </a:buBlip>
            </a:pPr>
            <a:r>
              <a:rPr lang="zh-CN" altLang="en-US" dirty="0" smtClean="0"/>
              <a:t>掌握</a:t>
            </a:r>
            <a:r>
              <a:rPr lang="en-US" altLang="zh-CN" dirty="0" smtClean="0"/>
              <a:t>Eureka</a:t>
            </a:r>
            <a:r>
              <a:rPr lang="zh-CN" altLang="en-US" dirty="0" smtClean="0"/>
              <a:t>集群配置；</a:t>
            </a:r>
            <a:endParaRPr lang="en-US" altLang="zh-CN" dirty="0" smtClean="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将微服务注册到</a:t>
            </a:r>
            <a:r>
              <a:rPr lang="en-US" altLang="zh-CN" dirty="0" smtClean="0"/>
              <a:t>Eureka Server</a:t>
            </a:r>
            <a:r>
              <a:rPr lang="zh-CN" altLang="en-US" dirty="0" smtClean="0"/>
              <a:t>上</a:t>
            </a:r>
            <a:endParaRPr lang="zh-CN" altLang="en-US" dirty="0"/>
          </a:p>
        </p:txBody>
      </p:sp>
      <p:sp>
        <p:nvSpPr>
          <p:cNvPr id="3" name="内容占位符 2"/>
          <p:cNvSpPr>
            <a:spLocks noGrp="1"/>
          </p:cNvSpPr>
          <p:nvPr>
            <p:ph idx="1"/>
          </p:nvPr>
        </p:nvSpPr>
        <p:spPr/>
        <p:txBody>
          <a:bodyPr/>
          <a:lstStyle/>
          <a:p>
            <a:r>
              <a:rPr lang="zh-CN" altLang="en-US" dirty="0" smtClean="0"/>
              <a:t>修改全局配置文件</a:t>
            </a:r>
            <a:endParaRPr lang="en-US" altLang="zh-CN" dirty="0" smtClean="0"/>
          </a:p>
          <a:p>
            <a:pPr lvl="1"/>
            <a:r>
              <a:rPr lang="zh-CN" altLang="en-US" dirty="0" smtClean="0"/>
              <a:t>添加</a:t>
            </a:r>
            <a:endParaRPr lang="en-US" altLang="zh-CN" dirty="0" smtClean="0"/>
          </a:p>
          <a:p>
            <a:pPr lvl="1"/>
            <a:endParaRPr lang="zh-CN" altLang="en-US" dirty="0"/>
          </a:p>
        </p:txBody>
      </p:sp>
      <p:pic>
        <p:nvPicPr>
          <p:cNvPr id="4" name="Picture 3"/>
          <p:cNvPicPr>
            <a:picLocks noChangeAspect="1" noChangeArrowheads="1"/>
          </p:cNvPicPr>
          <p:nvPr/>
        </p:nvPicPr>
        <p:blipFill>
          <a:blip r:embed="rId2" cstate="print"/>
          <a:srcRect/>
          <a:stretch>
            <a:fillRect/>
          </a:stretch>
        </p:blipFill>
        <p:spPr bwMode="auto">
          <a:xfrm>
            <a:off x="1115616" y="2348880"/>
            <a:ext cx="5646737" cy="731837"/>
          </a:xfrm>
          <a:prstGeom prst="rect">
            <a:avLst/>
          </a:prstGeom>
          <a:noFill/>
          <a:ln w="9525">
            <a:noFill/>
            <a:miter lim="800000"/>
            <a:headEnd/>
            <a:tailEnd/>
          </a:ln>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将微服务注册到</a:t>
            </a:r>
            <a:r>
              <a:rPr lang="en-US" altLang="zh-CN" dirty="0" smtClean="0"/>
              <a:t>Eureka Server</a:t>
            </a:r>
            <a:r>
              <a:rPr lang="zh-CN" altLang="en-US" dirty="0" smtClean="0"/>
              <a:t>上</a:t>
            </a:r>
            <a:endParaRPr lang="zh-CN" altLang="en-US" dirty="0"/>
          </a:p>
        </p:txBody>
      </p:sp>
      <p:sp>
        <p:nvSpPr>
          <p:cNvPr id="3" name="内容占位符 2"/>
          <p:cNvSpPr>
            <a:spLocks noGrp="1"/>
          </p:cNvSpPr>
          <p:nvPr>
            <p:ph idx="1"/>
          </p:nvPr>
        </p:nvSpPr>
        <p:spPr/>
        <p:txBody>
          <a:bodyPr/>
          <a:lstStyle/>
          <a:p>
            <a:r>
              <a:rPr lang="zh-CN" altLang="en-US" dirty="0" smtClean="0"/>
              <a:t>修改主启动类</a:t>
            </a:r>
            <a:endParaRPr lang="en-US" altLang="zh-CN" dirty="0" smtClean="0"/>
          </a:p>
          <a:p>
            <a:pPr lvl="1"/>
            <a:r>
              <a:rPr lang="zh-CN" altLang="en-US" dirty="0" smtClean="0"/>
              <a:t>添加</a:t>
            </a:r>
            <a:r>
              <a:rPr lang="en-US" altLang="zh-CN" dirty="0" smtClean="0"/>
              <a:t>@</a:t>
            </a:r>
            <a:r>
              <a:rPr lang="en-US" altLang="zh-CN" dirty="0" err="1" smtClean="0"/>
              <a:t>EnableEurekaClient</a:t>
            </a:r>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899592" y="2420888"/>
            <a:ext cx="5730875" cy="1616075"/>
          </a:xfrm>
          <a:prstGeom prst="rect">
            <a:avLst/>
          </a:prstGeom>
          <a:noFill/>
          <a:ln w="9525">
            <a:noFill/>
            <a:miter lim="800000"/>
            <a:headEnd/>
            <a:tailEnd/>
          </a:ln>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将微服务注册到</a:t>
            </a:r>
            <a:r>
              <a:rPr lang="en-US" altLang="zh-CN" dirty="0" smtClean="0"/>
              <a:t>Eureka Server</a:t>
            </a:r>
            <a:r>
              <a:rPr lang="zh-CN" altLang="en-US" dirty="0" smtClean="0"/>
              <a:t>上</a:t>
            </a:r>
            <a:endParaRPr lang="zh-CN" altLang="en-US" dirty="0"/>
          </a:p>
        </p:txBody>
      </p:sp>
      <p:sp>
        <p:nvSpPr>
          <p:cNvPr id="3" name="内容占位符 2"/>
          <p:cNvSpPr>
            <a:spLocks noGrp="1"/>
          </p:cNvSpPr>
          <p:nvPr>
            <p:ph idx="1"/>
          </p:nvPr>
        </p:nvSpPr>
        <p:spPr/>
        <p:txBody>
          <a:bodyPr/>
          <a:lstStyle/>
          <a:p>
            <a:r>
              <a:rPr lang="zh-CN" altLang="en-US" dirty="0" smtClean="0"/>
              <a:t>测试</a:t>
            </a:r>
            <a:endParaRPr lang="en-US" altLang="zh-CN" dirty="0" smtClean="0"/>
          </a:p>
          <a:p>
            <a:pPr lvl="1"/>
            <a:r>
              <a:rPr lang="zh-CN" altLang="en-US" dirty="0" smtClean="0"/>
              <a:t>先启动</a:t>
            </a:r>
            <a:r>
              <a:rPr lang="en-US" altLang="zh-CN" dirty="0" err="1" smtClean="0"/>
              <a:t>EurekaServer</a:t>
            </a:r>
            <a:endParaRPr lang="en-US" altLang="zh-CN" dirty="0" smtClean="0"/>
          </a:p>
          <a:p>
            <a:pPr lvl="1"/>
            <a:r>
              <a:rPr lang="zh-CN" altLang="en-US" dirty="0" smtClean="0"/>
              <a:t>再启动</a:t>
            </a:r>
            <a:r>
              <a:rPr lang="en-US" altLang="zh-CN" dirty="0" smtClean="0"/>
              <a:t>8001</a:t>
            </a:r>
            <a:r>
              <a:rPr lang="zh-CN" altLang="en-US" dirty="0" smtClean="0"/>
              <a:t>主启动类</a:t>
            </a:r>
            <a:endParaRPr lang="en-US" altLang="zh-CN" dirty="0" smtClean="0"/>
          </a:p>
          <a:p>
            <a:pPr lvl="1"/>
            <a:r>
              <a:rPr lang="zh-CN" altLang="en-US" dirty="0" smtClean="0"/>
              <a:t>浏览器 </a:t>
            </a:r>
            <a:r>
              <a:rPr lang="en-US" altLang="zh-CN" dirty="0" smtClean="0">
                <a:hlinkClick r:id="rId2"/>
              </a:rPr>
              <a:t>http://localhost:7001/</a:t>
            </a:r>
            <a:endParaRPr lang="en-US" altLang="zh-CN" dirty="0" smtClean="0"/>
          </a:p>
          <a:p>
            <a:pPr lvl="1"/>
            <a:r>
              <a:rPr lang="zh-CN" altLang="en-US" dirty="0" smtClean="0"/>
              <a:t>看到有服务注册进来</a:t>
            </a:r>
            <a:endParaRPr lang="en-US" altLang="zh-CN" dirty="0" smtClean="0"/>
          </a:p>
          <a:p>
            <a:pPr lvl="1"/>
            <a:endParaRPr lang="zh-CN" altLang="en-US" dirty="0"/>
          </a:p>
        </p:txBody>
      </p:sp>
      <p:pic>
        <p:nvPicPr>
          <p:cNvPr id="1026" name="Picture 2"/>
          <p:cNvPicPr>
            <a:picLocks noChangeAspect="1" noChangeArrowheads="1"/>
          </p:cNvPicPr>
          <p:nvPr/>
        </p:nvPicPr>
        <p:blipFill>
          <a:blip r:embed="rId3" cstate="print"/>
          <a:srcRect/>
          <a:stretch>
            <a:fillRect/>
          </a:stretch>
        </p:blipFill>
        <p:spPr bwMode="auto">
          <a:xfrm>
            <a:off x="899592" y="2852936"/>
            <a:ext cx="7488832" cy="3186242"/>
          </a:xfrm>
          <a:prstGeom prst="rect">
            <a:avLst/>
          </a:prstGeom>
          <a:noFill/>
          <a:ln w="9525">
            <a:noFill/>
            <a:miter lim="800000"/>
            <a:headEnd/>
            <a:tailEnd/>
          </a:ln>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Actuator</a:t>
            </a:r>
            <a:r>
              <a:rPr lang="zh-CN" altLang="en-US" dirty="0" smtClean="0"/>
              <a:t>与注册微服务信息完善</a:t>
            </a:r>
            <a:endParaRPr lang="zh-CN" altLang="en-US" dirty="0"/>
          </a:p>
        </p:txBody>
      </p:sp>
      <p:sp>
        <p:nvSpPr>
          <p:cNvPr id="3" name="内容占位符 2"/>
          <p:cNvSpPr>
            <a:spLocks noGrp="1"/>
          </p:cNvSpPr>
          <p:nvPr>
            <p:ph idx="1"/>
          </p:nvPr>
        </p:nvSpPr>
        <p:spPr/>
        <p:txBody>
          <a:bodyPr/>
          <a:lstStyle/>
          <a:p>
            <a:r>
              <a:rPr lang="zh-CN" altLang="en-US" dirty="0" smtClean="0"/>
              <a:t>当前问题：服务信息中含有主机名称</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主机名称</a:t>
            </a:r>
            <a:r>
              <a:rPr lang="en-US" altLang="zh-CN" dirty="0" smtClean="0"/>
              <a:t>:</a:t>
            </a:r>
            <a:r>
              <a:rPr lang="zh-CN" altLang="en-US" dirty="0" smtClean="0"/>
              <a:t>服务名称修改</a:t>
            </a:r>
            <a:endParaRPr lang="en-US" altLang="zh-CN" dirty="0" smtClean="0"/>
          </a:p>
          <a:p>
            <a:pPr lvl="1"/>
            <a:r>
              <a:rPr lang="zh-CN" altLang="en-US" dirty="0" smtClean="0"/>
              <a:t>修改</a:t>
            </a:r>
            <a:r>
              <a:rPr lang="en-US" altLang="zh-CN" dirty="0" smtClean="0"/>
              <a:t>mscloud-provider-user-8001</a:t>
            </a:r>
            <a:r>
              <a:rPr lang="zh-CN" altLang="en-US" dirty="0" smtClean="0"/>
              <a:t>全局配置文件</a:t>
            </a:r>
            <a:endParaRPr lang="en-US" altLang="zh-CN" dirty="0" smtClean="0"/>
          </a:p>
          <a:p>
            <a:pPr lvl="1"/>
            <a:endParaRPr lang="en-US" altLang="zh-CN" dirty="0" smtClean="0"/>
          </a:p>
          <a:p>
            <a:pPr lvl="1"/>
            <a:endParaRPr lang="en-US" altLang="zh-CN" dirty="0" smtClean="0"/>
          </a:p>
          <a:p>
            <a:pPr lvl="1"/>
            <a:r>
              <a:rPr lang="zh-CN" altLang="en-US" dirty="0" smtClean="0"/>
              <a:t>修改后测试</a:t>
            </a:r>
            <a:endParaRPr lang="en-US" altLang="zh-CN" dirty="0" smtClean="0"/>
          </a:p>
        </p:txBody>
      </p:sp>
      <p:pic>
        <p:nvPicPr>
          <p:cNvPr id="12290" name="Picture 2"/>
          <p:cNvPicPr>
            <a:picLocks noChangeAspect="1" noChangeArrowheads="1"/>
          </p:cNvPicPr>
          <p:nvPr/>
        </p:nvPicPr>
        <p:blipFill>
          <a:blip r:embed="rId2" cstate="print"/>
          <a:srcRect/>
          <a:stretch>
            <a:fillRect/>
          </a:stretch>
        </p:blipFill>
        <p:spPr bwMode="auto">
          <a:xfrm>
            <a:off x="611560" y="5085184"/>
            <a:ext cx="7994650" cy="1066800"/>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1187624" y="4293096"/>
            <a:ext cx="3986213" cy="250825"/>
          </a:xfrm>
          <a:prstGeom prst="rect">
            <a:avLst/>
          </a:prstGeom>
          <a:noFill/>
          <a:ln w="9525">
            <a:noFill/>
            <a:miter lim="800000"/>
            <a:headEnd/>
            <a:tailEnd/>
          </a:ln>
        </p:spPr>
      </p:pic>
      <p:pic>
        <p:nvPicPr>
          <p:cNvPr id="9" name="Picture 2"/>
          <p:cNvPicPr>
            <a:picLocks noChangeAspect="1" noChangeArrowheads="1"/>
          </p:cNvPicPr>
          <p:nvPr/>
        </p:nvPicPr>
        <p:blipFill>
          <a:blip r:embed="rId4" cstate="print"/>
          <a:srcRect/>
          <a:stretch>
            <a:fillRect/>
          </a:stretch>
        </p:blipFill>
        <p:spPr bwMode="auto">
          <a:xfrm>
            <a:off x="611560" y="1628800"/>
            <a:ext cx="7956550" cy="1816100"/>
          </a:xfrm>
          <a:prstGeom prst="rect">
            <a:avLst/>
          </a:prstGeom>
          <a:noFill/>
          <a:ln w="9525">
            <a:noFill/>
            <a:miter lim="800000"/>
            <a:headEnd/>
            <a:tailEnd/>
          </a:ln>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Actuator</a:t>
            </a:r>
            <a:r>
              <a:rPr lang="zh-CN" altLang="en-US" dirty="0" smtClean="0"/>
              <a:t>与注册微服务信息完善</a:t>
            </a:r>
            <a:endParaRPr lang="zh-CN" altLang="en-US" dirty="0"/>
          </a:p>
        </p:txBody>
      </p:sp>
      <p:sp>
        <p:nvSpPr>
          <p:cNvPr id="3" name="内容占位符 2"/>
          <p:cNvSpPr>
            <a:spLocks noGrp="1"/>
          </p:cNvSpPr>
          <p:nvPr>
            <p:ph idx="1"/>
          </p:nvPr>
        </p:nvSpPr>
        <p:spPr/>
        <p:txBody>
          <a:bodyPr/>
          <a:lstStyle/>
          <a:p>
            <a:r>
              <a:rPr lang="zh-CN" altLang="en-US" dirty="0" smtClean="0"/>
              <a:t>当前问题：点击</a:t>
            </a:r>
            <a:r>
              <a:rPr lang="en-US" altLang="zh-CN" dirty="0" err="1" smtClean="0"/>
              <a:t>stutus</a:t>
            </a:r>
            <a:r>
              <a:rPr lang="zh-CN" altLang="en-US" dirty="0" smtClean="0"/>
              <a:t>项后，显示错误</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pic>
        <p:nvPicPr>
          <p:cNvPr id="11266" name="Picture 2"/>
          <p:cNvPicPr>
            <a:picLocks noChangeAspect="1" noChangeArrowheads="1"/>
          </p:cNvPicPr>
          <p:nvPr/>
        </p:nvPicPr>
        <p:blipFill>
          <a:blip r:embed="rId2" cstate="print"/>
          <a:srcRect/>
          <a:stretch>
            <a:fillRect/>
          </a:stretch>
        </p:blipFill>
        <p:spPr bwMode="auto">
          <a:xfrm>
            <a:off x="683568" y="1556792"/>
            <a:ext cx="7956550" cy="1816100"/>
          </a:xfrm>
          <a:prstGeom prst="rect">
            <a:avLst/>
          </a:prstGeom>
          <a:noFill/>
          <a:ln w="9525">
            <a:noFill/>
            <a:miter lim="800000"/>
            <a:headEnd/>
            <a:tailEnd/>
          </a:ln>
        </p:spPr>
      </p:pic>
      <p:pic>
        <p:nvPicPr>
          <p:cNvPr id="11267" name="Picture 3"/>
          <p:cNvPicPr>
            <a:picLocks noChangeAspect="1" noChangeArrowheads="1"/>
          </p:cNvPicPr>
          <p:nvPr/>
        </p:nvPicPr>
        <p:blipFill>
          <a:blip r:embed="rId3" cstate="print"/>
          <a:srcRect/>
          <a:stretch>
            <a:fillRect/>
          </a:stretch>
        </p:blipFill>
        <p:spPr bwMode="auto">
          <a:xfrm>
            <a:off x="755576" y="3861048"/>
            <a:ext cx="6500813" cy="2324100"/>
          </a:xfrm>
          <a:prstGeom prst="rect">
            <a:avLst/>
          </a:prstGeom>
          <a:noFill/>
          <a:ln w="9525">
            <a:noFill/>
            <a:miter lim="800000"/>
            <a:headEnd/>
            <a:tailEnd/>
          </a:ln>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Actuator</a:t>
            </a:r>
            <a:r>
              <a:rPr lang="zh-CN" altLang="en-US" dirty="0" smtClean="0"/>
              <a:t>与注册微服务信息完善</a:t>
            </a:r>
            <a:endParaRPr lang="zh-CN" altLang="en-US" dirty="0"/>
          </a:p>
        </p:txBody>
      </p:sp>
      <p:sp>
        <p:nvSpPr>
          <p:cNvPr id="3" name="内容占位符 2"/>
          <p:cNvSpPr>
            <a:spLocks noGrp="1"/>
          </p:cNvSpPr>
          <p:nvPr>
            <p:ph idx="1"/>
          </p:nvPr>
        </p:nvSpPr>
        <p:spPr/>
        <p:txBody>
          <a:bodyPr/>
          <a:lstStyle/>
          <a:p>
            <a:r>
              <a:rPr lang="zh-CN" altLang="en-US" dirty="0" smtClean="0"/>
              <a:t>将</a:t>
            </a:r>
            <a:r>
              <a:rPr lang="en-US" altLang="zh-CN" dirty="0" err="1" smtClean="0"/>
              <a:t>localhost</a:t>
            </a:r>
            <a:r>
              <a:rPr lang="zh-CN" altLang="en-US" dirty="0" smtClean="0"/>
              <a:t>修改为</a:t>
            </a:r>
            <a:r>
              <a:rPr lang="en-US" altLang="zh-CN" dirty="0" smtClean="0"/>
              <a:t>IP</a:t>
            </a:r>
            <a:r>
              <a:rPr lang="zh-CN" altLang="en-US" dirty="0" smtClean="0"/>
              <a:t>地址</a:t>
            </a:r>
            <a:endParaRPr lang="en-US" altLang="zh-CN" dirty="0" smtClean="0"/>
          </a:p>
          <a:p>
            <a:pPr lvl="1"/>
            <a:r>
              <a:rPr lang="zh-CN" altLang="en-US" dirty="0" smtClean="0"/>
              <a:t>修改</a:t>
            </a:r>
            <a:r>
              <a:rPr lang="en-US" altLang="zh-CN" dirty="0" smtClean="0"/>
              <a:t>mscloud-provider-user-8001</a:t>
            </a:r>
            <a:r>
              <a:rPr lang="zh-CN" altLang="en-US" dirty="0" smtClean="0"/>
              <a:t>全局配置文件</a:t>
            </a:r>
            <a:endParaRPr lang="en-US" altLang="zh-CN" dirty="0" smtClean="0"/>
          </a:p>
          <a:p>
            <a:endParaRPr lang="en-US" altLang="zh-CN" dirty="0" smtClean="0"/>
          </a:p>
          <a:p>
            <a:endParaRPr lang="en-US" altLang="zh-CN" dirty="0" smtClean="0"/>
          </a:p>
        </p:txBody>
      </p:sp>
      <p:pic>
        <p:nvPicPr>
          <p:cNvPr id="2050" name="Picture 2"/>
          <p:cNvPicPr>
            <a:picLocks noChangeAspect="1" noChangeArrowheads="1"/>
          </p:cNvPicPr>
          <p:nvPr/>
        </p:nvPicPr>
        <p:blipFill>
          <a:blip r:embed="rId2" cstate="print"/>
          <a:srcRect/>
          <a:stretch>
            <a:fillRect/>
          </a:stretch>
        </p:blipFill>
        <p:spPr bwMode="auto">
          <a:xfrm>
            <a:off x="971600" y="1988840"/>
            <a:ext cx="3429000" cy="365125"/>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755576" y="2780928"/>
            <a:ext cx="6318250" cy="2454275"/>
          </a:xfrm>
          <a:prstGeom prst="rect">
            <a:avLst/>
          </a:prstGeom>
          <a:noFill/>
          <a:ln w="9525">
            <a:noFill/>
            <a:miter lim="800000"/>
            <a:headEnd/>
            <a:tailEnd/>
          </a:ln>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Actuator</a:t>
            </a:r>
            <a:r>
              <a:rPr lang="zh-CN" altLang="en-US" smtClean="0"/>
              <a:t>与注册微服务信息完善</a:t>
            </a:r>
            <a:endParaRPr lang="zh-CN" altLang="en-US" dirty="0"/>
          </a:p>
        </p:txBody>
      </p:sp>
      <p:sp>
        <p:nvSpPr>
          <p:cNvPr id="3" name="内容占位符 2"/>
          <p:cNvSpPr>
            <a:spLocks noGrp="1"/>
          </p:cNvSpPr>
          <p:nvPr>
            <p:ph idx="1"/>
          </p:nvPr>
        </p:nvSpPr>
        <p:spPr/>
        <p:txBody>
          <a:bodyPr/>
          <a:lstStyle/>
          <a:p>
            <a:r>
              <a:rPr lang="zh-CN" altLang="en-US" dirty="0" smtClean="0"/>
              <a:t>错误信息的修正</a:t>
            </a:r>
            <a:endParaRPr lang="en-US" altLang="zh-CN" dirty="0" smtClean="0"/>
          </a:p>
          <a:p>
            <a:r>
              <a:rPr lang="zh-CN" altLang="en-US" dirty="0" smtClean="0"/>
              <a:t>微服务</a:t>
            </a:r>
            <a:r>
              <a:rPr lang="en-US" altLang="zh-CN" dirty="0" smtClean="0"/>
              <a:t>info</a:t>
            </a:r>
            <a:r>
              <a:rPr lang="zh-CN" altLang="en-US" dirty="0" smtClean="0"/>
              <a:t>内容详细信息</a:t>
            </a:r>
            <a:endParaRPr lang="en-US" altLang="zh-CN" dirty="0" smtClean="0"/>
          </a:p>
          <a:p>
            <a:pPr lvl="1"/>
            <a:r>
              <a:rPr lang="en-US" altLang="zh-CN" dirty="0" smtClean="0"/>
              <a:t>1</a:t>
            </a:r>
            <a:r>
              <a:rPr lang="zh-CN" altLang="en-US" dirty="0" smtClean="0"/>
              <a:t>、修改</a:t>
            </a:r>
            <a:r>
              <a:rPr lang="en-US" altLang="zh-CN" dirty="0" smtClean="0"/>
              <a:t>mscloud-provider-user-8001 POM</a:t>
            </a:r>
          </a:p>
          <a:p>
            <a:pPr lvl="1"/>
            <a:r>
              <a:rPr lang="en-US" altLang="zh-CN" dirty="0" smtClean="0"/>
              <a:t>2</a:t>
            </a:r>
            <a:r>
              <a:rPr lang="zh-CN" altLang="en-US" dirty="0" smtClean="0"/>
              <a:t>、修改父工程</a:t>
            </a:r>
            <a:r>
              <a:rPr lang="en-US" altLang="zh-CN" dirty="0" smtClean="0"/>
              <a:t>POM</a:t>
            </a:r>
          </a:p>
          <a:p>
            <a:pPr lvl="1"/>
            <a:r>
              <a:rPr lang="en-US" altLang="zh-CN" dirty="0" smtClean="0"/>
              <a:t>3</a:t>
            </a:r>
            <a:r>
              <a:rPr lang="zh-CN" altLang="en-US" dirty="0" smtClean="0"/>
              <a:t>、修改</a:t>
            </a:r>
            <a:r>
              <a:rPr lang="en-US" altLang="zh-CN" dirty="0" smtClean="0"/>
              <a:t>mscloud-provider-user-8001</a:t>
            </a:r>
            <a:r>
              <a:rPr lang="zh-CN" altLang="en-US" dirty="0" smtClean="0"/>
              <a:t>全局配置文件</a:t>
            </a:r>
            <a:endParaRPr lang="en-US" altLang="zh-CN" dirty="0" smtClean="0"/>
          </a:p>
          <a:p>
            <a:pPr lvl="1"/>
            <a:endParaRPr lang="en-US" altLang="zh-CN" dirty="0" smtClean="0"/>
          </a:p>
          <a:p>
            <a:endParaRPr lang="en-US" altLang="zh-CN" dirty="0" smtClean="0"/>
          </a:p>
          <a:p>
            <a:endParaRPr lang="en-US" altLang="zh-CN" dirty="0" smtClean="0"/>
          </a:p>
          <a:p>
            <a:r>
              <a:rPr lang="zh-CN" altLang="en-US" dirty="0" smtClean="0"/>
              <a:t>修改后显示如下内容：</a:t>
            </a:r>
            <a:endParaRPr lang="en-US" altLang="zh-CN" dirty="0" smtClean="0"/>
          </a:p>
          <a:p>
            <a:pPr lvl="2"/>
            <a:endParaRPr lang="en-US" altLang="zh-CN" dirty="0" smtClean="0"/>
          </a:p>
        </p:txBody>
      </p:sp>
      <p:pic>
        <p:nvPicPr>
          <p:cNvPr id="4099" name="Picture 3"/>
          <p:cNvPicPr>
            <a:picLocks noChangeAspect="1" noChangeArrowheads="1"/>
          </p:cNvPicPr>
          <p:nvPr/>
        </p:nvPicPr>
        <p:blipFill>
          <a:blip r:embed="rId2" cstate="print"/>
          <a:srcRect/>
          <a:stretch>
            <a:fillRect/>
          </a:stretch>
        </p:blipFill>
        <p:spPr bwMode="auto">
          <a:xfrm>
            <a:off x="611560" y="3933056"/>
            <a:ext cx="7689850" cy="838200"/>
          </a:xfrm>
          <a:prstGeom prst="rect">
            <a:avLst/>
          </a:prstGeom>
          <a:noFill/>
          <a:ln w="9525">
            <a:noFill/>
            <a:miter lim="800000"/>
            <a:headEnd/>
            <a:tailEnd/>
          </a:ln>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Actuator</a:t>
            </a:r>
            <a:r>
              <a:rPr lang="zh-CN" altLang="en-US" smtClean="0"/>
              <a:t>与注册微服务信息完善</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、修改</a:t>
            </a:r>
            <a:r>
              <a:rPr lang="en-US" altLang="zh-CN" dirty="0" smtClean="0"/>
              <a:t>mscloud-provider-user-8001 POM</a:t>
            </a:r>
          </a:p>
          <a:p>
            <a:pPr lvl="1"/>
            <a:r>
              <a:rPr lang="zh-CN" altLang="en-US" dirty="0" smtClean="0"/>
              <a:t>添加</a:t>
            </a:r>
            <a:endParaRPr lang="en-US" altLang="zh-CN" dirty="0" smtClean="0"/>
          </a:p>
        </p:txBody>
      </p:sp>
      <p:pic>
        <p:nvPicPr>
          <p:cNvPr id="4098" name="Picture 2"/>
          <p:cNvPicPr>
            <a:picLocks noChangeAspect="1" noChangeArrowheads="1"/>
          </p:cNvPicPr>
          <p:nvPr/>
        </p:nvPicPr>
        <p:blipFill>
          <a:blip r:embed="rId2" cstate="print"/>
          <a:srcRect/>
          <a:stretch>
            <a:fillRect/>
          </a:stretch>
        </p:blipFill>
        <p:spPr bwMode="auto">
          <a:xfrm>
            <a:off x="1259632" y="2204864"/>
            <a:ext cx="4648200" cy="1028700"/>
          </a:xfrm>
          <a:prstGeom prst="rect">
            <a:avLst/>
          </a:prstGeom>
          <a:noFill/>
          <a:ln w="9525">
            <a:noFill/>
            <a:miter lim="800000"/>
            <a:headEnd/>
            <a:tailEnd/>
          </a:ln>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Actuator</a:t>
            </a:r>
            <a:r>
              <a:rPr lang="zh-CN" altLang="en-US" dirty="0" smtClean="0"/>
              <a:t>与注册微服务信息完善</a:t>
            </a:r>
            <a:endParaRPr lang="zh-CN" altLang="en-US" dirty="0"/>
          </a:p>
        </p:txBody>
      </p:sp>
      <p:sp>
        <p:nvSpPr>
          <p:cNvPr id="3" name="内容占位符 2"/>
          <p:cNvSpPr>
            <a:spLocks noGrp="1"/>
          </p:cNvSpPr>
          <p:nvPr>
            <p:ph idx="1"/>
          </p:nvPr>
        </p:nvSpPr>
        <p:spPr/>
        <p:txBody>
          <a:bodyPr/>
          <a:lstStyle/>
          <a:p>
            <a:r>
              <a:rPr lang="en-US" altLang="zh-CN" dirty="0" smtClean="0"/>
              <a:t>2</a:t>
            </a:r>
            <a:r>
              <a:rPr lang="zh-CN" altLang="en-US" dirty="0" smtClean="0"/>
              <a:t>、修改父工程</a:t>
            </a:r>
            <a:r>
              <a:rPr lang="en-US" altLang="zh-CN" dirty="0" smtClean="0"/>
              <a:t>POM</a:t>
            </a:r>
          </a:p>
          <a:p>
            <a:pPr lvl="1"/>
            <a:r>
              <a:rPr lang="zh-CN" altLang="en-US" dirty="0" smtClean="0"/>
              <a:t>添加</a:t>
            </a:r>
            <a:endParaRPr lang="en-US" altLang="zh-CN" dirty="0" smtClean="0"/>
          </a:p>
          <a:p>
            <a:pPr lvl="1"/>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1187624" y="2060848"/>
            <a:ext cx="4824413" cy="3475037"/>
          </a:xfrm>
          <a:prstGeom prst="rect">
            <a:avLst/>
          </a:prstGeom>
          <a:noFill/>
          <a:ln w="9525">
            <a:noFill/>
            <a:miter lim="800000"/>
            <a:headEnd/>
            <a:tailEnd/>
          </a:ln>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Actuator</a:t>
            </a:r>
            <a:r>
              <a:rPr lang="zh-CN" altLang="en-US" dirty="0" smtClean="0"/>
              <a:t>与注册微服务信息完善</a:t>
            </a:r>
            <a:endParaRPr lang="zh-CN" altLang="en-US" dirty="0"/>
          </a:p>
        </p:txBody>
      </p:sp>
      <p:sp>
        <p:nvSpPr>
          <p:cNvPr id="3" name="内容占位符 2"/>
          <p:cNvSpPr>
            <a:spLocks noGrp="1"/>
          </p:cNvSpPr>
          <p:nvPr>
            <p:ph idx="1"/>
          </p:nvPr>
        </p:nvSpPr>
        <p:spPr/>
        <p:txBody>
          <a:bodyPr/>
          <a:lstStyle/>
          <a:p>
            <a:r>
              <a:rPr lang="en-US" altLang="zh-CN" dirty="0" smtClean="0"/>
              <a:t>3</a:t>
            </a:r>
            <a:r>
              <a:rPr lang="zh-CN" altLang="en-US" dirty="0" smtClean="0"/>
              <a:t>、修改</a:t>
            </a:r>
            <a:r>
              <a:rPr lang="en-US" altLang="zh-CN" dirty="0" smtClean="0"/>
              <a:t>mscloud-provider-user-8001 </a:t>
            </a:r>
            <a:r>
              <a:rPr lang="zh-CN" altLang="en-US" dirty="0" smtClean="0"/>
              <a:t>全局配置文件</a:t>
            </a:r>
            <a:endParaRPr lang="en-US" altLang="zh-CN" dirty="0" smtClean="0"/>
          </a:p>
        </p:txBody>
      </p:sp>
      <p:pic>
        <p:nvPicPr>
          <p:cNvPr id="6146" name="Picture 2"/>
          <p:cNvPicPr>
            <a:picLocks noChangeAspect="1" noChangeArrowheads="1"/>
          </p:cNvPicPr>
          <p:nvPr/>
        </p:nvPicPr>
        <p:blipFill>
          <a:blip r:embed="rId2" cstate="print"/>
          <a:srcRect/>
          <a:stretch>
            <a:fillRect/>
          </a:stretch>
        </p:blipFill>
        <p:spPr bwMode="auto">
          <a:xfrm>
            <a:off x="1331640" y="2420888"/>
            <a:ext cx="3719513" cy="944563"/>
          </a:xfrm>
          <a:prstGeom prst="rect">
            <a:avLst/>
          </a:prstGeom>
          <a:noFill/>
          <a:ln w="9525">
            <a:noFill/>
            <a:miter lim="800000"/>
            <a:headEnd/>
            <a:tailEnd/>
          </a:ln>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mtClean="0"/>
              <a:t>本章教学内容</a:t>
            </a:r>
          </a:p>
        </p:txBody>
      </p:sp>
      <p:sp>
        <p:nvSpPr>
          <p:cNvPr id="8" name="内容占位符 7"/>
          <p:cNvSpPr>
            <a:spLocks noGrp="1"/>
          </p:cNvSpPr>
          <p:nvPr>
            <p:ph idx="1"/>
          </p:nvPr>
        </p:nvSpPr>
        <p:spPr/>
        <p:txBody>
          <a:bodyPr/>
          <a:lstStyle/>
          <a:p>
            <a:endParaRPr lang="zh-CN" altLang="en-US" dirty="0"/>
          </a:p>
        </p:txBody>
      </p:sp>
      <p:graphicFrame>
        <p:nvGraphicFramePr>
          <p:cNvPr id="6" name="表格 5"/>
          <p:cNvGraphicFramePr>
            <a:graphicFrameLocks noGrp="1"/>
          </p:cNvGraphicFramePr>
          <p:nvPr/>
        </p:nvGraphicFramePr>
        <p:xfrm>
          <a:off x="323855" y="1268415"/>
          <a:ext cx="8568953" cy="3792729"/>
        </p:xfrm>
        <a:graphic>
          <a:graphicData uri="http://schemas.openxmlformats.org/drawingml/2006/table">
            <a:tbl>
              <a:tblPr/>
              <a:tblGrid>
                <a:gridCol w="1890692"/>
                <a:gridCol w="1988470"/>
                <a:gridCol w="737976"/>
                <a:gridCol w="676478"/>
                <a:gridCol w="799473"/>
                <a:gridCol w="2475864"/>
              </a:tblGrid>
              <a:tr h="434348">
                <a:tc>
                  <a:txBody>
                    <a:bodyPr/>
                    <a:lstStyle/>
                    <a:p>
                      <a:pPr algn="ctr" fontAlgn="ctr"/>
                      <a:r>
                        <a:rPr lang="zh-CN" altLang="en-US" sz="1400" b="1" i="0" u="none" strike="noStrike" dirty="0">
                          <a:solidFill>
                            <a:srgbClr val="FFFFFF"/>
                          </a:solidFill>
                          <a:latin typeface="微软雅黑"/>
                        </a:rPr>
                        <a:t>节</a:t>
                      </a:r>
                    </a:p>
                  </a:txBody>
                  <a:tcPr marL="7628" marR="7628" marT="76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zh-CN" altLang="en-US" sz="1400" b="1" i="0" u="none" strike="noStrike" dirty="0">
                          <a:solidFill>
                            <a:srgbClr val="FFFFFF"/>
                          </a:solidFill>
                          <a:latin typeface="微软雅黑"/>
                        </a:rPr>
                        <a:t>知识点</a:t>
                      </a:r>
                    </a:p>
                  </a:txBody>
                  <a:tcPr marL="7628" marR="7628" marT="76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zh-CN" altLang="en-US" sz="1400" b="1" i="0" u="none" strike="noStrike" dirty="0">
                          <a:solidFill>
                            <a:srgbClr val="FFFFFF"/>
                          </a:solidFill>
                          <a:latin typeface="微软雅黑"/>
                        </a:rPr>
                        <a:t>掌握程度</a:t>
                      </a:r>
                    </a:p>
                  </a:txBody>
                  <a:tcPr marL="7628" marR="7628" marT="76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zh-CN" altLang="en-US" sz="1400" b="1" i="0" u="none" strike="noStrike" dirty="0" smtClean="0">
                          <a:solidFill>
                            <a:srgbClr val="FFFFFF"/>
                          </a:solidFill>
                          <a:latin typeface="微软雅黑"/>
                        </a:rPr>
                        <a:t>难易程度</a:t>
                      </a:r>
                      <a:endParaRPr lang="zh-CN" altLang="en-US" sz="1400" b="1" i="0" u="none" strike="noStrike" dirty="0">
                        <a:solidFill>
                          <a:srgbClr val="FFFFFF"/>
                        </a:solidFill>
                        <a:latin typeface="微软雅黑"/>
                      </a:endParaRPr>
                    </a:p>
                  </a:txBody>
                  <a:tcPr marL="7628" marR="7628" marT="76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zh-CN" altLang="en-US" sz="1400" b="1" i="0" u="none" strike="noStrike" dirty="0">
                          <a:solidFill>
                            <a:srgbClr val="FFFFFF"/>
                          </a:solidFill>
                          <a:latin typeface="微软雅黑"/>
                        </a:rPr>
                        <a:t>教学形式</a:t>
                      </a:r>
                    </a:p>
                  </a:txBody>
                  <a:tcPr marL="7628" marR="7628" marT="76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zh-CN" altLang="en-US" sz="1400" b="1" i="0" u="none" strike="noStrike">
                          <a:solidFill>
                            <a:srgbClr val="FFFFFF"/>
                          </a:solidFill>
                          <a:latin typeface="微软雅黑"/>
                        </a:rPr>
                        <a:t>对</a:t>
                      </a:r>
                      <a:r>
                        <a:rPr lang="zh-CN" altLang="en-US" sz="1400" b="1" i="0" u="none" strike="noStrike" smtClean="0">
                          <a:solidFill>
                            <a:srgbClr val="FFFFFF"/>
                          </a:solidFill>
                          <a:latin typeface="微软雅黑"/>
                        </a:rPr>
                        <a:t>应在线微</a:t>
                      </a:r>
                      <a:r>
                        <a:rPr lang="zh-CN" altLang="en-US" sz="1400" b="1" i="0" u="none" strike="noStrike">
                          <a:solidFill>
                            <a:srgbClr val="FFFFFF"/>
                          </a:solidFill>
                          <a:latin typeface="微软雅黑"/>
                        </a:rPr>
                        <a:t>课</a:t>
                      </a:r>
                    </a:p>
                  </a:txBody>
                  <a:tcPr marL="7628" marR="7628" marT="76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251712">
                <a:tc rowSpan="3">
                  <a:txBody>
                    <a:bodyPr/>
                    <a:lstStyle/>
                    <a:p>
                      <a:pPr algn="ctr" fontAlgn="ctr"/>
                      <a:r>
                        <a:rPr lang="en-US" sz="1400" b="0" i="0" u="none" strike="noStrike">
                          <a:latin typeface="微软雅黑"/>
                        </a:rPr>
                        <a:t>Eureka</a:t>
                      </a:r>
                      <a:r>
                        <a:rPr lang="zh-CN" altLang="en-US" sz="1400" b="0" i="0" u="none" strike="noStrike">
                          <a:latin typeface="微软雅黑"/>
                        </a:rPr>
                        <a:t>简介</a:t>
                      </a:r>
                    </a:p>
                  </a:txBody>
                  <a:tcPr marL="0" marR="0" marT="0" marB="0" anchor="ct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latin typeface="微软雅黑"/>
                        </a:rPr>
                        <a:t>服务注册与发现</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了解</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1712">
                <a:tc vMerge="1">
                  <a:txBody>
                    <a:bodyPr/>
                    <a:lstStyle/>
                    <a:p>
                      <a:endParaRPr lang="zh-CN" altLang="en-US"/>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a:latin typeface="微软雅黑"/>
                        </a:rPr>
                        <a:t>Eureka</a:t>
                      </a:r>
                      <a:r>
                        <a:rPr lang="zh-CN" altLang="en-US" sz="1400" b="0" i="0" u="none" strike="noStrike">
                          <a:latin typeface="微软雅黑"/>
                        </a:rPr>
                        <a:t>是什么</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了解</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vMerge="1">
                  <a:txBody>
                    <a:bodyPr/>
                    <a:lstStyle/>
                    <a:p>
                      <a:endParaRPr lang="zh-CN" altLang="en-US"/>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a:latin typeface="微软雅黑"/>
                        </a:rPr>
                        <a:t>Eureka</a:t>
                      </a:r>
                      <a:r>
                        <a:rPr lang="zh-CN" altLang="en-US" sz="1400" b="0" i="0" u="none" strike="noStrike">
                          <a:latin typeface="微软雅黑"/>
                        </a:rPr>
                        <a:t>架构图</a:t>
                      </a:r>
                    </a:p>
                  </a:txBody>
                  <a:tcPr marL="0" marR="0" marT="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理解</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en-US" sz="1400" b="0" i="0" u="none" strike="noStrike" dirty="0">
                        <a:latin typeface="微软雅黑"/>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rowSpan="6">
                  <a:txBody>
                    <a:bodyPr/>
                    <a:lstStyle/>
                    <a:p>
                      <a:pPr algn="ctr" fontAlgn="ctr"/>
                      <a:r>
                        <a:rPr lang="zh-CN" altLang="en-US" sz="1400" b="0" i="0" u="none" strike="noStrike">
                          <a:latin typeface="微软雅黑"/>
                        </a:rPr>
                        <a:t>服务注册与发现实战</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400" b="0" i="0" u="none" strike="noStrike">
                          <a:latin typeface="微软雅黑"/>
                        </a:rPr>
                        <a:t>流程图</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理解</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dirty="0"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en-US" sz="1400" b="0" i="0" u="none" strike="noStrike" dirty="0">
                        <a:latin typeface="微软雅黑"/>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vMerge="1">
                  <a:txBody>
                    <a:bodyPr/>
                    <a:lstStyle/>
                    <a:p>
                      <a:endParaRPr lang="zh-CN" altLang="en-US"/>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400" b="0" i="0" u="none" strike="noStrike">
                          <a:latin typeface="微软雅黑"/>
                        </a:rPr>
                        <a:t>编写</a:t>
                      </a:r>
                      <a:r>
                        <a:rPr lang="en-US" sz="1400" b="0" i="0" u="none" strike="noStrike">
                          <a:latin typeface="微软雅黑"/>
                        </a:rPr>
                        <a:t>Eureka Server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掌握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en-US" sz="1400" b="0" i="0" u="none" strike="noStrike" dirty="0">
                        <a:latin typeface="微软雅黑"/>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vMerge="1">
                  <a:txBody>
                    <a:bodyPr/>
                    <a:lstStyle/>
                    <a:p>
                      <a:endParaRPr lang="zh-CN" altLang="en-US"/>
                    </a:p>
                  </a:txBody>
                  <a:tcP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latin typeface="微软雅黑"/>
                        </a:rPr>
                        <a:t>将微服务注册到</a:t>
                      </a:r>
                      <a:r>
                        <a:rPr lang="en-US" sz="1400" b="0" i="0" u="none" strike="noStrike">
                          <a:latin typeface="微软雅黑"/>
                        </a:rPr>
                        <a:t>Eureka Server</a:t>
                      </a:r>
                      <a:r>
                        <a:rPr lang="zh-CN" altLang="en-US" sz="1400" b="0" i="0" u="none" strike="noStrike">
                          <a:latin typeface="微软雅黑"/>
                        </a:rPr>
                        <a:t>上</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掌握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vMerge="1">
                  <a:txBody>
                    <a:bodyPr/>
                    <a:lstStyle/>
                    <a:p>
                      <a:endParaRPr lang="zh-CN" altLang="en-US"/>
                    </a:p>
                  </a:txBody>
                  <a:tcP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latin typeface="微软雅黑"/>
                        </a:rPr>
                        <a:t>Actuator</a:t>
                      </a:r>
                      <a:r>
                        <a:rPr lang="zh-CN" altLang="en-US" sz="1400" b="0" i="0" u="none" strike="noStrike">
                          <a:latin typeface="微软雅黑"/>
                        </a:rPr>
                        <a:t>与注册微服务信息完善</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了解</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vMerge="1">
                  <a:txBody>
                    <a:bodyPr/>
                    <a:lstStyle/>
                    <a:p>
                      <a:endParaRPr lang="zh-CN" altLang="en-US"/>
                    </a:p>
                  </a:txBody>
                  <a:tcP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latin typeface="微软雅黑"/>
                        </a:rPr>
                        <a:t>Eureka</a:t>
                      </a:r>
                      <a:r>
                        <a:rPr lang="zh-CN" altLang="en-US" sz="1400" b="0" i="0" u="none" strike="noStrike">
                          <a:latin typeface="微软雅黑"/>
                        </a:rPr>
                        <a:t>的自我保护模式</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了解</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vMerge="1">
                  <a:txBody>
                    <a:bodyPr/>
                    <a:lstStyle/>
                    <a:p>
                      <a:endParaRPr lang="zh-CN" altLang="en-US"/>
                    </a:p>
                  </a:txBody>
                  <a:tcP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latin typeface="微软雅黑"/>
                        </a:rPr>
                        <a:t>消费者从</a:t>
                      </a:r>
                      <a:r>
                        <a:rPr lang="en-US" sz="1400" b="0" i="0" u="none" strike="noStrike">
                          <a:latin typeface="微软雅黑"/>
                        </a:rPr>
                        <a:t>Eureka Server</a:t>
                      </a:r>
                      <a:r>
                        <a:rPr lang="zh-CN" altLang="en-US" sz="1400" b="0" i="0" u="none" strike="noStrike">
                          <a:latin typeface="微软雅黑"/>
                        </a:rPr>
                        <a:t>中发现服务</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掌握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难</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rowSpan="3">
                  <a:txBody>
                    <a:bodyPr/>
                    <a:lstStyle/>
                    <a:p>
                      <a:pPr algn="ctr" fontAlgn="ctr"/>
                      <a:r>
                        <a:rPr lang="en-US" sz="1400" b="0" i="0" u="none" strike="noStrike">
                          <a:latin typeface="微软雅黑"/>
                        </a:rPr>
                        <a:t>Eureka</a:t>
                      </a:r>
                      <a:r>
                        <a:rPr lang="zh-CN" altLang="en-US" sz="1400" b="0" i="0" u="none" strike="noStrike">
                          <a:latin typeface="微软雅黑"/>
                        </a:rPr>
                        <a:t>集群配置</a:t>
                      </a:r>
                    </a:p>
                  </a:txBody>
                  <a:tcPr marL="0" marR="0" marT="0" marB="0" anchor="ct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latin typeface="微软雅黑"/>
                        </a:rPr>
                        <a:t>原理说明</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理解</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vMerge="1">
                  <a:txBody>
                    <a:bodyPr/>
                    <a:lstStyle/>
                    <a:p>
                      <a:endParaRPr lang="zh-CN" altLang="en-US"/>
                    </a:p>
                  </a:txBody>
                  <a:tcP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latin typeface="微软雅黑"/>
                        </a:rPr>
                        <a:t>集群配置</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掌握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24971">
                <a:tc vMerge="1">
                  <a:txBody>
                    <a:bodyPr/>
                    <a:lstStyle/>
                    <a:p>
                      <a:endParaRPr lang="zh-CN" altLang="en-US"/>
                    </a:p>
                  </a:txBody>
                  <a:tcP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latin typeface="微软雅黑"/>
                        </a:rPr>
                        <a:t>微服务发布到集群中</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掌握</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a:latin typeface="微软雅黑"/>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1400" b="0" i="0" u="none" strike="noStrike" smtClean="0">
                          <a:solidFill>
                            <a:schemeClr val="tx1"/>
                          </a:solidFill>
                          <a:latin typeface="+mn-ea"/>
                          <a:ea typeface="+mn-ea"/>
                        </a:rPr>
                        <a:t>线下</a:t>
                      </a:r>
                      <a:endParaRPr lang="zh-CN" altLang="en-US" sz="1400" b="0" i="0" u="none" strike="noStrike" dirty="0">
                        <a:solidFill>
                          <a:schemeClr val="tx1"/>
                        </a:solidFill>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endParaRPr lang="zh-CN" altLang="en-US" sz="1400" b="0" i="0" u="none" strike="noStrike" dirty="0">
                        <a:latin typeface="微软雅黑"/>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Eureka</a:t>
            </a:r>
            <a:r>
              <a:rPr lang="zh-CN" altLang="en-US" dirty="0" smtClean="0"/>
              <a:t>的自我保护模式</a:t>
            </a:r>
            <a:endParaRPr lang="zh-CN" altLang="en-US" dirty="0"/>
          </a:p>
        </p:txBody>
      </p:sp>
      <p:sp>
        <p:nvSpPr>
          <p:cNvPr id="3" name="内容占位符 2"/>
          <p:cNvSpPr>
            <a:spLocks noGrp="1"/>
          </p:cNvSpPr>
          <p:nvPr>
            <p:ph idx="1"/>
          </p:nvPr>
        </p:nvSpPr>
        <p:spPr/>
        <p:txBody>
          <a:bodyPr/>
          <a:lstStyle/>
          <a:p>
            <a:r>
              <a:rPr lang="zh-CN" altLang="en-US" dirty="0" smtClean="0"/>
              <a:t>演示案例</a:t>
            </a:r>
            <a:endParaRPr lang="en-US" altLang="zh-CN" dirty="0" smtClean="0"/>
          </a:p>
          <a:p>
            <a:pPr lvl="1"/>
            <a:r>
              <a:rPr lang="zh-CN" altLang="en-US" dirty="0" smtClean="0"/>
              <a:t>故障现象</a:t>
            </a:r>
            <a:endParaRPr lang="en-US" altLang="zh-CN" dirty="0" smtClean="0"/>
          </a:p>
          <a:p>
            <a:pPr lvl="1"/>
            <a:r>
              <a:rPr lang="zh-CN" altLang="en-US" dirty="0" smtClean="0"/>
              <a:t>导致原因</a:t>
            </a:r>
            <a:endParaRPr lang="zh-CN" altLang="en-US" dirty="0"/>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Eureka</a:t>
            </a:r>
            <a:r>
              <a:rPr lang="zh-CN" altLang="en-US" dirty="0" smtClean="0"/>
              <a:t>的自我保护模式</a:t>
            </a:r>
            <a:endParaRPr lang="zh-CN" altLang="en-US" dirty="0"/>
          </a:p>
        </p:txBody>
      </p:sp>
      <p:sp>
        <p:nvSpPr>
          <p:cNvPr id="3" name="内容占位符 2"/>
          <p:cNvSpPr>
            <a:spLocks noGrp="1"/>
          </p:cNvSpPr>
          <p:nvPr>
            <p:ph idx="1"/>
          </p:nvPr>
        </p:nvSpPr>
        <p:spPr/>
        <p:txBody>
          <a:bodyPr/>
          <a:lstStyle/>
          <a:p>
            <a:r>
              <a:rPr lang="zh-CN" altLang="en-US" dirty="0" smtClean="0"/>
              <a:t>故障现象</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故障原因</a:t>
            </a:r>
            <a:endParaRPr lang="en-US" altLang="zh-CN" dirty="0" smtClean="0"/>
          </a:p>
          <a:p>
            <a:pPr lvl="1"/>
            <a:r>
              <a:rPr lang="zh-CN" altLang="en-US" dirty="0" smtClean="0"/>
              <a:t>某时刻某一个微服务不可用了，</a:t>
            </a:r>
            <a:r>
              <a:rPr lang="en-US" altLang="zh-CN" dirty="0" smtClean="0"/>
              <a:t>Eureka</a:t>
            </a:r>
            <a:r>
              <a:rPr lang="zh-CN" altLang="en-US" dirty="0" smtClean="0"/>
              <a:t>不会立刻清理，依旧会对该微服务的信息进行保存</a:t>
            </a:r>
          </a:p>
          <a:p>
            <a:endParaRPr lang="zh-CN" altLang="en-US" dirty="0"/>
          </a:p>
        </p:txBody>
      </p:sp>
      <p:pic>
        <p:nvPicPr>
          <p:cNvPr id="5" name="Picture 2"/>
          <p:cNvPicPr>
            <a:picLocks noChangeAspect="1" noChangeArrowheads="1"/>
          </p:cNvPicPr>
          <p:nvPr/>
        </p:nvPicPr>
        <p:blipFill>
          <a:blip r:embed="rId2" cstate="print"/>
          <a:srcRect/>
          <a:stretch>
            <a:fillRect/>
          </a:stretch>
        </p:blipFill>
        <p:spPr bwMode="auto">
          <a:xfrm>
            <a:off x="251520" y="1772816"/>
            <a:ext cx="8676456" cy="1865586"/>
          </a:xfrm>
          <a:prstGeom prst="rect">
            <a:avLst/>
          </a:prstGeom>
          <a:noFill/>
          <a:ln w="9525">
            <a:noFill/>
            <a:miter lim="800000"/>
            <a:headEnd/>
            <a:tailEnd/>
          </a:ln>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Eureka</a:t>
            </a:r>
            <a:r>
              <a:rPr lang="zh-CN" altLang="en-US" dirty="0" smtClean="0"/>
              <a:t>的自我保护模式</a:t>
            </a:r>
            <a:endParaRPr lang="zh-CN" altLang="en-US" dirty="0"/>
          </a:p>
        </p:txBody>
      </p:sp>
      <p:sp>
        <p:nvSpPr>
          <p:cNvPr id="3" name="内容占位符 2"/>
          <p:cNvSpPr>
            <a:spLocks noGrp="1"/>
          </p:cNvSpPr>
          <p:nvPr>
            <p:ph idx="1"/>
          </p:nvPr>
        </p:nvSpPr>
        <p:spPr/>
        <p:txBody>
          <a:bodyPr/>
          <a:lstStyle/>
          <a:p>
            <a:r>
              <a:rPr lang="zh-CN" altLang="en-US" dirty="0" smtClean="0"/>
              <a:t>默认情况下，如果</a:t>
            </a:r>
            <a:r>
              <a:rPr lang="en-US" altLang="zh-CN" dirty="0" smtClean="0"/>
              <a:t>Eureka Server</a:t>
            </a:r>
            <a:r>
              <a:rPr lang="zh-CN" altLang="en-US" dirty="0" smtClean="0"/>
              <a:t>在一定时间内没有接收到某个微服务实例的心跳，</a:t>
            </a:r>
            <a:r>
              <a:rPr lang="en-US" altLang="zh-CN" dirty="0" smtClean="0"/>
              <a:t>Eureka Server</a:t>
            </a:r>
            <a:r>
              <a:rPr lang="zh-CN" altLang="en-US" dirty="0" smtClean="0"/>
              <a:t>将会注销该实例（默认</a:t>
            </a:r>
            <a:r>
              <a:rPr lang="en-US" altLang="zh-CN" dirty="0" smtClean="0"/>
              <a:t>90</a:t>
            </a:r>
            <a:r>
              <a:rPr lang="zh-CN" altLang="en-US" dirty="0" smtClean="0"/>
              <a:t>秒）。但是当网络分区故障发生时，微服务与</a:t>
            </a:r>
            <a:r>
              <a:rPr lang="en-US" altLang="zh-CN" dirty="0" smtClean="0"/>
              <a:t>Eureka Server</a:t>
            </a:r>
            <a:r>
              <a:rPr lang="zh-CN" altLang="en-US" dirty="0" smtClean="0"/>
              <a:t>之间无法正常通信，以上行为可能变得非常危险了</a:t>
            </a:r>
            <a:r>
              <a:rPr lang="en-US" altLang="zh-CN" dirty="0" smtClean="0"/>
              <a:t>——</a:t>
            </a:r>
            <a:r>
              <a:rPr lang="zh-CN" altLang="en-US" dirty="0" smtClean="0"/>
              <a:t>因为微服务本身其实是健康的，此时本不应该注销这个微服务。</a:t>
            </a:r>
            <a:endParaRPr lang="en-US" altLang="zh-CN" dirty="0" smtClean="0"/>
          </a:p>
          <a:p>
            <a:r>
              <a:rPr lang="en-US" altLang="zh-CN" dirty="0" smtClean="0"/>
              <a:t>Eureka</a:t>
            </a:r>
            <a:r>
              <a:rPr lang="zh-CN" altLang="en-US" dirty="0" smtClean="0"/>
              <a:t>通过“自我保护模式”来解决这个问题</a:t>
            </a:r>
            <a:endParaRPr lang="en-US" altLang="zh-CN" dirty="0" smtClean="0"/>
          </a:p>
          <a:p>
            <a:pPr lvl="1"/>
            <a:r>
              <a:rPr lang="zh-CN" altLang="en-US" dirty="0" smtClean="0"/>
              <a:t>当</a:t>
            </a:r>
            <a:r>
              <a:rPr lang="en-US" altLang="zh-CN" dirty="0" smtClean="0"/>
              <a:t>Eureka Server</a:t>
            </a:r>
            <a:r>
              <a:rPr lang="zh-CN" altLang="en-US" dirty="0" smtClean="0"/>
              <a:t>节点在短时间内丢失过多客户端时（可能发生了网络分区故障），那么这个节点就会进入自我保护模式。一旦进入该模式，</a:t>
            </a:r>
            <a:r>
              <a:rPr lang="en-US" altLang="zh-CN" dirty="0" smtClean="0"/>
              <a:t>Eureka Server</a:t>
            </a:r>
            <a:r>
              <a:rPr lang="zh-CN" altLang="en-US" dirty="0" smtClean="0"/>
              <a:t>就会保护服务注册表中的信息，不再删除服务注册表中的数据（也就是不会注销任何微服务）。当网络故障恢复后，该</a:t>
            </a:r>
            <a:r>
              <a:rPr lang="en-US" altLang="zh-CN" dirty="0" smtClean="0"/>
              <a:t>Eureka Server</a:t>
            </a:r>
            <a:r>
              <a:rPr lang="zh-CN" altLang="en-US" dirty="0" smtClean="0"/>
              <a:t>节点会自动退出自我保护模式。</a:t>
            </a:r>
            <a:endParaRPr lang="en-US" altLang="zh-CN" dirty="0" smtClean="0"/>
          </a:p>
          <a:p>
            <a:pPr lvl="1"/>
            <a:endParaRPr lang="en-US" altLang="zh-CN" dirty="0" smtClean="0"/>
          </a:p>
          <a:p>
            <a:pPr lvl="1"/>
            <a:r>
              <a:rPr lang="zh-CN" altLang="en-US" dirty="0" smtClean="0"/>
              <a:t>在</a:t>
            </a:r>
            <a:r>
              <a:rPr lang="en-US" altLang="zh-CN" dirty="0" smtClean="0"/>
              <a:t>Spring Cloud</a:t>
            </a:r>
            <a:r>
              <a:rPr lang="zh-CN" altLang="en-US" dirty="0" smtClean="0"/>
              <a:t>中，可以使用</a:t>
            </a:r>
            <a:r>
              <a:rPr lang="en-US" altLang="zh-CN" dirty="0" err="1" smtClean="0"/>
              <a:t>eureka.server.enable</a:t>
            </a:r>
            <a:r>
              <a:rPr lang="en-US" altLang="zh-CN" dirty="0" smtClean="0"/>
              <a:t>-self-preservation = false </a:t>
            </a:r>
            <a:r>
              <a:rPr lang="zh-CN" altLang="en-US" dirty="0" smtClean="0"/>
              <a:t>禁用自我保护模式。</a:t>
            </a:r>
            <a:endParaRPr lang="en-US" altLang="zh-CN" dirty="0" smtClean="0"/>
          </a:p>
          <a:p>
            <a:pPr lvl="1"/>
            <a:endParaRPr lang="zh-CN" altLang="en-US" dirty="0" smtClean="0"/>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Eureka</a:t>
            </a:r>
            <a:r>
              <a:rPr lang="zh-CN" altLang="en-US" dirty="0" smtClean="0"/>
              <a:t>的自我保护模式</a:t>
            </a:r>
            <a:endParaRPr lang="zh-CN" altLang="en-US" dirty="0"/>
          </a:p>
        </p:txBody>
      </p:sp>
      <p:sp>
        <p:nvSpPr>
          <p:cNvPr id="3" name="内容占位符 2"/>
          <p:cNvSpPr>
            <a:spLocks noGrp="1"/>
          </p:cNvSpPr>
          <p:nvPr>
            <p:ph idx="1"/>
          </p:nvPr>
        </p:nvSpPr>
        <p:spPr/>
        <p:txBody>
          <a:bodyPr/>
          <a:lstStyle/>
          <a:p>
            <a:r>
              <a:rPr lang="zh-CN" altLang="en-US" dirty="0" smtClean="0"/>
              <a:t>修改</a:t>
            </a:r>
            <a:r>
              <a:rPr lang="en-US" altLang="zh-CN" dirty="0" smtClean="0"/>
              <a:t>Eureka server</a:t>
            </a:r>
            <a:r>
              <a:rPr lang="zh-CN" altLang="en-US" dirty="0" smtClean="0"/>
              <a:t>的全局配置文件，可以禁用，</a:t>
            </a:r>
            <a:r>
              <a:rPr lang="zh-CN" altLang="en-US" dirty="0" smtClean="0">
                <a:solidFill>
                  <a:srgbClr val="FF0000"/>
                </a:solidFill>
              </a:rPr>
              <a:t>但是不建议</a:t>
            </a:r>
            <a:endParaRPr lang="en-US" altLang="zh-CN" dirty="0" smtClean="0">
              <a:solidFill>
                <a:srgbClr val="FF0000"/>
              </a:solidFill>
            </a:endParaRPr>
          </a:p>
          <a:p>
            <a:pPr lvl="1"/>
            <a:r>
              <a:rPr lang="zh-CN" altLang="en-US" dirty="0" smtClean="0"/>
              <a:t>修改</a:t>
            </a:r>
            <a:r>
              <a:rPr lang="en-US" altLang="zh-CN" dirty="0" smtClean="0"/>
              <a:t>mscloud-eureka-7001</a:t>
            </a:r>
            <a:r>
              <a:rPr lang="zh-CN" altLang="en-US" dirty="0" smtClean="0"/>
              <a:t>全局配置文件</a:t>
            </a:r>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251520" y="3140968"/>
            <a:ext cx="8820472" cy="1565291"/>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1331639" y="2132856"/>
            <a:ext cx="5236945" cy="576064"/>
          </a:xfrm>
          <a:prstGeom prst="rect">
            <a:avLst/>
          </a:prstGeom>
          <a:noFill/>
          <a:ln w="9525">
            <a:noFill/>
            <a:miter lim="800000"/>
            <a:headEnd/>
            <a:tailEnd/>
          </a:ln>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消费者从</a:t>
            </a:r>
            <a:r>
              <a:rPr lang="en-US" altLang="zh-CN" dirty="0" smtClean="0"/>
              <a:t>Eureka Server</a:t>
            </a:r>
            <a:r>
              <a:rPr lang="zh-CN" altLang="en-US" dirty="0" smtClean="0"/>
              <a:t>中发现服务</a:t>
            </a:r>
            <a:endParaRPr lang="zh-CN" altLang="en-US" dirty="0"/>
          </a:p>
        </p:txBody>
      </p:sp>
      <p:sp>
        <p:nvSpPr>
          <p:cNvPr id="3" name="内容占位符 2"/>
          <p:cNvSpPr>
            <a:spLocks noGrp="1"/>
          </p:cNvSpPr>
          <p:nvPr>
            <p:ph idx="1"/>
          </p:nvPr>
        </p:nvSpPr>
        <p:spPr/>
        <p:txBody>
          <a:bodyPr/>
          <a:lstStyle/>
          <a:p>
            <a:r>
              <a:rPr lang="zh-CN" altLang="en-US" dirty="0" smtClean="0"/>
              <a:t>对于注册进</a:t>
            </a:r>
            <a:r>
              <a:rPr lang="en-US" altLang="zh-CN" dirty="0" smtClean="0"/>
              <a:t>Eureka Server</a:t>
            </a:r>
            <a:r>
              <a:rPr lang="zh-CN" altLang="en-US" dirty="0" smtClean="0"/>
              <a:t>里面的微服务，可以通过服务发现来获得该服务的信息</a:t>
            </a:r>
            <a:endParaRPr lang="en-US" altLang="zh-CN" dirty="0" smtClean="0"/>
          </a:p>
          <a:p>
            <a:pPr lvl="1"/>
            <a:r>
              <a:rPr lang="zh-CN" altLang="en-US" dirty="0" smtClean="0"/>
              <a:t>修改</a:t>
            </a:r>
            <a:r>
              <a:rPr lang="en-US" altLang="zh-CN" dirty="0" smtClean="0"/>
              <a:t>mscloud-provider-user-8001</a:t>
            </a:r>
            <a:r>
              <a:rPr lang="zh-CN" altLang="en-US" dirty="0" smtClean="0"/>
              <a:t>工程的</a:t>
            </a:r>
            <a:r>
              <a:rPr lang="en-US" altLang="zh-CN" dirty="0" err="1" smtClean="0"/>
              <a:t>UserController</a:t>
            </a:r>
            <a:endParaRPr lang="en-US" altLang="zh-CN" dirty="0" smtClean="0"/>
          </a:p>
          <a:p>
            <a:pPr lvl="1"/>
            <a:r>
              <a:rPr lang="zh-CN" altLang="en-US" dirty="0" smtClean="0"/>
              <a:t>修改主启动类</a:t>
            </a:r>
            <a:endParaRPr lang="en-US" altLang="zh-CN" dirty="0" smtClean="0"/>
          </a:p>
          <a:p>
            <a:pPr lvl="1"/>
            <a:r>
              <a:rPr lang="zh-CN" altLang="en-US" dirty="0" smtClean="0"/>
              <a:t>自测</a:t>
            </a:r>
            <a:endParaRPr lang="en-US" altLang="zh-CN" dirty="0" smtClean="0"/>
          </a:p>
          <a:p>
            <a:pPr lvl="1"/>
            <a:r>
              <a:rPr lang="zh-CN" altLang="en-US" dirty="0" smtClean="0"/>
              <a:t>修改</a:t>
            </a:r>
            <a:r>
              <a:rPr lang="en-US" altLang="zh-CN" dirty="0" smtClean="0"/>
              <a:t>mscloud-consumer-user-80</a:t>
            </a:r>
            <a:r>
              <a:rPr lang="zh-CN" altLang="en-US" dirty="0" smtClean="0"/>
              <a:t>工程的</a:t>
            </a:r>
            <a:r>
              <a:rPr lang="en-US" altLang="zh-CN" dirty="0" err="1" smtClean="0"/>
              <a:t>UserController_consumer</a:t>
            </a:r>
            <a:endParaRPr lang="en-US" altLang="zh-CN" dirty="0" smtClean="0"/>
          </a:p>
          <a:p>
            <a:pPr lvl="1"/>
            <a:endParaRPr lang="en-US" altLang="zh-CN" dirty="0" smtClean="0"/>
          </a:p>
          <a:p>
            <a:pPr lvl="1"/>
            <a:r>
              <a:rPr lang="zh-CN" altLang="en-US" dirty="0" smtClean="0">
                <a:solidFill>
                  <a:srgbClr val="FF0000"/>
                </a:solidFill>
              </a:rPr>
              <a:t>全部代码参见：</a:t>
            </a:r>
            <a:r>
              <a:rPr lang="en-US" altLang="zh-CN" dirty="0" smtClean="0">
                <a:solidFill>
                  <a:srgbClr val="FF3300"/>
                </a:solidFill>
              </a:rPr>
              <a:t>ch03-01-eureka</a:t>
            </a:r>
            <a:r>
              <a:rPr lang="zh-CN" altLang="en-US" dirty="0" smtClean="0">
                <a:solidFill>
                  <a:srgbClr val="FF3300"/>
                </a:solidFill>
              </a:rPr>
              <a:t>服务注册与发现</a:t>
            </a:r>
            <a:r>
              <a:rPr lang="en-US" altLang="zh-CN" dirty="0" smtClean="0">
                <a:solidFill>
                  <a:srgbClr val="FF3300"/>
                </a:solidFill>
              </a:rPr>
              <a:t>/mscloud-provider-user-8001</a:t>
            </a:r>
            <a:r>
              <a:rPr lang="zh-CN" altLang="en-US" dirty="0" smtClean="0">
                <a:solidFill>
                  <a:srgbClr val="FF3300"/>
                </a:solidFill>
              </a:rPr>
              <a:t>、</a:t>
            </a:r>
            <a:r>
              <a:rPr lang="en-US" altLang="zh-CN" dirty="0" smtClean="0"/>
              <a:t> </a:t>
            </a:r>
            <a:r>
              <a:rPr lang="en-US" altLang="zh-CN" dirty="0" smtClean="0">
                <a:solidFill>
                  <a:srgbClr val="FF3300"/>
                </a:solidFill>
              </a:rPr>
              <a:t>mscloud-consumer-user-80</a:t>
            </a:r>
          </a:p>
          <a:p>
            <a:pPr lvl="1"/>
            <a:endParaRPr lang="zh-CN" altLang="en-US" dirty="0"/>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消费者从</a:t>
            </a:r>
            <a:r>
              <a:rPr lang="en-US" altLang="zh-CN" dirty="0" smtClean="0"/>
              <a:t>Eureka Server</a:t>
            </a:r>
            <a:r>
              <a:rPr lang="zh-CN" altLang="en-US" dirty="0" smtClean="0"/>
              <a:t>中发现服务</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、修改</a:t>
            </a:r>
            <a:r>
              <a:rPr lang="en-US" altLang="zh-CN" dirty="0" smtClean="0"/>
              <a:t>mscloud-provider-user-8001</a:t>
            </a:r>
            <a:r>
              <a:rPr lang="zh-CN" altLang="en-US" dirty="0" smtClean="0"/>
              <a:t>工程的</a:t>
            </a:r>
            <a:r>
              <a:rPr lang="en-US" altLang="zh-CN" dirty="0" err="1" smtClean="0"/>
              <a:t>UserController</a:t>
            </a:r>
            <a:endParaRPr lang="en-US" altLang="zh-CN" dirty="0" smtClean="0"/>
          </a:p>
          <a:p>
            <a:pPr lvl="1"/>
            <a:r>
              <a:rPr lang="zh-CN" altLang="en-US" dirty="0" smtClean="0"/>
              <a:t>添加</a:t>
            </a:r>
            <a:endParaRPr lang="en-US" altLang="zh-CN" dirty="0" smtClean="0"/>
          </a:p>
          <a:p>
            <a:endParaRPr lang="zh-CN" altLang="en-US" dirty="0"/>
          </a:p>
        </p:txBody>
      </p:sp>
      <p:pic>
        <p:nvPicPr>
          <p:cNvPr id="9218" name="Picture 2"/>
          <p:cNvPicPr>
            <a:picLocks noChangeAspect="1" noChangeArrowheads="1"/>
          </p:cNvPicPr>
          <p:nvPr/>
        </p:nvPicPr>
        <p:blipFill>
          <a:blip r:embed="rId2" cstate="print"/>
          <a:srcRect/>
          <a:stretch>
            <a:fillRect/>
          </a:stretch>
        </p:blipFill>
        <p:spPr bwMode="auto">
          <a:xfrm>
            <a:off x="1475656" y="1916832"/>
            <a:ext cx="2606675" cy="503237"/>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323528" y="3140968"/>
            <a:ext cx="8610600" cy="2293937"/>
          </a:xfrm>
          <a:prstGeom prst="rect">
            <a:avLst/>
          </a:prstGeom>
          <a:noFill/>
          <a:ln w="9525">
            <a:noFill/>
            <a:miter lim="800000"/>
            <a:headEnd/>
            <a:tailEnd/>
          </a:ln>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消费者从</a:t>
            </a:r>
            <a:r>
              <a:rPr lang="en-US" altLang="zh-CN" dirty="0" smtClean="0"/>
              <a:t>Eureka Server</a:t>
            </a:r>
            <a:r>
              <a:rPr lang="zh-CN" altLang="en-US" dirty="0" smtClean="0"/>
              <a:t>中发现服务</a:t>
            </a:r>
            <a:endParaRPr lang="zh-CN" altLang="en-US" dirty="0"/>
          </a:p>
        </p:txBody>
      </p:sp>
      <p:sp>
        <p:nvSpPr>
          <p:cNvPr id="3" name="内容占位符 2"/>
          <p:cNvSpPr>
            <a:spLocks noGrp="1"/>
          </p:cNvSpPr>
          <p:nvPr>
            <p:ph idx="1"/>
          </p:nvPr>
        </p:nvSpPr>
        <p:spPr/>
        <p:txBody>
          <a:bodyPr/>
          <a:lstStyle/>
          <a:p>
            <a:r>
              <a:rPr lang="en-US" altLang="zh-CN" dirty="0" smtClean="0"/>
              <a:t>2</a:t>
            </a:r>
            <a:r>
              <a:rPr lang="zh-CN" altLang="en-US" dirty="0" smtClean="0"/>
              <a:t>、主启动类</a:t>
            </a:r>
            <a:endParaRPr lang="en-US" altLang="zh-CN" dirty="0" smtClean="0"/>
          </a:p>
          <a:p>
            <a:pPr lvl="1"/>
            <a:r>
              <a:rPr lang="zh-CN" altLang="en-US" dirty="0" smtClean="0"/>
              <a:t>添加</a:t>
            </a:r>
            <a:r>
              <a:rPr lang="en-US" altLang="zh-CN" dirty="0" smtClean="0"/>
              <a:t>@</a:t>
            </a:r>
            <a:r>
              <a:rPr lang="en-US" altLang="zh-CN" dirty="0" err="1" smtClean="0"/>
              <a:t>EnableDiscoveryClient</a:t>
            </a:r>
            <a:endParaRPr lang="zh-CN" altLang="en-US" dirty="0"/>
          </a:p>
        </p:txBody>
      </p:sp>
      <p:pic>
        <p:nvPicPr>
          <p:cNvPr id="10242" name="Picture 2"/>
          <p:cNvPicPr>
            <a:picLocks noChangeAspect="1" noChangeArrowheads="1"/>
          </p:cNvPicPr>
          <p:nvPr/>
        </p:nvPicPr>
        <p:blipFill>
          <a:blip r:embed="rId2" cstate="print"/>
          <a:srcRect/>
          <a:stretch>
            <a:fillRect/>
          </a:stretch>
        </p:blipFill>
        <p:spPr bwMode="auto">
          <a:xfrm>
            <a:off x="1043608" y="1988840"/>
            <a:ext cx="5097463" cy="1425575"/>
          </a:xfrm>
          <a:prstGeom prst="rect">
            <a:avLst/>
          </a:prstGeom>
          <a:noFill/>
          <a:ln w="9525">
            <a:noFill/>
            <a:miter lim="800000"/>
            <a:headEnd/>
            <a:tailEnd/>
          </a:ln>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消费者从</a:t>
            </a:r>
            <a:r>
              <a:rPr lang="en-US" altLang="zh-CN" dirty="0" smtClean="0"/>
              <a:t>Eureka Server</a:t>
            </a:r>
            <a:r>
              <a:rPr lang="zh-CN" altLang="en-US" dirty="0" smtClean="0"/>
              <a:t>中发现服务</a:t>
            </a:r>
            <a:endParaRPr lang="zh-CN" altLang="en-US" dirty="0"/>
          </a:p>
        </p:txBody>
      </p:sp>
      <p:sp>
        <p:nvSpPr>
          <p:cNvPr id="3" name="内容占位符 2"/>
          <p:cNvSpPr>
            <a:spLocks noGrp="1"/>
          </p:cNvSpPr>
          <p:nvPr>
            <p:ph idx="1"/>
          </p:nvPr>
        </p:nvSpPr>
        <p:spPr/>
        <p:txBody>
          <a:bodyPr/>
          <a:lstStyle/>
          <a:p>
            <a:r>
              <a:rPr lang="en-US" altLang="zh-CN" dirty="0" smtClean="0"/>
              <a:t>3</a:t>
            </a:r>
            <a:r>
              <a:rPr lang="zh-CN" altLang="en-US" dirty="0" smtClean="0"/>
              <a:t>、自测（自己访问自己）</a:t>
            </a:r>
            <a:endParaRPr lang="en-US" altLang="zh-CN" dirty="0" smtClean="0"/>
          </a:p>
          <a:p>
            <a:pPr lvl="1"/>
            <a:r>
              <a:rPr lang="zh-CN" altLang="en-US" dirty="0" smtClean="0"/>
              <a:t>先启动</a:t>
            </a:r>
            <a:r>
              <a:rPr lang="en-US" altLang="zh-CN" dirty="0" smtClean="0"/>
              <a:t>Eureka Server</a:t>
            </a:r>
          </a:p>
          <a:p>
            <a:pPr lvl="1"/>
            <a:r>
              <a:rPr lang="zh-CN" altLang="en-US" dirty="0" smtClean="0"/>
              <a:t>再启动</a:t>
            </a:r>
            <a:r>
              <a:rPr lang="en-US" altLang="zh-CN" dirty="0" smtClean="0"/>
              <a:t>8001</a:t>
            </a:r>
            <a:r>
              <a:rPr lang="zh-CN" altLang="en-US" dirty="0" smtClean="0"/>
              <a:t>的主启动类</a:t>
            </a:r>
            <a:endParaRPr lang="en-US" altLang="zh-CN" dirty="0" smtClean="0"/>
          </a:p>
          <a:p>
            <a:pPr lvl="1"/>
            <a:r>
              <a:rPr lang="en-US" altLang="zh-CN" dirty="0" smtClean="0">
                <a:hlinkClick r:id="rId2"/>
              </a:rPr>
              <a:t>http://localhost:8001/user/discovery</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控制台输出</a:t>
            </a:r>
            <a:endParaRPr lang="zh-CN" altLang="en-US" dirty="0"/>
          </a:p>
        </p:txBody>
      </p:sp>
      <p:pic>
        <p:nvPicPr>
          <p:cNvPr id="1026" name="Picture 2"/>
          <p:cNvPicPr>
            <a:picLocks noChangeAspect="1" noChangeArrowheads="1"/>
          </p:cNvPicPr>
          <p:nvPr/>
        </p:nvPicPr>
        <p:blipFill>
          <a:blip r:embed="rId3" cstate="print"/>
          <a:srcRect/>
          <a:stretch>
            <a:fillRect/>
          </a:stretch>
        </p:blipFill>
        <p:spPr bwMode="auto">
          <a:xfrm>
            <a:off x="251520" y="4293096"/>
            <a:ext cx="9747250" cy="12319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827584" y="2636912"/>
            <a:ext cx="6767513" cy="952500"/>
          </a:xfrm>
          <a:prstGeom prst="rect">
            <a:avLst/>
          </a:prstGeom>
          <a:noFill/>
          <a:ln w="9525">
            <a:noFill/>
            <a:miter lim="800000"/>
            <a:headEnd/>
            <a:tailEnd/>
          </a:ln>
        </p:spPr>
      </p:pic>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消费者从</a:t>
            </a:r>
            <a:r>
              <a:rPr lang="en-US" altLang="zh-CN" dirty="0" smtClean="0"/>
              <a:t>Eureka Server</a:t>
            </a:r>
            <a:r>
              <a:rPr lang="zh-CN" altLang="en-US" dirty="0" smtClean="0"/>
              <a:t>中发现服务</a:t>
            </a:r>
            <a:endParaRPr lang="zh-CN" altLang="en-US" dirty="0"/>
          </a:p>
        </p:txBody>
      </p:sp>
      <p:sp>
        <p:nvSpPr>
          <p:cNvPr id="3" name="内容占位符 2"/>
          <p:cNvSpPr>
            <a:spLocks noGrp="1"/>
          </p:cNvSpPr>
          <p:nvPr>
            <p:ph idx="1"/>
          </p:nvPr>
        </p:nvSpPr>
        <p:spPr/>
        <p:txBody>
          <a:bodyPr/>
          <a:lstStyle/>
          <a:p>
            <a:r>
              <a:rPr lang="en-US" altLang="zh-CN" dirty="0" smtClean="0"/>
              <a:t>4</a:t>
            </a:r>
            <a:r>
              <a:rPr lang="zh-CN" altLang="en-US" dirty="0" smtClean="0"/>
              <a:t>、修改</a:t>
            </a:r>
            <a:r>
              <a:rPr lang="en-US" altLang="zh-CN" dirty="0" smtClean="0"/>
              <a:t>mscloud-consumer-user-80</a:t>
            </a:r>
            <a:r>
              <a:rPr lang="zh-CN" altLang="en-US" dirty="0" smtClean="0"/>
              <a:t>工程的</a:t>
            </a:r>
            <a:r>
              <a:rPr lang="en-US" altLang="zh-CN" dirty="0" err="1" smtClean="0"/>
              <a:t>UserController_consumer</a:t>
            </a:r>
            <a:endParaRPr lang="en-US" altLang="zh-CN" dirty="0" smtClean="0"/>
          </a:p>
          <a:p>
            <a:pPr lvl="1"/>
            <a:r>
              <a:rPr lang="zh-CN" altLang="en-US" dirty="0" smtClean="0"/>
              <a:t>添加</a:t>
            </a:r>
            <a:endParaRPr lang="zh-CN" altLang="en-US" dirty="0"/>
          </a:p>
        </p:txBody>
      </p:sp>
      <p:pic>
        <p:nvPicPr>
          <p:cNvPr id="2051" name="Picture 3"/>
          <p:cNvPicPr>
            <a:picLocks noChangeAspect="1" noChangeArrowheads="1"/>
          </p:cNvPicPr>
          <p:nvPr/>
        </p:nvPicPr>
        <p:blipFill>
          <a:blip r:embed="rId2" cstate="print"/>
          <a:srcRect/>
          <a:stretch>
            <a:fillRect/>
          </a:stretch>
        </p:blipFill>
        <p:spPr bwMode="auto">
          <a:xfrm>
            <a:off x="1116013" y="2811463"/>
            <a:ext cx="6911975" cy="1235075"/>
          </a:xfrm>
          <a:prstGeom prst="rect">
            <a:avLst/>
          </a:prstGeom>
          <a:noFill/>
          <a:ln w="9525">
            <a:noFill/>
            <a:miter lim="800000"/>
            <a:headEnd/>
            <a:tailEnd/>
          </a:ln>
        </p:spPr>
      </p:pic>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消费者从</a:t>
            </a:r>
            <a:r>
              <a:rPr lang="en-US" altLang="zh-CN" dirty="0" smtClean="0"/>
              <a:t>Eureka Server</a:t>
            </a:r>
            <a:r>
              <a:rPr lang="zh-CN" altLang="en-US" dirty="0" smtClean="0"/>
              <a:t>中发现服务</a:t>
            </a:r>
            <a:endParaRPr lang="zh-CN" altLang="en-US" dirty="0"/>
          </a:p>
        </p:txBody>
      </p:sp>
      <p:sp>
        <p:nvSpPr>
          <p:cNvPr id="3" name="内容占位符 2"/>
          <p:cNvSpPr>
            <a:spLocks noGrp="1"/>
          </p:cNvSpPr>
          <p:nvPr>
            <p:ph idx="1"/>
          </p:nvPr>
        </p:nvSpPr>
        <p:spPr/>
        <p:txBody>
          <a:bodyPr/>
          <a:lstStyle/>
          <a:p>
            <a:r>
              <a:rPr lang="zh-CN" altLang="en-US" dirty="0" smtClean="0"/>
              <a:t>测试</a:t>
            </a:r>
            <a:endParaRPr lang="en-US" altLang="zh-CN" dirty="0" smtClean="0"/>
          </a:p>
          <a:p>
            <a:pPr lvl="1"/>
            <a:r>
              <a:rPr lang="zh-CN" altLang="en-US" dirty="0" smtClean="0"/>
              <a:t>先启动</a:t>
            </a:r>
            <a:r>
              <a:rPr lang="en-US" altLang="zh-CN" dirty="0" err="1" smtClean="0"/>
              <a:t>EurekaServer</a:t>
            </a:r>
            <a:endParaRPr lang="en-US" altLang="zh-CN" dirty="0" smtClean="0"/>
          </a:p>
          <a:p>
            <a:pPr lvl="1"/>
            <a:r>
              <a:rPr lang="zh-CN" altLang="en-US" dirty="0" smtClean="0"/>
              <a:t>启动服务提供者</a:t>
            </a:r>
            <a:r>
              <a:rPr lang="en-US" altLang="zh-CN" dirty="0" smtClean="0"/>
              <a:t>8001</a:t>
            </a:r>
            <a:r>
              <a:rPr lang="zh-CN" altLang="en-US" dirty="0" smtClean="0"/>
              <a:t>的主启动类</a:t>
            </a:r>
            <a:endParaRPr lang="en-US" altLang="zh-CN" dirty="0" smtClean="0"/>
          </a:p>
          <a:p>
            <a:pPr lvl="1"/>
            <a:r>
              <a:rPr lang="zh-CN" altLang="en-US" dirty="0" smtClean="0"/>
              <a:t>启动服务消费者</a:t>
            </a:r>
            <a:r>
              <a:rPr lang="en-US" altLang="zh-CN" dirty="0" smtClean="0"/>
              <a:t>80</a:t>
            </a:r>
            <a:r>
              <a:rPr lang="zh-CN" altLang="en-US" dirty="0" smtClean="0"/>
              <a:t>主启动类</a:t>
            </a:r>
            <a:endParaRPr lang="en-US" altLang="zh-CN" dirty="0" smtClean="0"/>
          </a:p>
          <a:p>
            <a:pPr lvl="1"/>
            <a:r>
              <a:rPr lang="en-US" altLang="zh-CN" dirty="0" smtClean="0"/>
              <a:t>http://localhost/consumer/user/discovery</a:t>
            </a:r>
          </a:p>
          <a:p>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755576" y="2996952"/>
            <a:ext cx="6775450" cy="974725"/>
          </a:xfrm>
          <a:prstGeom prst="rect">
            <a:avLst/>
          </a:prstGeom>
          <a:noFill/>
          <a:ln w="9525">
            <a:noFill/>
            <a:miter lim="800000"/>
            <a:headEnd/>
            <a:tailEnd/>
          </a:ln>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Number_1"/>
          <p:cNvSpPr/>
          <p:nvPr>
            <p:custDataLst>
              <p:tags r:id="rId1"/>
            </p:custDataLst>
          </p:nvPr>
        </p:nvSpPr>
        <p:spPr>
          <a:xfrm>
            <a:off x="2803533" y="1700221"/>
            <a:ext cx="682625" cy="681037"/>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dirty="0">
                <a:solidFill>
                  <a:schemeClr val="accent1">
                    <a:lumMod val="75000"/>
                  </a:schemeClr>
                </a:solidFill>
                <a:latin typeface="华文细黑" panose="02010600040101010101" pitchFamily="2" charset="-122"/>
                <a:ea typeface="华文细黑" panose="02010600040101010101" pitchFamily="2" charset="-122"/>
              </a:rPr>
              <a:t>01</a:t>
            </a:r>
            <a:endParaRPr lang="zh-CN" altLang="en-US" sz="2800" dirty="0">
              <a:solidFill>
                <a:schemeClr val="accent1">
                  <a:lumMod val="75000"/>
                </a:schemeClr>
              </a:solidFill>
              <a:latin typeface="华文细黑" panose="02010600040101010101" pitchFamily="2" charset="-122"/>
              <a:ea typeface="华文细黑" panose="02010600040101010101" pitchFamily="2" charset="-122"/>
            </a:endParaRPr>
          </a:p>
        </p:txBody>
      </p:sp>
      <p:sp>
        <p:nvSpPr>
          <p:cNvPr id="8" name="MH_Entry_1"/>
          <p:cNvSpPr/>
          <p:nvPr>
            <p:custDataLst>
              <p:tags r:id="rId2"/>
            </p:custDataLst>
          </p:nvPr>
        </p:nvSpPr>
        <p:spPr>
          <a:xfrm>
            <a:off x="3635383" y="1700221"/>
            <a:ext cx="4346575" cy="681037"/>
          </a:xfrm>
          <a:prstGeom prst="rect">
            <a:avLst/>
          </a:prstGeom>
          <a:solidFill>
            <a:schemeClr val="accent1">
              <a:lumMod val="75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gn="ctr">
              <a:lnSpc>
                <a:spcPct val="80000"/>
              </a:lnSpc>
              <a:defRPr/>
            </a:pPr>
            <a:r>
              <a:rPr lang="en-US" altLang="zh-CN" sz="2000" dirty="0" smtClean="0">
                <a:solidFill>
                  <a:srgbClr val="FFFFFF"/>
                </a:solidFill>
                <a:latin typeface="微软雅黑" pitchFamily="34" charset="-122"/>
                <a:ea typeface="微软雅黑" pitchFamily="34" charset="-122"/>
              </a:rPr>
              <a:t>Eureka</a:t>
            </a:r>
            <a:r>
              <a:rPr lang="zh-CN" altLang="en-US" sz="2000" dirty="0" smtClean="0">
                <a:solidFill>
                  <a:srgbClr val="FFFFFF"/>
                </a:solidFill>
                <a:latin typeface="微软雅黑" pitchFamily="34" charset="-122"/>
                <a:ea typeface="微软雅黑" pitchFamily="34" charset="-122"/>
              </a:rPr>
              <a:t>简介</a:t>
            </a:r>
          </a:p>
        </p:txBody>
      </p:sp>
      <p:sp>
        <p:nvSpPr>
          <p:cNvPr id="9" name="MH_Number_2"/>
          <p:cNvSpPr/>
          <p:nvPr>
            <p:custDataLst>
              <p:tags r:id="rId3"/>
            </p:custDataLst>
          </p:nvPr>
        </p:nvSpPr>
        <p:spPr>
          <a:xfrm>
            <a:off x="2803533" y="2844271"/>
            <a:ext cx="682625" cy="681038"/>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dirty="0">
                <a:solidFill>
                  <a:srgbClr val="C5C5C5"/>
                </a:solidFill>
                <a:latin typeface="华文细黑" panose="02010600040101010101" pitchFamily="2" charset="-122"/>
                <a:ea typeface="华文细黑" panose="02010600040101010101" pitchFamily="2" charset="-122"/>
              </a:rPr>
              <a:t>02</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10" name="MH_Entry_2"/>
          <p:cNvSpPr/>
          <p:nvPr>
            <p:custDataLst>
              <p:tags r:id="rId4"/>
            </p:custDataLst>
          </p:nvPr>
        </p:nvSpPr>
        <p:spPr>
          <a:xfrm>
            <a:off x="3635383" y="2844271"/>
            <a:ext cx="4346575" cy="681038"/>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charset="-122"/>
                <a:ea typeface="微软雅黑" charset="-122"/>
              </a:rPr>
              <a:t>服务注册与发现实战</a:t>
            </a:r>
          </a:p>
        </p:txBody>
      </p:sp>
      <p:sp>
        <p:nvSpPr>
          <p:cNvPr id="11" name="MH_Number_2"/>
          <p:cNvSpPr/>
          <p:nvPr>
            <p:custDataLst>
              <p:tags r:id="rId5"/>
            </p:custDataLst>
          </p:nvPr>
        </p:nvSpPr>
        <p:spPr>
          <a:xfrm>
            <a:off x="2803533" y="3972099"/>
            <a:ext cx="682625" cy="681037"/>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dirty="0">
                <a:solidFill>
                  <a:srgbClr val="C5C5C5"/>
                </a:solidFill>
                <a:latin typeface="华文细黑" panose="02010600040101010101" pitchFamily="2" charset="-122"/>
                <a:ea typeface="华文细黑" panose="02010600040101010101" pitchFamily="2" charset="-122"/>
              </a:rPr>
              <a:t>03</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12" name="MH_Entry_2"/>
          <p:cNvSpPr/>
          <p:nvPr>
            <p:custDataLst>
              <p:tags r:id="rId6"/>
            </p:custDataLst>
          </p:nvPr>
        </p:nvSpPr>
        <p:spPr>
          <a:xfrm>
            <a:off x="3635383" y="3972099"/>
            <a:ext cx="4346575" cy="681037"/>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en-US" altLang="zh-CN" sz="2000" dirty="0" smtClean="0">
                <a:solidFill>
                  <a:srgbClr val="FFFFFF"/>
                </a:solidFill>
                <a:latin typeface="微软雅黑" charset="-122"/>
                <a:ea typeface="微软雅黑" charset="-122"/>
              </a:rPr>
              <a:t>Eureka</a:t>
            </a:r>
            <a:r>
              <a:rPr lang="zh-CN" altLang="en-US" sz="2000" dirty="0" smtClean="0">
                <a:solidFill>
                  <a:srgbClr val="FFFFFF"/>
                </a:solidFill>
                <a:latin typeface="微软雅黑" charset="-122"/>
                <a:ea typeface="微软雅黑" charset="-122"/>
              </a:rPr>
              <a:t>集群配置</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Number_1"/>
          <p:cNvSpPr/>
          <p:nvPr>
            <p:custDataLst>
              <p:tags r:id="rId1"/>
            </p:custDataLst>
          </p:nvPr>
        </p:nvSpPr>
        <p:spPr>
          <a:xfrm>
            <a:off x="2803533" y="1700221"/>
            <a:ext cx="682625" cy="681037"/>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altLang="zh-CN" sz="2800" dirty="0">
                <a:solidFill>
                  <a:srgbClr val="C5C5C5"/>
                </a:solidFill>
                <a:latin typeface="华文细黑" panose="02010600040101010101" pitchFamily="2" charset="-122"/>
                <a:ea typeface="华文细黑" panose="02010600040101010101" pitchFamily="2" charset="-122"/>
              </a:rPr>
              <a:t>01</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8" name="MH_Entry_1"/>
          <p:cNvSpPr/>
          <p:nvPr>
            <p:custDataLst>
              <p:tags r:id="rId2"/>
            </p:custDataLst>
          </p:nvPr>
        </p:nvSpPr>
        <p:spPr>
          <a:xfrm>
            <a:off x="3635383" y="1700221"/>
            <a:ext cx="4346575" cy="681037"/>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en-US" altLang="zh-CN" sz="2000" dirty="0" smtClean="0">
                <a:solidFill>
                  <a:srgbClr val="FFFFFF"/>
                </a:solidFill>
                <a:latin typeface="微软雅黑" charset="-122"/>
                <a:ea typeface="微软雅黑" charset="-122"/>
              </a:rPr>
              <a:t>Eureka</a:t>
            </a:r>
            <a:r>
              <a:rPr lang="zh-CN" altLang="en-US" sz="2000" dirty="0" smtClean="0">
                <a:solidFill>
                  <a:srgbClr val="FFFFFF"/>
                </a:solidFill>
                <a:latin typeface="微软雅黑" charset="-122"/>
                <a:ea typeface="微软雅黑" charset="-122"/>
              </a:rPr>
              <a:t>简介</a:t>
            </a:r>
          </a:p>
        </p:txBody>
      </p:sp>
      <p:sp>
        <p:nvSpPr>
          <p:cNvPr id="9" name="MH_Number_2"/>
          <p:cNvSpPr/>
          <p:nvPr>
            <p:custDataLst>
              <p:tags r:id="rId3"/>
            </p:custDataLst>
          </p:nvPr>
        </p:nvSpPr>
        <p:spPr>
          <a:xfrm>
            <a:off x="2803533" y="2844271"/>
            <a:ext cx="682625" cy="681038"/>
          </a:xfrm>
          <a:prstGeom prst="rect">
            <a:avLst/>
          </a:prstGeom>
          <a:no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altLang="zh-CN" sz="2800" dirty="0">
                <a:solidFill>
                  <a:srgbClr val="C5C5C5"/>
                </a:solidFill>
                <a:latin typeface="华文细黑" panose="02010600040101010101" pitchFamily="2" charset="-122"/>
                <a:ea typeface="华文细黑" panose="02010600040101010101" pitchFamily="2" charset="-122"/>
              </a:rPr>
              <a:t>02</a:t>
            </a:r>
            <a:endParaRPr lang="zh-CN" altLang="en-US" sz="2800" dirty="0">
              <a:solidFill>
                <a:srgbClr val="C5C5C5"/>
              </a:solidFill>
              <a:latin typeface="华文细黑" panose="02010600040101010101" pitchFamily="2" charset="-122"/>
              <a:ea typeface="华文细黑" panose="02010600040101010101" pitchFamily="2" charset="-122"/>
            </a:endParaRPr>
          </a:p>
        </p:txBody>
      </p:sp>
      <p:sp>
        <p:nvSpPr>
          <p:cNvPr id="10" name="MH_Entry_2"/>
          <p:cNvSpPr/>
          <p:nvPr>
            <p:custDataLst>
              <p:tags r:id="rId4"/>
            </p:custDataLst>
          </p:nvPr>
        </p:nvSpPr>
        <p:spPr>
          <a:xfrm>
            <a:off x="3635383" y="2844271"/>
            <a:ext cx="4346575" cy="681038"/>
          </a:xfrm>
          <a:prstGeom prst="rect">
            <a:avLst/>
          </a:prstGeom>
          <a:solidFill>
            <a:schemeClr val="bg1">
              <a:lumMod val="75000"/>
            </a:schemeClr>
          </a:solidFill>
          <a:ln w="25400">
            <a:solidFill>
              <a:srgbClr val="C5C5C5"/>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zh-CN" altLang="en-US" sz="2000" dirty="0" smtClean="0">
                <a:solidFill>
                  <a:srgbClr val="FFFFFF"/>
                </a:solidFill>
                <a:latin typeface="微软雅黑" charset="-122"/>
                <a:ea typeface="微软雅黑" charset="-122"/>
              </a:rPr>
              <a:t>服务注册与发现实战</a:t>
            </a:r>
          </a:p>
        </p:txBody>
      </p:sp>
      <p:sp>
        <p:nvSpPr>
          <p:cNvPr id="11" name="MH_Number_2"/>
          <p:cNvSpPr/>
          <p:nvPr>
            <p:custDataLst>
              <p:tags r:id="rId5"/>
            </p:custDataLst>
          </p:nvPr>
        </p:nvSpPr>
        <p:spPr>
          <a:xfrm>
            <a:off x="2803533" y="3972099"/>
            <a:ext cx="682625" cy="681037"/>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en-US" altLang="zh-CN" sz="2800" dirty="0">
                <a:solidFill>
                  <a:schemeClr val="accent1">
                    <a:lumMod val="75000"/>
                  </a:schemeClr>
                </a:solidFill>
                <a:latin typeface="华文细黑" panose="02010600040101010101" pitchFamily="2" charset="-122"/>
                <a:ea typeface="华文细黑" panose="02010600040101010101" pitchFamily="2" charset="-122"/>
              </a:rPr>
              <a:t>03</a:t>
            </a:r>
            <a:endParaRPr lang="zh-CN" altLang="en-US" sz="2800" dirty="0">
              <a:solidFill>
                <a:schemeClr val="accent1">
                  <a:lumMod val="75000"/>
                </a:schemeClr>
              </a:solidFill>
              <a:latin typeface="华文细黑" panose="02010600040101010101" pitchFamily="2" charset="-122"/>
              <a:ea typeface="华文细黑" panose="02010600040101010101" pitchFamily="2" charset="-122"/>
            </a:endParaRPr>
          </a:p>
        </p:txBody>
      </p:sp>
      <p:sp>
        <p:nvSpPr>
          <p:cNvPr id="12" name="MH_Entry_2"/>
          <p:cNvSpPr/>
          <p:nvPr>
            <p:custDataLst>
              <p:tags r:id="rId6"/>
            </p:custDataLst>
          </p:nvPr>
        </p:nvSpPr>
        <p:spPr>
          <a:xfrm>
            <a:off x="3635383" y="3972099"/>
            <a:ext cx="4346575" cy="681037"/>
          </a:xfrm>
          <a:prstGeom prst="rect">
            <a:avLst/>
          </a:prstGeom>
          <a:solidFill>
            <a:schemeClr val="accent1">
              <a:lumMod val="75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351" tIns="45675" rIns="91351" bIns="45675" anchor="ctr">
            <a:normAutofit/>
          </a:bodyPr>
          <a:lstStyle>
            <a:lvl1pPr>
              <a:defRPr>
                <a:solidFill>
                  <a:schemeClr val="tx1"/>
                </a:solidFill>
                <a:latin typeface="Arial" charset="0"/>
                <a:ea typeface="나눔고딕" charset="0"/>
              </a:defRPr>
            </a:lvl1pPr>
            <a:lvl2pPr marL="742950" indent="-285750">
              <a:defRPr>
                <a:solidFill>
                  <a:schemeClr val="tx1"/>
                </a:solidFill>
                <a:latin typeface="Arial" charset="0"/>
                <a:ea typeface="나눔고딕" charset="0"/>
              </a:defRPr>
            </a:lvl2pPr>
            <a:lvl3pPr marL="1143000" indent="-228600">
              <a:defRPr>
                <a:solidFill>
                  <a:schemeClr val="tx1"/>
                </a:solidFill>
                <a:latin typeface="Arial" charset="0"/>
                <a:ea typeface="나눔고딕" charset="0"/>
              </a:defRPr>
            </a:lvl3pPr>
            <a:lvl4pPr marL="1600200" indent="-228600">
              <a:defRPr>
                <a:solidFill>
                  <a:schemeClr val="tx1"/>
                </a:solidFill>
                <a:latin typeface="Arial" charset="0"/>
                <a:ea typeface="나눔고딕" charset="0"/>
              </a:defRPr>
            </a:lvl4pPr>
            <a:lvl5pPr marL="2057400" indent="-228600">
              <a:defRPr>
                <a:solidFill>
                  <a:schemeClr val="tx1"/>
                </a:solidFill>
                <a:latin typeface="Arial" charset="0"/>
                <a:ea typeface="나눔고딕" charset="0"/>
              </a:defRPr>
            </a:lvl5pPr>
            <a:lvl6pPr marL="2514600" indent="-228600" eaLnBrk="0" fontAlgn="base" hangingPunct="0">
              <a:spcBef>
                <a:spcPct val="0"/>
              </a:spcBef>
              <a:spcAft>
                <a:spcPct val="0"/>
              </a:spcAft>
              <a:defRPr>
                <a:solidFill>
                  <a:schemeClr val="tx1"/>
                </a:solidFill>
                <a:latin typeface="Arial" charset="0"/>
                <a:ea typeface="나눔고딕" charset="0"/>
              </a:defRPr>
            </a:lvl6pPr>
            <a:lvl7pPr marL="2971800" indent="-228600" eaLnBrk="0" fontAlgn="base" hangingPunct="0">
              <a:spcBef>
                <a:spcPct val="0"/>
              </a:spcBef>
              <a:spcAft>
                <a:spcPct val="0"/>
              </a:spcAft>
              <a:defRPr>
                <a:solidFill>
                  <a:schemeClr val="tx1"/>
                </a:solidFill>
                <a:latin typeface="Arial" charset="0"/>
                <a:ea typeface="나눔고딕" charset="0"/>
              </a:defRPr>
            </a:lvl7pPr>
            <a:lvl8pPr marL="3429000" indent="-228600" eaLnBrk="0" fontAlgn="base" hangingPunct="0">
              <a:spcBef>
                <a:spcPct val="0"/>
              </a:spcBef>
              <a:spcAft>
                <a:spcPct val="0"/>
              </a:spcAft>
              <a:defRPr>
                <a:solidFill>
                  <a:schemeClr val="tx1"/>
                </a:solidFill>
                <a:latin typeface="Arial" charset="0"/>
                <a:ea typeface="나눔고딕" charset="0"/>
              </a:defRPr>
            </a:lvl8pPr>
            <a:lvl9pPr marL="3886200" indent="-228600" eaLnBrk="0" fontAlgn="base" hangingPunct="0">
              <a:spcBef>
                <a:spcPct val="0"/>
              </a:spcBef>
              <a:spcAft>
                <a:spcPct val="0"/>
              </a:spcAft>
              <a:defRPr>
                <a:solidFill>
                  <a:schemeClr val="tx1"/>
                </a:solidFill>
                <a:latin typeface="Arial" charset="0"/>
                <a:ea typeface="나눔고딕" charset="0"/>
              </a:defRPr>
            </a:lvl9pPr>
          </a:lstStyle>
          <a:p>
            <a:pPr>
              <a:lnSpc>
                <a:spcPct val="80000"/>
              </a:lnSpc>
              <a:defRPr/>
            </a:pPr>
            <a:r>
              <a:rPr lang="en-US" altLang="zh-CN" sz="2000" dirty="0" smtClean="0">
                <a:solidFill>
                  <a:srgbClr val="FFFFFF"/>
                </a:solidFill>
                <a:latin typeface="微软雅黑" pitchFamily="34" charset="-122"/>
                <a:ea typeface="微软雅黑" pitchFamily="34" charset="-122"/>
              </a:rPr>
              <a:t>Eureka</a:t>
            </a:r>
            <a:r>
              <a:rPr lang="zh-CN" altLang="en-US" sz="2000" dirty="0" smtClean="0">
                <a:solidFill>
                  <a:srgbClr val="FFFFFF"/>
                </a:solidFill>
                <a:latin typeface="微软雅黑" pitchFamily="34" charset="-122"/>
                <a:ea typeface="微软雅黑" pitchFamily="34" charset="-122"/>
              </a:rPr>
              <a:t>集群配置</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Eureka</a:t>
            </a:r>
            <a:r>
              <a:rPr lang="zh-CN" altLang="en-US" dirty="0" smtClean="0"/>
              <a:t>集群配置</a:t>
            </a:r>
            <a:endParaRPr lang="zh-CN" altLang="en-US" dirty="0"/>
          </a:p>
        </p:txBody>
      </p:sp>
      <p:sp>
        <p:nvSpPr>
          <p:cNvPr id="3" name="内容占位符 2"/>
          <p:cNvSpPr>
            <a:spLocks noGrp="1"/>
          </p:cNvSpPr>
          <p:nvPr>
            <p:ph idx="1"/>
          </p:nvPr>
        </p:nvSpPr>
        <p:spPr/>
        <p:txBody>
          <a:bodyPr/>
          <a:lstStyle/>
          <a:p>
            <a:r>
              <a:rPr lang="zh-CN" altLang="en-US" dirty="0" smtClean="0"/>
              <a:t>原理说明</a:t>
            </a:r>
            <a:endParaRPr lang="en-US" altLang="zh-CN" dirty="0" smtClean="0"/>
          </a:p>
          <a:p>
            <a:pPr lvl="1"/>
            <a:r>
              <a:rPr lang="en-US" altLang="zh-CN" dirty="0" smtClean="0"/>
              <a:t>Eureka</a:t>
            </a:r>
            <a:r>
              <a:rPr lang="zh-CN" altLang="zh-CN" dirty="0" smtClean="0"/>
              <a:t>服务是一个单点服务，在生产环境就会出现单点故障，为了确保</a:t>
            </a:r>
            <a:r>
              <a:rPr lang="en-US" altLang="zh-CN" dirty="0" smtClean="0"/>
              <a:t>Eureka</a:t>
            </a:r>
            <a:r>
              <a:rPr lang="zh-CN" altLang="zh-CN" dirty="0" smtClean="0"/>
              <a:t>服务的高可用，需要搭建</a:t>
            </a:r>
            <a:r>
              <a:rPr lang="en-US" altLang="zh-CN" dirty="0" smtClean="0"/>
              <a:t>Eureka</a:t>
            </a:r>
            <a:r>
              <a:rPr lang="zh-CN" altLang="zh-CN" dirty="0" smtClean="0"/>
              <a:t>服务的集群。</a:t>
            </a:r>
          </a:p>
          <a:p>
            <a:pPr>
              <a:buNone/>
            </a:pPr>
            <a:r>
              <a:rPr lang="en-US" altLang="zh-CN" dirty="0" smtClean="0"/>
              <a:t> </a:t>
            </a:r>
            <a:endParaRPr lang="zh-CN" altLang="zh-CN" dirty="0" smtClean="0"/>
          </a:p>
          <a:p>
            <a:pPr lvl="1"/>
            <a:r>
              <a:rPr lang="zh-CN" altLang="zh-CN" dirty="0" smtClean="0"/>
              <a:t>搭建</a:t>
            </a:r>
            <a:r>
              <a:rPr lang="en-US" altLang="zh-CN" dirty="0" smtClean="0"/>
              <a:t>Eureka</a:t>
            </a:r>
            <a:r>
              <a:rPr lang="zh-CN" altLang="zh-CN" dirty="0" smtClean="0"/>
              <a:t>集群非常简单，只要启动多个</a:t>
            </a:r>
            <a:r>
              <a:rPr lang="en-US" altLang="zh-CN" dirty="0" smtClean="0"/>
              <a:t>Eureka</a:t>
            </a:r>
            <a:r>
              <a:rPr lang="zh-CN" altLang="zh-CN" dirty="0" smtClean="0"/>
              <a:t>服务并且让这些服务之间彼此进行注册即可实现。</a:t>
            </a:r>
          </a:p>
          <a:p>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835696" y="3356992"/>
            <a:ext cx="3763963" cy="2339975"/>
          </a:xfrm>
          <a:prstGeom prst="rect">
            <a:avLst/>
          </a:prstGeom>
          <a:noFill/>
          <a:ln w="9525">
            <a:noFill/>
            <a:miter lim="800000"/>
            <a:headEnd/>
            <a:tailEnd/>
          </a:ln>
        </p:spPr>
      </p:pic>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Eureka</a:t>
            </a:r>
            <a:r>
              <a:rPr lang="zh-CN" altLang="en-US" dirty="0" smtClean="0"/>
              <a:t>集群配置</a:t>
            </a:r>
            <a:endParaRPr lang="zh-CN" altLang="en-US" dirty="0"/>
          </a:p>
        </p:txBody>
      </p:sp>
      <p:sp>
        <p:nvSpPr>
          <p:cNvPr id="3" name="内容占位符 2"/>
          <p:cNvSpPr>
            <a:spLocks noGrp="1"/>
          </p:cNvSpPr>
          <p:nvPr>
            <p:ph idx="1"/>
          </p:nvPr>
        </p:nvSpPr>
        <p:spPr/>
        <p:txBody>
          <a:bodyPr/>
          <a:lstStyle/>
          <a:p>
            <a:pPr marL="342818" lvl="1" indent="-342818">
              <a:buBlip>
                <a:blip r:embed="rId2"/>
              </a:buBlip>
            </a:pPr>
            <a:r>
              <a:rPr lang="zh-CN" altLang="en-US" dirty="0" smtClean="0"/>
              <a:t>集群配置案例：</a:t>
            </a:r>
            <a:r>
              <a:rPr lang="zh-CN" altLang="en-US" dirty="0" smtClean="0">
                <a:solidFill>
                  <a:srgbClr val="FF0000"/>
                </a:solidFill>
              </a:rPr>
              <a:t>全部代码参见：</a:t>
            </a:r>
            <a:r>
              <a:rPr lang="en-US" altLang="zh-CN" dirty="0" smtClean="0">
                <a:solidFill>
                  <a:srgbClr val="FF3300"/>
                </a:solidFill>
              </a:rPr>
              <a:t>ch03-02-eureka</a:t>
            </a:r>
            <a:r>
              <a:rPr lang="zh-CN" altLang="en-US" dirty="0" smtClean="0">
                <a:solidFill>
                  <a:srgbClr val="FF3300"/>
                </a:solidFill>
              </a:rPr>
              <a:t>集群配置</a:t>
            </a:r>
            <a:endParaRPr lang="en-US" altLang="zh-CN" dirty="0" smtClean="0"/>
          </a:p>
          <a:p>
            <a:pPr lvl="1"/>
            <a:r>
              <a:rPr lang="zh-CN" altLang="en-US" dirty="0" smtClean="0"/>
              <a:t>建立</a:t>
            </a:r>
            <a:r>
              <a:rPr lang="en-US" altLang="zh-CN" dirty="0" smtClean="0"/>
              <a:t>3</a:t>
            </a:r>
            <a:r>
              <a:rPr lang="zh-CN" altLang="en-US" dirty="0" smtClean="0"/>
              <a:t>台</a:t>
            </a:r>
            <a:r>
              <a:rPr lang="en-US" altLang="zh-CN" dirty="0" smtClean="0"/>
              <a:t>Eureka</a:t>
            </a:r>
            <a:r>
              <a:rPr lang="zh-CN" altLang="en-US" dirty="0" smtClean="0"/>
              <a:t> </a:t>
            </a:r>
            <a:r>
              <a:rPr lang="en-US" altLang="zh-CN" dirty="0" smtClean="0"/>
              <a:t>Server</a:t>
            </a:r>
          </a:p>
          <a:p>
            <a:r>
              <a:rPr lang="zh-CN" altLang="en-US" dirty="0" smtClean="0"/>
              <a:t>需要再建立</a:t>
            </a:r>
            <a:r>
              <a:rPr lang="en-US" altLang="zh-CN" dirty="0" smtClean="0"/>
              <a:t>2</a:t>
            </a:r>
            <a:r>
              <a:rPr lang="zh-CN" altLang="en-US" dirty="0" smtClean="0"/>
              <a:t>台</a:t>
            </a:r>
            <a:r>
              <a:rPr lang="en-US" altLang="zh-CN" dirty="0" smtClean="0"/>
              <a:t>Eureka Server</a:t>
            </a:r>
          </a:p>
          <a:p>
            <a:pPr lvl="1"/>
            <a:r>
              <a:rPr lang="en-US" altLang="zh-CN" dirty="0" smtClean="0"/>
              <a:t>1</a:t>
            </a:r>
            <a:r>
              <a:rPr lang="zh-CN" altLang="en-US" dirty="0" smtClean="0"/>
              <a:t>、新建</a:t>
            </a:r>
            <a:r>
              <a:rPr lang="en-US" altLang="zh-CN" dirty="0" smtClean="0"/>
              <a:t>mscloud-eureka-7002/ mscloud-eureka-7003</a:t>
            </a:r>
          </a:p>
          <a:p>
            <a:pPr lvl="1"/>
            <a:r>
              <a:rPr lang="en-US" altLang="zh-CN" dirty="0" smtClean="0"/>
              <a:t>2</a:t>
            </a:r>
            <a:r>
              <a:rPr lang="zh-CN" altLang="en-US" dirty="0" smtClean="0"/>
              <a:t>、按照</a:t>
            </a:r>
            <a:r>
              <a:rPr lang="en-US" altLang="zh-CN" dirty="0" smtClean="0"/>
              <a:t>7001</a:t>
            </a:r>
            <a:r>
              <a:rPr lang="zh-CN" altLang="en-US" dirty="0" smtClean="0"/>
              <a:t>为模板粘贴</a:t>
            </a:r>
            <a:r>
              <a:rPr lang="en-US" altLang="zh-CN" dirty="0" smtClean="0"/>
              <a:t>POM</a:t>
            </a:r>
          </a:p>
          <a:p>
            <a:pPr lvl="1"/>
            <a:r>
              <a:rPr lang="en-US" altLang="zh-CN" dirty="0" smtClean="0"/>
              <a:t>3</a:t>
            </a:r>
            <a:r>
              <a:rPr lang="zh-CN" altLang="en-US" dirty="0" smtClean="0"/>
              <a:t>、修改</a:t>
            </a:r>
            <a:r>
              <a:rPr lang="en-US" altLang="zh-CN" dirty="0" smtClean="0"/>
              <a:t>7002</a:t>
            </a:r>
            <a:r>
              <a:rPr lang="zh-CN" altLang="en-US" dirty="0" smtClean="0"/>
              <a:t>和</a:t>
            </a:r>
            <a:r>
              <a:rPr lang="en-US" altLang="zh-CN" dirty="0" smtClean="0"/>
              <a:t>7003</a:t>
            </a:r>
            <a:r>
              <a:rPr lang="zh-CN" altLang="en-US" dirty="0" smtClean="0"/>
              <a:t>主启动类</a:t>
            </a:r>
            <a:endParaRPr lang="en-US" altLang="zh-CN" dirty="0" smtClean="0"/>
          </a:p>
          <a:p>
            <a:pPr lvl="1"/>
            <a:r>
              <a:rPr lang="en-US" altLang="zh-CN" dirty="0" smtClean="0"/>
              <a:t>4</a:t>
            </a:r>
            <a:r>
              <a:rPr lang="zh-CN" altLang="en-US" dirty="0" smtClean="0"/>
              <a:t>、修改</a:t>
            </a:r>
            <a:r>
              <a:rPr lang="en-US" altLang="zh-CN" dirty="0" smtClean="0"/>
              <a:t>hosts</a:t>
            </a:r>
            <a:r>
              <a:rPr lang="zh-CN" altLang="en-US" dirty="0" smtClean="0"/>
              <a:t>映射配置</a:t>
            </a:r>
            <a:endParaRPr lang="en-US" altLang="zh-CN" dirty="0" smtClean="0"/>
          </a:p>
          <a:p>
            <a:pPr lvl="1"/>
            <a:r>
              <a:rPr lang="en-US" altLang="zh-CN" dirty="0" smtClean="0"/>
              <a:t>5</a:t>
            </a:r>
            <a:r>
              <a:rPr lang="zh-CN" altLang="en-US" dirty="0" smtClean="0"/>
              <a:t>、修改</a:t>
            </a:r>
            <a:r>
              <a:rPr lang="en-US" altLang="zh-CN" dirty="0" smtClean="0"/>
              <a:t>Eureka</a:t>
            </a:r>
            <a:r>
              <a:rPr lang="zh-CN" altLang="en-US" dirty="0" smtClean="0"/>
              <a:t>服务器的全局配置文件</a:t>
            </a:r>
            <a:endParaRPr lang="en-US" altLang="zh-CN" dirty="0" smtClean="0"/>
          </a:p>
          <a:p>
            <a:r>
              <a:rPr lang="zh-CN" altLang="en-US" dirty="0" smtClean="0"/>
              <a:t>测试</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pic>
        <p:nvPicPr>
          <p:cNvPr id="4" name="Picture 3"/>
          <p:cNvPicPr>
            <a:picLocks noChangeAspect="1" noChangeArrowheads="1"/>
          </p:cNvPicPr>
          <p:nvPr/>
        </p:nvPicPr>
        <p:blipFill>
          <a:blip r:embed="rId3" cstate="print"/>
          <a:srcRect/>
          <a:stretch>
            <a:fillRect/>
          </a:stretch>
        </p:blipFill>
        <p:spPr bwMode="auto">
          <a:xfrm>
            <a:off x="1619672" y="3501008"/>
            <a:ext cx="6048672" cy="3129065"/>
          </a:xfrm>
          <a:prstGeom prst="rect">
            <a:avLst/>
          </a:prstGeom>
          <a:noFill/>
          <a:ln w="9525">
            <a:noFill/>
            <a:miter lim="800000"/>
            <a:headEnd/>
            <a:tailEnd/>
          </a:ln>
        </p:spPr>
      </p:pic>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Eureka</a:t>
            </a:r>
            <a:r>
              <a:rPr lang="zh-CN" altLang="en-US" dirty="0" smtClean="0"/>
              <a:t>集群配置</a:t>
            </a:r>
            <a:endParaRPr lang="zh-CN" altLang="en-US" dirty="0"/>
          </a:p>
        </p:txBody>
      </p:sp>
      <p:sp>
        <p:nvSpPr>
          <p:cNvPr id="3" name="内容占位符 2"/>
          <p:cNvSpPr>
            <a:spLocks noGrp="1"/>
          </p:cNvSpPr>
          <p:nvPr>
            <p:ph idx="1"/>
          </p:nvPr>
        </p:nvSpPr>
        <p:spPr/>
        <p:txBody>
          <a:bodyPr/>
          <a:lstStyle/>
          <a:p>
            <a:pPr marL="342818" lvl="1" indent="-342818">
              <a:buBlip>
                <a:blip r:embed="rId2"/>
              </a:buBlip>
            </a:pPr>
            <a:r>
              <a:rPr lang="en-US" altLang="zh-CN" dirty="0" smtClean="0"/>
              <a:t>1</a:t>
            </a:r>
            <a:r>
              <a:rPr lang="zh-CN" altLang="en-US" dirty="0" smtClean="0"/>
              <a:t>、新建</a:t>
            </a:r>
            <a:r>
              <a:rPr lang="en-US" altLang="zh-CN" dirty="0" smtClean="0"/>
              <a:t>Module</a:t>
            </a:r>
            <a:r>
              <a:rPr lang="zh-CN" altLang="en-US" dirty="0" smtClean="0"/>
              <a:t>模块</a:t>
            </a:r>
            <a:r>
              <a:rPr lang="en-US" altLang="zh-CN" dirty="0" smtClean="0"/>
              <a:t>mscloud-eureka-7002/ mscloud-eureka-7003</a:t>
            </a:r>
          </a:p>
          <a:p>
            <a:r>
              <a:rPr lang="en-US" altLang="zh-CN" dirty="0" smtClean="0"/>
              <a:t>2</a:t>
            </a:r>
            <a:r>
              <a:rPr lang="zh-CN" altLang="en-US" dirty="0" smtClean="0"/>
              <a:t>、按照</a:t>
            </a:r>
            <a:r>
              <a:rPr lang="en-US" altLang="zh-CN" dirty="0" smtClean="0"/>
              <a:t>mscloud-eureka-7001</a:t>
            </a:r>
            <a:r>
              <a:rPr lang="zh-CN" altLang="en-US" dirty="0" smtClean="0"/>
              <a:t>为模板粘贴</a:t>
            </a:r>
            <a:r>
              <a:rPr lang="en-US" altLang="zh-CN" dirty="0" smtClean="0"/>
              <a:t>POM</a:t>
            </a:r>
          </a:p>
          <a:p>
            <a:r>
              <a:rPr lang="en-US" altLang="zh-CN" dirty="0" smtClean="0"/>
              <a:t>3</a:t>
            </a:r>
            <a:r>
              <a:rPr lang="zh-CN" altLang="en-US" dirty="0" smtClean="0"/>
              <a:t>、修改</a:t>
            </a:r>
            <a:r>
              <a:rPr lang="en-US" altLang="zh-CN" dirty="0" smtClean="0"/>
              <a:t>mscloud-eureka-7002</a:t>
            </a:r>
            <a:r>
              <a:rPr lang="zh-CN" altLang="en-US" dirty="0" smtClean="0"/>
              <a:t>和</a:t>
            </a:r>
            <a:r>
              <a:rPr lang="en-US" altLang="zh-CN" dirty="0" smtClean="0"/>
              <a:t>mscloud-eureka-7003</a:t>
            </a:r>
            <a:r>
              <a:rPr lang="zh-CN" altLang="en-US" dirty="0" smtClean="0"/>
              <a:t>主启动类名</a:t>
            </a:r>
            <a:endParaRPr lang="en-US" altLang="zh-CN" dirty="0" smtClean="0"/>
          </a:p>
          <a:p>
            <a:pPr marL="342818" lvl="1" indent="-342818">
              <a:buBlip>
                <a:blip r:embed="rId2"/>
              </a:buBlip>
            </a:pPr>
            <a:endParaRPr lang="en-US" altLang="zh-CN" dirty="0" smtClean="0"/>
          </a:p>
          <a:p>
            <a:endParaRPr lang="zh-CN" altLang="en-US" dirty="0"/>
          </a:p>
        </p:txBody>
      </p:sp>
      <p:pic>
        <p:nvPicPr>
          <p:cNvPr id="4098" name="Picture 2"/>
          <p:cNvPicPr>
            <a:picLocks noChangeAspect="1" noChangeArrowheads="1"/>
          </p:cNvPicPr>
          <p:nvPr/>
        </p:nvPicPr>
        <p:blipFill>
          <a:blip r:embed="rId3" cstate="print"/>
          <a:srcRect/>
          <a:stretch>
            <a:fillRect/>
          </a:stretch>
        </p:blipFill>
        <p:spPr bwMode="auto">
          <a:xfrm>
            <a:off x="1115616" y="2132856"/>
            <a:ext cx="4680520" cy="3637995"/>
          </a:xfrm>
          <a:prstGeom prst="rect">
            <a:avLst/>
          </a:prstGeom>
          <a:noFill/>
          <a:ln w="9525">
            <a:noFill/>
            <a:miter lim="800000"/>
            <a:headEnd/>
            <a:tailEnd/>
          </a:ln>
        </p:spPr>
      </p:pic>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Eureka</a:t>
            </a:r>
            <a:r>
              <a:rPr lang="zh-CN" altLang="en-US" dirty="0" smtClean="0"/>
              <a:t>集群配置</a:t>
            </a:r>
            <a:endParaRPr lang="zh-CN" altLang="en-US" dirty="0"/>
          </a:p>
        </p:txBody>
      </p:sp>
      <p:sp>
        <p:nvSpPr>
          <p:cNvPr id="3" name="内容占位符 2"/>
          <p:cNvSpPr>
            <a:spLocks noGrp="1"/>
          </p:cNvSpPr>
          <p:nvPr>
            <p:ph idx="1"/>
          </p:nvPr>
        </p:nvSpPr>
        <p:spPr/>
        <p:txBody>
          <a:bodyPr/>
          <a:lstStyle/>
          <a:p>
            <a:r>
              <a:rPr lang="en-US" altLang="zh-CN" dirty="0" smtClean="0"/>
              <a:t>4</a:t>
            </a:r>
            <a:r>
              <a:rPr lang="zh-CN" altLang="en-US" dirty="0" smtClean="0"/>
              <a:t>、修改映射配置</a:t>
            </a:r>
            <a:endParaRPr lang="en-US" altLang="zh-CN" dirty="0" smtClean="0"/>
          </a:p>
          <a:p>
            <a:pPr lvl="1"/>
            <a:r>
              <a:rPr lang="zh-CN" altLang="en-US" dirty="0" smtClean="0"/>
              <a:t>修改域名映射</a:t>
            </a:r>
            <a:endParaRPr lang="en-US" altLang="zh-CN" dirty="0" smtClean="0"/>
          </a:p>
          <a:p>
            <a:pPr lvl="1"/>
            <a:r>
              <a:rPr lang="zh-CN" altLang="en-US" dirty="0" smtClean="0"/>
              <a:t>修改</a:t>
            </a:r>
            <a:r>
              <a:rPr lang="en-US" altLang="zh-CN" dirty="0" smtClean="0"/>
              <a:t>C:\Windows\System32\drivers\etc</a:t>
            </a:r>
            <a:r>
              <a:rPr lang="zh-CN" altLang="en-US" dirty="0" smtClean="0"/>
              <a:t>路径中的</a:t>
            </a:r>
            <a:r>
              <a:rPr lang="en-US" altLang="zh-CN" dirty="0" smtClean="0"/>
              <a:t>hosts</a:t>
            </a:r>
            <a:r>
              <a:rPr lang="zh-CN" altLang="en-US" dirty="0" smtClean="0"/>
              <a:t>文件</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1187624" y="2420888"/>
            <a:ext cx="2925763" cy="762000"/>
          </a:xfrm>
          <a:prstGeom prst="rect">
            <a:avLst/>
          </a:prstGeom>
          <a:noFill/>
          <a:ln w="9525">
            <a:noFill/>
            <a:miter lim="800000"/>
            <a:headEnd/>
            <a:tailEnd/>
          </a:ln>
        </p:spPr>
      </p:pic>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Eureka</a:t>
            </a:r>
            <a:r>
              <a:rPr lang="zh-CN" altLang="en-US" smtClean="0"/>
              <a:t>集群配置</a:t>
            </a:r>
            <a:endParaRPr lang="zh-CN" altLang="en-US" dirty="0"/>
          </a:p>
        </p:txBody>
      </p:sp>
      <p:sp>
        <p:nvSpPr>
          <p:cNvPr id="3" name="内容占位符 2"/>
          <p:cNvSpPr>
            <a:spLocks noGrp="1"/>
          </p:cNvSpPr>
          <p:nvPr>
            <p:ph idx="1"/>
          </p:nvPr>
        </p:nvSpPr>
        <p:spPr/>
        <p:txBody>
          <a:bodyPr/>
          <a:lstStyle/>
          <a:p>
            <a:r>
              <a:rPr lang="en-US" altLang="zh-CN" dirty="0" smtClean="0"/>
              <a:t>5</a:t>
            </a:r>
            <a:r>
              <a:rPr lang="zh-CN" altLang="en-US" dirty="0" smtClean="0"/>
              <a:t>、修改</a:t>
            </a:r>
            <a:r>
              <a:rPr lang="en-US" altLang="zh-CN" dirty="0" smtClean="0"/>
              <a:t>Eureka</a:t>
            </a:r>
            <a:r>
              <a:rPr lang="zh-CN" altLang="en-US" dirty="0" smtClean="0"/>
              <a:t>服务器的全局配置文件</a:t>
            </a:r>
            <a:endParaRPr lang="en-US" altLang="zh-CN" dirty="0" smtClean="0"/>
          </a:p>
          <a:p>
            <a:pPr lvl="1"/>
            <a:r>
              <a:rPr lang="en-US" altLang="zh-CN" dirty="0" smtClean="0"/>
              <a:t>Eureka Server7001</a:t>
            </a:r>
            <a:r>
              <a:rPr lang="zh-CN" altLang="en-US" dirty="0" smtClean="0"/>
              <a:t>修改如下</a:t>
            </a:r>
            <a:r>
              <a:rPr lang="en-US" altLang="zh-CN" dirty="0" smtClean="0"/>
              <a:t>:</a:t>
            </a:r>
          </a:p>
          <a:p>
            <a:pPr lvl="1"/>
            <a:r>
              <a:rPr lang="zh-CN" altLang="en-US" dirty="0" smtClean="0"/>
              <a:t>其他</a:t>
            </a:r>
            <a:r>
              <a:rPr lang="en-US" altLang="zh-CN" dirty="0" smtClean="0"/>
              <a:t>7002</a:t>
            </a:r>
            <a:r>
              <a:rPr lang="zh-CN" altLang="en-US" dirty="0" smtClean="0"/>
              <a:t>、</a:t>
            </a:r>
            <a:r>
              <a:rPr lang="en-US" altLang="zh-CN" dirty="0" smtClean="0"/>
              <a:t>7003</a:t>
            </a:r>
            <a:r>
              <a:rPr lang="zh-CN" altLang="en-US" dirty="0" smtClean="0"/>
              <a:t>两个工程还需要修改端口号，具体参考案例源码</a:t>
            </a:r>
            <a:endParaRPr lang="en-US" altLang="zh-CN" dirty="0" smtClean="0"/>
          </a:p>
          <a:p>
            <a:pPr lvl="2"/>
            <a:endParaRPr lang="en-US" altLang="zh-CN" dirty="0" smtClean="0"/>
          </a:p>
          <a:p>
            <a:pPr lvl="1"/>
            <a:endParaRPr lang="en-US" altLang="zh-CN" dirty="0" smtClean="0"/>
          </a:p>
          <a:p>
            <a:pPr lvl="1"/>
            <a:endParaRPr lang="en-US" altLang="zh-CN" dirty="0" smtClean="0"/>
          </a:p>
          <a:p>
            <a:endParaRPr lang="zh-CN" altLang="en-US" dirty="0"/>
          </a:p>
        </p:txBody>
      </p:sp>
      <p:pic>
        <p:nvPicPr>
          <p:cNvPr id="6147" name="Picture 3"/>
          <p:cNvPicPr>
            <a:picLocks noChangeAspect="1" noChangeArrowheads="1"/>
          </p:cNvPicPr>
          <p:nvPr/>
        </p:nvPicPr>
        <p:blipFill>
          <a:blip r:embed="rId2" cstate="print"/>
          <a:srcRect/>
          <a:stretch>
            <a:fillRect/>
          </a:stretch>
        </p:blipFill>
        <p:spPr bwMode="auto">
          <a:xfrm>
            <a:off x="539552" y="2492896"/>
            <a:ext cx="7632700" cy="1568450"/>
          </a:xfrm>
          <a:prstGeom prst="rect">
            <a:avLst/>
          </a:prstGeom>
          <a:noFill/>
          <a:ln w="9525">
            <a:noFill/>
            <a:miter lim="800000"/>
            <a:headEnd/>
            <a:tailEnd/>
          </a:ln>
        </p:spPr>
      </p:pic>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Eureka</a:t>
            </a:r>
            <a:r>
              <a:rPr lang="zh-CN" altLang="en-US" dirty="0" smtClean="0"/>
              <a:t>集群配置</a:t>
            </a:r>
            <a:endParaRPr lang="zh-CN" altLang="en-US" dirty="0"/>
          </a:p>
        </p:txBody>
      </p:sp>
      <p:sp>
        <p:nvSpPr>
          <p:cNvPr id="3" name="内容占位符 2"/>
          <p:cNvSpPr>
            <a:spLocks noGrp="1"/>
          </p:cNvSpPr>
          <p:nvPr>
            <p:ph idx="1"/>
          </p:nvPr>
        </p:nvSpPr>
        <p:spPr/>
        <p:txBody>
          <a:bodyPr/>
          <a:lstStyle/>
          <a:p>
            <a:r>
              <a:rPr lang="zh-CN" altLang="en-US" dirty="0" smtClean="0"/>
              <a:t>测试</a:t>
            </a:r>
            <a:endParaRPr lang="en-US" altLang="zh-CN" dirty="0" smtClean="0"/>
          </a:p>
          <a:p>
            <a:pPr lvl="1"/>
            <a:r>
              <a:rPr lang="zh-CN" altLang="en-US" dirty="0" smtClean="0"/>
              <a:t>依次启动</a:t>
            </a:r>
            <a:r>
              <a:rPr lang="en-US" altLang="zh-CN" dirty="0" smtClean="0"/>
              <a:t>Eureka Server 7001</a:t>
            </a:r>
            <a:r>
              <a:rPr lang="zh-CN" altLang="en-US" dirty="0" smtClean="0"/>
              <a:t>、</a:t>
            </a:r>
            <a:r>
              <a:rPr lang="en-US" altLang="zh-CN" dirty="0" smtClean="0"/>
              <a:t>7002</a:t>
            </a:r>
            <a:r>
              <a:rPr lang="zh-CN" altLang="en-US" dirty="0" smtClean="0"/>
              <a:t>、</a:t>
            </a:r>
            <a:r>
              <a:rPr lang="en-US" altLang="zh-CN" dirty="0" smtClean="0"/>
              <a:t>7003</a:t>
            </a:r>
          </a:p>
          <a:p>
            <a:pPr lvl="1"/>
            <a:r>
              <a:rPr lang="zh-CN" altLang="en-US" dirty="0" smtClean="0"/>
              <a:t>浏览器的访问地址修改为域名：端口号</a:t>
            </a:r>
            <a:endParaRPr lang="en-US" altLang="zh-CN" dirty="0" smtClean="0"/>
          </a:p>
          <a:p>
            <a:pPr lvl="2"/>
            <a:r>
              <a:rPr lang="en-US" altLang="zh-CN" dirty="0" smtClean="0"/>
              <a:t>http://eureka7003.com:7003</a:t>
            </a:r>
          </a:p>
        </p:txBody>
      </p:sp>
      <p:pic>
        <p:nvPicPr>
          <p:cNvPr id="8195" name="Picture 3"/>
          <p:cNvPicPr>
            <a:picLocks noChangeAspect="1" noChangeArrowheads="1"/>
          </p:cNvPicPr>
          <p:nvPr/>
        </p:nvPicPr>
        <p:blipFill>
          <a:blip r:embed="rId2" cstate="print"/>
          <a:srcRect/>
          <a:stretch>
            <a:fillRect/>
          </a:stretch>
        </p:blipFill>
        <p:spPr bwMode="auto">
          <a:xfrm>
            <a:off x="611560" y="2348880"/>
            <a:ext cx="7272808" cy="3762329"/>
          </a:xfrm>
          <a:prstGeom prst="rect">
            <a:avLst/>
          </a:prstGeom>
          <a:noFill/>
          <a:ln w="9525">
            <a:noFill/>
            <a:miter lim="800000"/>
            <a:headEnd/>
            <a:tailEnd/>
          </a:ln>
        </p:spPr>
      </p:pic>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微服务发布到集群配置中</a:t>
            </a:r>
            <a:endParaRPr lang="zh-CN" altLang="en-US" dirty="0"/>
          </a:p>
        </p:txBody>
      </p:sp>
      <p:sp>
        <p:nvSpPr>
          <p:cNvPr id="3" name="内容占位符 2"/>
          <p:cNvSpPr>
            <a:spLocks noGrp="1"/>
          </p:cNvSpPr>
          <p:nvPr>
            <p:ph idx="1"/>
          </p:nvPr>
        </p:nvSpPr>
        <p:spPr/>
        <p:txBody>
          <a:bodyPr/>
          <a:lstStyle/>
          <a:p>
            <a:r>
              <a:rPr lang="zh-CN" altLang="en-US" dirty="0" smtClean="0"/>
              <a:t>案例：</a:t>
            </a:r>
            <a:endParaRPr lang="en-US" altLang="zh-CN" dirty="0" smtClean="0"/>
          </a:p>
          <a:p>
            <a:pPr lvl="1"/>
            <a:r>
              <a:rPr lang="zh-CN" altLang="en-US" dirty="0" smtClean="0"/>
              <a:t>将</a:t>
            </a:r>
            <a:r>
              <a:rPr lang="en-US" altLang="zh-CN" dirty="0" smtClean="0"/>
              <a:t>mscloud-provider-user-8001</a:t>
            </a:r>
            <a:r>
              <a:rPr lang="zh-CN" altLang="en-US" dirty="0" smtClean="0"/>
              <a:t>微服务发布到前面建立的集群配置中</a:t>
            </a:r>
            <a:endParaRPr lang="en-US" altLang="zh-CN" dirty="0" smtClean="0"/>
          </a:p>
          <a:p>
            <a:pPr lvl="1"/>
            <a:endParaRPr lang="en-US" altLang="zh-CN" dirty="0" smtClean="0"/>
          </a:p>
          <a:p>
            <a:pPr lvl="1"/>
            <a:r>
              <a:rPr lang="zh-CN" altLang="en-US" dirty="0" smtClean="0"/>
              <a:t>测试 </a:t>
            </a:r>
            <a:r>
              <a:rPr lang="en-US" altLang="zh-CN" dirty="0" smtClean="0"/>
              <a:t>http://eureka7003.com:7003</a:t>
            </a:r>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solidFill>
                  <a:srgbClr val="FF0000"/>
                </a:solidFill>
              </a:rPr>
              <a:t>全部代码参见：</a:t>
            </a:r>
            <a:r>
              <a:rPr lang="en-US" altLang="zh-CN" dirty="0" smtClean="0">
                <a:solidFill>
                  <a:srgbClr val="FF3300"/>
                </a:solidFill>
              </a:rPr>
              <a:t>ch03-02-eureka</a:t>
            </a:r>
            <a:r>
              <a:rPr lang="zh-CN" altLang="en-US" dirty="0" smtClean="0">
                <a:solidFill>
                  <a:srgbClr val="FF3300"/>
                </a:solidFill>
              </a:rPr>
              <a:t>集群配置</a:t>
            </a:r>
            <a:endParaRPr lang="zh-CN" altLang="en-US" dirty="0"/>
          </a:p>
        </p:txBody>
      </p:sp>
      <p:pic>
        <p:nvPicPr>
          <p:cNvPr id="4" name="Picture 4"/>
          <p:cNvPicPr>
            <a:picLocks noChangeAspect="1" noChangeArrowheads="1"/>
          </p:cNvPicPr>
          <p:nvPr/>
        </p:nvPicPr>
        <p:blipFill>
          <a:blip r:embed="rId2" cstate="print"/>
          <a:srcRect/>
          <a:stretch>
            <a:fillRect/>
          </a:stretch>
        </p:blipFill>
        <p:spPr bwMode="auto">
          <a:xfrm>
            <a:off x="827584" y="2492896"/>
            <a:ext cx="7988300" cy="2095500"/>
          </a:xfrm>
          <a:prstGeom prst="rect">
            <a:avLst/>
          </a:prstGeom>
          <a:noFill/>
          <a:ln w="9525">
            <a:noFill/>
            <a:miter lim="800000"/>
            <a:headEnd/>
            <a:tailEnd/>
          </a:ln>
        </p:spPr>
      </p:pic>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微服务发布到集群中</a:t>
            </a:r>
            <a:endParaRPr lang="zh-CN" altLang="en-US" dirty="0"/>
          </a:p>
        </p:txBody>
      </p:sp>
      <p:sp>
        <p:nvSpPr>
          <p:cNvPr id="3" name="内容占位符 2"/>
          <p:cNvSpPr>
            <a:spLocks noGrp="1"/>
          </p:cNvSpPr>
          <p:nvPr>
            <p:ph idx="1"/>
          </p:nvPr>
        </p:nvSpPr>
        <p:spPr/>
        <p:txBody>
          <a:bodyPr/>
          <a:lstStyle/>
          <a:p>
            <a:r>
              <a:rPr lang="zh-CN" altLang="en-US" dirty="0" smtClean="0"/>
              <a:t>将</a:t>
            </a:r>
            <a:r>
              <a:rPr lang="en-US" altLang="zh-CN" dirty="0" smtClean="0"/>
              <a:t>mscloud-provider-user-8001</a:t>
            </a:r>
            <a:r>
              <a:rPr lang="zh-CN" altLang="en-US" dirty="0" smtClean="0"/>
              <a:t>微服务发布到上面</a:t>
            </a:r>
            <a:r>
              <a:rPr lang="en-US" altLang="zh-CN" dirty="0" smtClean="0"/>
              <a:t>3</a:t>
            </a:r>
            <a:r>
              <a:rPr lang="zh-CN" altLang="en-US" dirty="0" smtClean="0"/>
              <a:t>台</a:t>
            </a:r>
            <a:r>
              <a:rPr lang="en-US" altLang="zh-CN" dirty="0" smtClean="0"/>
              <a:t>Eureka</a:t>
            </a:r>
            <a:r>
              <a:rPr lang="zh-CN" altLang="en-US" dirty="0" smtClean="0"/>
              <a:t>集群配置中</a:t>
            </a:r>
            <a:endParaRPr lang="en-US" altLang="zh-CN" dirty="0" smtClean="0"/>
          </a:p>
          <a:p>
            <a:pPr lvl="1"/>
            <a:r>
              <a:rPr lang="zh-CN" altLang="en-US" dirty="0" smtClean="0"/>
              <a:t>修改全局配置文件</a:t>
            </a:r>
          </a:p>
          <a:p>
            <a:endParaRPr lang="zh-CN" altLang="en-US" dirty="0"/>
          </a:p>
        </p:txBody>
      </p:sp>
      <p:pic>
        <p:nvPicPr>
          <p:cNvPr id="7171" name="Picture 3"/>
          <p:cNvPicPr>
            <a:picLocks noChangeAspect="1" noChangeArrowheads="1"/>
          </p:cNvPicPr>
          <p:nvPr/>
        </p:nvPicPr>
        <p:blipFill>
          <a:blip r:embed="rId2" cstate="print"/>
          <a:srcRect/>
          <a:stretch>
            <a:fillRect/>
          </a:stretch>
        </p:blipFill>
        <p:spPr bwMode="auto">
          <a:xfrm>
            <a:off x="0" y="3028950"/>
            <a:ext cx="9163050" cy="800100"/>
          </a:xfrm>
          <a:prstGeom prst="rect">
            <a:avLst/>
          </a:prstGeom>
          <a:noFill/>
          <a:ln w="9525">
            <a:noFill/>
            <a:miter lim="800000"/>
            <a:headEnd/>
            <a:tailEnd/>
          </a:ln>
        </p:spPr>
      </p:pic>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微服务发布到集群中</a:t>
            </a:r>
            <a:endParaRPr lang="zh-CN" altLang="en-US" dirty="0"/>
          </a:p>
        </p:txBody>
      </p:sp>
      <p:sp>
        <p:nvSpPr>
          <p:cNvPr id="3" name="内容占位符 2"/>
          <p:cNvSpPr>
            <a:spLocks noGrp="1"/>
          </p:cNvSpPr>
          <p:nvPr>
            <p:ph idx="1"/>
          </p:nvPr>
        </p:nvSpPr>
        <p:spPr/>
        <p:txBody>
          <a:bodyPr/>
          <a:lstStyle/>
          <a:p>
            <a:r>
              <a:rPr lang="zh-CN" altLang="en-US" dirty="0" smtClean="0"/>
              <a:t>测试</a:t>
            </a:r>
            <a:endParaRPr lang="en-US" altLang="zh-CN" dirty="0" smtClean="0"/>
          </a:p>
          <a:p>
            <a:pPr lvl="1"/>
            <a:r>
              <a:rPr lang="zh-CN" altLang="en-US" dirty="0" smtClean="0"/>
              <a:t>依次启动</a:t>
            </a:r>
            <a:r>
              <a:rPr lang="en-US" altLang="zh-CN" dirty="0" smtClean="0"/>
              <a:t>Eureka server 7001</a:t>
            </a:r>
            <a:r>
              <a:rPr lang="zh-CN" altLang="en-US" dirty="0" smtClean="0"/>
              <a:t>、</a:t>
            </a:r>
            <a:r>
              <a:rPr lang="en-US" altLang="zh-CN" dirty="0" smtClean="0"/>
              <a:t>7002</a:t>
            </a:r>
            <a:r>
              <a:rPr lang="zh-CN" altLang="en-US" dirty="0" smtClean="0"/>
              <a:t>、</a:t>
            </a:r>
            <a:r>
              <a:rPr lang="en-US" altLang="zh-CN" dirty="0" smtClean="0"/>
              <a:t>7003</a:t>
            </a:r>
          </a:p>
          <a:p>
            <a:pPr lvl="1"/>
            <a:r>
              <a:rPr lang="zh-CN" altLang="en-US" dirty="0" smtClean="0"/>
              <a:t>启动服务提供者</a:t>
            </a:r>
            <a:r>
              <a:rPr lang="en-US" altLang="zh-CN" dirty="0" smtClean="0"/>
              <a:t>8001</a:t>
            </a:r>
          </a:p>
          <a:p>
            <a:pPr lvl="1"/>
            <a:r>
              <a:rPr lang="zh-CN" altLang="en-US" dirty="0" smtClean="0"/>
              <a:t>浏览器 </a:t>
            </a:r>
            <a:r>
              <a:rPr lang="en-US" altLang="zh-CN" dirty="0" smtClean="0"/>
              <a:t>http://eureka7003.com:7003</a:t>
            </a:r>
          </a:p>
          <a:p>
            <a:pPr lvl="1">
              <a:buNone/>
            </a:pPr>
            <a:endParaRPr lang="en-US" altLang="zh-CN" dirty="0" smtClean="0"/>
          </a:p>
          <a:p>
            <a:pPr lvl="1"/>
            <a:endParaRPr lang="en-US" altLang="zh-CN" dirty="0" smtClean="0"/>
          </a:p>
          <a:p>
            <a:endParaRPr lang="zh-CN" altLang="en-US" dirty="0"/>
          </a:p>
        </p:txBody>
      </p:sp>
      <p:pic>
        <p:nvPicPr>
          <p:cNvPr id="8196" name="Picture 4"/>
          <p:cNvPicPr>
            <a:picLocks noChangeAspect="1" noChangeArrowheads="1"/>
          </p:cNvPicPr>
          <p:nvPr/>
        </p:nvPicPr>
        <p:blipFill>
          <a:blip r:embed="rId3" cstate="print"/>
          <a:srcRect/>
          <a:stretch>
            <a:fillRect/>
          </a:stretch>
        </p:blipFill>
        <p:spPr bwMode="auto">
          <a:xfrm>
            <a:off x="539552" y="2492896"/>
            <a:ext cx="7988300" cy="2095500"/>
          </a:xfrm>
          <a:prstGeom prst="rect">
            <a:avLst/>
          </a:prstGeom>
          <a:noFill/>
          <a:ln w="9525">
            <a:noFill/>
            <a:miter lim="800000"/>
            <a:headEnd/>
            <a:tailEnd/>
          </a:ln>
        </p:spPr>
      </p:pic>
      <p:pic>
        <p:nvPicPr>
          <p:cNvPr id="8" name="Picture 2"/>
          <p:cNvPicPr>
            <a:picLocks noChangeAspect="1" noChangeArrowheads="1"/>
          </p:cNvPicPr>
          <p:nvPr/>
        </p:nvPicPr>
        <p:blipFill>
          <a:blip r:embed="rId4" cstate="print"/>
          <a:srcRect/>
          <a:stretch>
            <a:fillRect/>
          </a:stretch>
        </p:blipFill>
        <p:spPr bwMode="auto">
          <a:xfrm>
            <a:off x="539552" y="5085184"/>
            <a:ext cx="7689850" cy="812800"/>
          </a:xfrm>
          <a:prstGeom prst="rect">
            <a:avLst/>
          </a:prstGeom>
          <a:noFill/>
          <a:ln w="9525">
            <a:noFill/>
            <a:miter lim="800000"/>
            <a:headEnd/>
            <a:tailEnd/>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服务注册与发现</a:t>
            </a:r>
            <a:endParaRPr lang="zh-CN" altLang="en-US" dirty="0"/>
          </a:p>
        </p:txBody>
      </p:sp>
      <p:sp>
        <p:nvSpPr>
          <p:cNvPr id="3" name="内容占位符 2"/>
          <p:cNvSpPr>
            <a:spLocks noGrp="1"/>
          </p:cNvSpPr>
          <p:nvPr>
            <p:ph idx="1"/>
          </p:nvPr>
        </p:nvSpPr>
        <p:spPr/>
        <p:txBody>
          <a:bodyPr/>
          <a:lstStyle/>
          <a:p>
            <a:r>
              <a:rPr lang="zh-CN" altLang="zh-CN" dirty="0" smtClean="0"/>
              <a:t>微服务架构的缺点中最主要的就是由于微服务数量众多导致维护成本巨大，服务</a:t>
            </a:r>
            <a:r>
              <a:rPr lang="zh-CN" altLang="en-US" dirty="0" smtClean="0"/>
              <a:t>注册与发现</a:t>
            </a:r>
            <a:r>
              <a:rPr lang="zh-CN" altLang="zh-CN" dirty="0" smtClean="0"/>
              <a:t>为解决此问题而产生的。</a:t>
            </a:r>
            <a:endParaRPr lang="en-US" altLang="zh-CN" dirty="0" smtClean="0"/>
          </a:p>
          <a:p>
            <a:pPr>
              <a:buNone/>
            </a:pPr>
            <a:endParaRPr lang="en-US" altLang="zh-CN" dirty="0" smtClean="0"/>
          </a:p>
          <a:p>
            <a:r>
              <a:rPr lang="zh-CN" altLang="en-US" dirty="0" smtClean="0"/>
              <a:t>服务发现架构图</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pic>
        <p:nvPicPr>
          <p:cNvPr id="4" name="Picture 2"/>
          <p:cNvPicPr>
            <a:picLocks noChangeAspect="1" noChangeArrowheads="1"/>
          </p:cNvPicPr>
          <p:nvPr/>
        </p:nvPicPr>
        <p:blipFill>
          <a:blip r:embed="rId3" cstate="print"/>
          <a:srcRect/>
          <a:stretch>
            <a:fillRect/>
          </a:stretch>
        </p:blipFill>
        <p:spPr bwMode="auto">
          <a:xfrm>
            <a:off x="1259632" y="2636912"/>
            <a:ext cx="5042743" cy="3165889"/>
          </a:xfrm>
          <a:prstGeom prst="rect">
            <a:avLst/>
          </a:prstGeom>
          <a:noFill/>
          <a:ln w="9525">
            <a:noFill/>
            <a:miter lim="800000"/>
            <a:headEnd/>
            <a:tailEnd/>
          </a:ln>
        </p:spPr>
      </p:pic>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本章重点总结</a:t>
            </a:r>
            <a:endParaRPr lang="zh-CN" altLang="en-US" dirty="0" smtClean="0"/>
          </a:p>
        </p:txBody>
      </p:sp>
      <p:sp>
        <p:nvSpPr>
          <p:cNvPr id="4" name="内容占位符 2"/>
          <p:cNvSpPr>
            <a:spLocks noGrp="1"/>
          </p:cNvSpPr>
          <p:nvPr>
            <p:ph idx="1"/>
          </p:nvPr>
        </p:nvSpPr>
        <p:spPr/>
        <p:txBody>
          <a:bodyPr/>
          <a:lstStyle/>
          <a:p>
            <a:r>
              <a:rPr lang="zh-CN" altLang="en-US" smtClean="0"/>
              <a:t>了解</a:t>
            </a:r>
            <a:r>
              <a:rPr lang="en-US" altLang="zh-CN" smtClean="0"/>
              <a:t>Eureka</a:t>
            </a:r>
            <a:r>
              <a:rPr lang="zh-CN" altLang="en-US" smtClean="0"/>
              <a:t>及服务注册与发现；</a:t>
            </a:r>
            <a:endParaRPr lang="en-US" altLang="zh-CN" smtClean="0"/>
          </a:p>
          <a:p>
            <a:endParaRPr lang="en-US" altLang="zh-CN" smtClean="0"/>
          </a:p>
          <a:p>
            <a:r>
              <a:rPr lang="zh-CN" altLang="en-US" smtClean="0"/>
              <a:t>了解</a:t>
            </a:r>
            <a:r>
              <a:rPr lang="en-US" altLang="zh-CN" smtClean="0"/>
              <a:t>Eureka</a:t>
            </a:r>
            <a:r>
              <a:rPr lang="zh-CN" altLang="en-US" smtClean="0"/>
              <a:t>的自我保护模式；</a:t>
            </a:r>
            <a:endParaRPr lang="en-US" altLang="zh-CN" smtClean="0"/>
          </a:p>
          <a:p>
            <a:endParaRPr lang="en-US" altLang="zh-CN" smtClean="0"/>
          </a:p>
          <a:p>
            <a:r>
              <a:rPr lang="zh-CN" altLang="en-US" smtClean="0"/>
              <a:t>了解</a:t>
            </a:r>
            <a:r>
              <a:rPr lang="en-US" altLang="zh-CN" smtClean="0"/>
              <a:t>Actuator</a:t>
            </a:r>
            <a:r>
              <a:rPr lang="zh-CN" altLang="en-US" smtClean="0"/>
              <a:t>与注册微服务信息完善；</a:t>
            </a:r>
            <a:endParaRPr lang="en-US" altLang="zh-CN" smtClean="0"/>
          </a:p>
          <a:p>
            <a:endParaRPr lang="en-US" altLang="zh-CN" smtClean="0"/>
          </a:p>
          <a:p>
            <a:r>
              <a:rPr lang="zh-CN" altLang="en-US" smtClean="0"/>
              <a:t>掌握</a:t>
            </a:r>
            <a:r>
              <a:rPr lang="en-US" altLang="zh-CN" smtClean="0"/>
              <a:t>Eureka Server</a:t>
            </a:r>
            <a:r>
              <a:rPr lang="zh-CN" altLang="en-US" smtClean="0"/>
              <a:t>的编写；</a:t>
            </a:r>
            <a:endParaRPr lang="en-US" altLang="zh-CN" smtClean="0"/>
          </a:p>
          <a:p>
            <a:endParaRPr lang="en-US" altLang="zh-CN" smtClean="0"/>
          </a:p>
          <a:p>
            <a:r>
              <a:rPr lang="zh-CN" altLang="en-US" smtClean="0"/>
              <a:t>掌握将微服务注册到</a:t>
            </a:r>
            <a:r>
              <a:rPr lang="en-US" altLang="zh-CN" smtClean="0"/>
              <a:t>Eureka Server</a:t>
            </a:r>
            <a:r>
              <a:rPr lang="zh-CN" altLang="en-US" smtClean="0"/>
              <a:t>上；</a:t>
            </a:r>
            <a:endParaRPr lang="en-US" altLang="zh-CN" smtClean="0"/>
          </a:p>
          <a:p>
            <a:endParaRPr lang="en-US" altLang="zh-CN" smtClean="0"/>
          </a:p>
          <a:p>
            <a:r>
              <a:rPr lang="zh-CN" altLang="en-US" smtClean="0"/>
              <a:t>掌握消费者从</a:t>
            </a:r>
            <a:r>
              <a:rPr lang="en-US" altLang="zh-CN" smtClean="0"/>
              <a:t>Eureka Server</a:t>
            </a:r>
            <a:r>
              <a:rPr lang="zh-CN" altLang="en-US" smtClean="0"/>
              <a:t>中发现服务；</a:t>
            </a:r>
            <a:endParaRPr lang="en-US" altLang="zh-CN" smtClean="0"/>
          </a:p>
          <a:p>
            <a:endParaRPr lang="en-US" altLang="zh-CN" smtClean="0"/>
          </a:p>
          <a:p>
            <a:r>
              <a:rPr lang="zh-CN" altLang="en-US" smtClean="0"/>
              <a:t>掌握</a:t>
            </a:r>
            <a:r>
              <a:rPr lang="en-US" altLang="zh-CN" smtClean="0"/>
              <a:t>Eureka</a:t>
            </a:r>
            <a:r>
              <a:rPr lang="zh-CN" altLang="en-US" smtClean="0"/>
              <a:t>集群配置；</a:t>
            </a:r>
            <a:endParaRPr lang="en-US" altLang="zh-CN" dirty="0" smtClean="0"/>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dirty="0" smtClean="0"/>
              <a:t>课后作业</a:t>
            </a:r>
            <a:r>
              <a:rPr lang="en-US" altLang="zh-CN" dirty="0" smtClean="0"/>
              <a:t>【</a:t>
            </a:r>
            <a:r>
              <a:rPr lang="zh-CN" altLang="en-US" dirty="0" smtClean="0"/>
              <a:t>必做任务</a:t>
            </a:r>
            <a:r>
              <a:rPr lang="en-US" altLang="zh-CN" dirty="0" smtClean="0"/>
              <a:t>】</a:t>
            </a:r>
            <a:endParaRPr lang="zh-CN" altLang="en-US" dirty="0" smtClean="0"/>
          </a:p>
        </p:txBody>
      </p:sp>
      <p:sp>
        <p:nvSpPr>
          <p:cNvPr id="19459" name="内容占位符 2"/>
          <p:cNvSpPr>
            <a:spLocks noGrp="1"/>
          </p:cNvSpPr>
          <p:nvPr>
            <p:ph idx="1"/>
          </p:nvPr>
        </p:nvSpPr>
        <p:spPr>
          <a:xfrm>
            <a:off x="457200" y="1052515"/>
            <a:ext cx="8543956" cy="4968875"/>
          </a:xfrm>
        </p:spPr>
        <p:txBody>
          <a:bodyPr/>
          <a:lstStyle/>
          <a:p>
            <a:r>
              <a:rPr lang="en-US" altLang="zh-CN" dirty="0" smtClean="0"/>
              <a:t>1</a:t>
            </a:r>
            <a:r>
              <a:rPr lang="zh-CN" altLang="en-US" dirty="0" smtClean="0"/>
              <a:t>、独立完成课件中的示例</a:t>
            </a:r>
            <a:endParaRPr lang="en-US" altLang="zh-CN" dirty="0" smtClean="0"/>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课后作业</a:t>
            </a:r>
            <a:r>
              <a:rPr lang="en-US" altLang="zh-CN" smtClean="0"/>
              <a:t>【</a:t>
            </a:r>
            <a:r>
              <a:rPr lang="zh-CN" altLang="en-US" smtClean="0"/>
              <a:t>线上任务</a:t>
            </a:r>
            <a:r>
              <a:rPr lang="en-US" altLang="zh-CN" smtClean="0"/>
              <a:t>】</a:t>
            </a:r>
            <a:endParaRPr lang="zh-CN" altLang="en-US" dirty="0" smtClean="0"/>
          </a:p>
        </p:txBody>
      </p:sp>
      <p:sp>
        <p:nvSpPr>
          <p:cNvPr id="21507" name="内容占位符 2"/>
          <p:cNvSpPr>
            <a:spLocks noGrp="1"/>
          </p:cNvSpPr>
          <p:nvPr>
            <p:ph idx="1"/>
          </p:nvPr>
        </p:nvSpPr>
        <p:spPr/>
        <p:txBody>
          <a:bodyPr/>
          <a:lstStyle/>
          <a:p>
            <a:r>
              <a:rPr lang="zh-CN" altLang="en-US" dirty="0" smtClean="0"/>
              <a:t>线上任务</a:t>
            </a:r>
            <a:endParaRPr lang="en-US" altLang="zh-CN" dirty="0" smtClean="0"/>
          </a:p>
          <a:p>
            <a:pPr lvl="1"/>
            <a:r>
              <a:rPr lang="zh-CN" altLang="en-US" dirty="0" smtClean="0"/>
              <a:t>安排学员线上学习任务（安排学员到睿道实训平台进行复习和预习的任务，主要是进行微课的学习）</a:t>
            </a:r>
            <a:endParaRPr lang="en-US" altLang="zh-CN" dirty="0" smtClean="0"/>
          </a:p>
          <a:p>
            <a:pPr lvl="1"/>
            <a:endParaRPr lang="en-US" altLang="zh-CN" dirty="0" smtClean="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服务注册与发现</a:t>
            </a:r>
            <a:endParaRPr lang="zh-CN" altLang="en-US" dirty="0"/>
          </a:p>
        </p:txBody>
      </p:sp>
      <p:sp>
        <p:nvSpPr>
          <p:cNvPr id="3" name="内容占位符 2"/>
          <p:cNvSpPr>
            <a:spLocks noGrp="1"/>
          </p:cNvSpPr>
          <p:nvPr>
            <p:ph idx="1"/>
          </p:nvPr>
        </p:nvSpPr>
        <p:spPr/>
        <p:txBody>
          <a:bodyPr/>
          <a:lstStyle/>
          <a:p>
            <a:r>
              <a:rPr lang="en-US" altLang="zh-CN" dirty="0" smtClean="0"/>
              <a:t>Spring Cloud</a:t>
            </a:r>
            <a:r>
              <a:rPr lang="zh-CN" altLang="zh-CN" dirty="0" smtClean="0"/>
              <a:t>提供了多种注册中心的支持，如：</a:t>
            </a:r>
            <a:r>
              <a:rPr lang="en-US" altLang="zh-CN" dirty="0" smtClean="0"/>
              <a:t>Eureka</a:t>
            </a:r>
            <a:r>
              <a:rPr lang="zh-CN" altLang="zh-CN" dirty="0" smtClean="0"/>
              <a:t>、</a:t>
            </a:r>
            <a:r>
              <a:rPr lang="en-US" altLang="zh-CN" dirty="0" err="1" smtClean="0"/>
              <a:t>ZooKeeper</a:t>
            </a:r>
            <a:r>
              <a:rPr lang="zh-CN" altLang="zh-CN" dirty="0" smtClean="0"/>
              <a:t>等。推荐使用</a:t>
            </a:r>
            <a:r>
              <a:rPr lang="en-US" altLang="zh-CN" dirty="0" smtClean="0"/>
              <a:t>Eureka</a:t>
            </a:r>
            <a:r>
              <a:rPr lang="zh-CN" altLang="zh-CN" dirty="0" smtClean="0"/>
              <a:t>。</a:t>
            </a:r>
            <a:endParaRPr lang="en-US" altLang="zh-CN" dirty="0" smtClean="0"/>
          </a:p>
          <a:p>
            <a:endParaRPr lang="en-US" altLang="zh-CN" dirty="0" smtClean="0"/>
          </a:p>
          <a:p>
            <a:r>
              <a:rPr lang="en-US" altLang="zh-CN" dirty="0" smtClean="0"/>
              <a:t>Eureka</a:t>
            </a:r>
            <a:r>
              <a:rPr lang="zh-CN" altLang="zh-CN" dirty="0" smtClean="0"/>
              <a:t>服务</a:t>
            </a:r>
            <a:r>
              <a:rPr lang="zh-CN" altLang="en-US" dirty="0" smtClean="0"/>
              <a:t>注册与发现</a:t>
            </a:r>
            <a:r>
              <a:rPr lang="zh-CN" altLang="zh-CN" dirty="0" smtClean="0"/>
              <a:t>的作用是让维护人员从人工维护中解放出来，由服务自维护，微服务作为服务提供方主动向</a:t>
            </a:r>
            <a:r>
              <a:rPr lang="en-US" altLang="zh-CN" dirty="0" smtClean="0"/>
              <a:t>Eureka</a:t>
            </a:r>
            <a:r>
              <a:rPr lang="zh-CN" altLang="en-US" dirty="0" smtClean="0"/>
              <a:t>服务发现与注册</a:t>
            </a:r>
            <a:r>
              <a:rPr lang="zh-CN" altLang="zh-CN" dirty="0" smtClean="0"/>
              <a:t>中心注册，服务的消费方通过</a:t>
            </a:r>
            <a:r>
              <a:rPr lang="en-US" altLang="zh-CN" dirty="0" smtClean="0"/>
              <a:t>Eureka</a:t>
            </a:r>
            <a:r>
              <a:rPr lang="zh-CN" altLang="en-US" dirty="0" smtClean="0"/>
              <a:t>服务注册与发现</a:t>
            </a:r>
            <a:r>
              <a:rPr lang="zh-CN" altLang="zh-CN" dirty="0" smtClean="0"/>
              <a:t>中心查询需要的服务并进行调用。</a:t>
            </a:r>
          </a:p>
          <a:p>
            <a:endParaRPr lang="zh-CN" alt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Eureka</a:t>
            </a:r>
            <a:r>
              <a:rPr lang="zh-CN" altLang="en-US" dirty="0" smtClean="0"/>
              <a:t>是什么</a:t>
            </a:r>
            <a:endParaRPr lang="zh-CN" altLang="en-US" dirty="0"/>
          </a:p>
        </p:txBody>
      </p:sp>
      <p:sp>
        <p:nvSpPr>
          <p:cNvPr id="3" name="内容占位符 2"/>
          <p:cNvSpPr>
            <a:spLocks noGrp="1"/>
          </p:cNvSpPr>
          <p:nvPr>
            <p:ph idx="1"/>
          </p:nvPr>
        </p:nvSpPr>
        <p:spPr/>
        <p:txBody>
          <a:bodyPr/>
          <a:lstStyle/>
          <a:p>
            <a:r>
              <a:rPr lang="en-US" altLang="zh-CN" dirty="0" smtClean="0"/>
              <a:t>Eureka</a:t>
            </a:r>
            <a:r>
              <a:rPr lang="zh-CN" altLang="en-US" dirty="0" smtClean="0"/>
              <a:t>是</a:t>
            </a:r>
            <a:r>
              <a:rPr lang="en-US" altLang="zh-CN" dirty="0" smtClean="0"/>
              <a:t>Netflix</a:t>
            </a:r>
            <a:r>
              <a:rPr lang="zh-CN" altLang="en-US" dirty="0" smtClean="0"/>
              <a:t>开发的服务发现框架，本身是一个基于</a:t>
            </a:r>
            <a:r>
              <a:rPr lang="en-US" altLang="zh-CN" dirty="0" smtClean="0"/>
              <a:t>REST</a:t>
            </a:r>
            <a:r>
              <a:rPr lang="zh-CN" altLang="en-US" dirty="0" smtClean="0"/>
              <a:t>的服务，主要用于定位服务，以达到负载均衡和中间层服务故障转移的目的。</a:t>
            </a:r>
            <a:r>
              <a:rPr lang="en-US" altLang="zh-CN" dirty="0" smtClean="0"/>
              <a:t>Spring Cloud</a:t>
            </a:r>
            <a:r>
              <a:rPr lang="zh-CN" altLang="en-US" dirty="0" smtClean="0"/>
              <a:t>将它集成在其子项目</a:t>
            </a:r>
            <a:r>
              <a:rPr lang="en-US" altLang="zh-CN" dirty="0" smtClean="0"/>
              <a:t>spring-cloud-</a:t>
            </a:r>
            <a:r>
              <a:rPr lang="en-US" altLang="zh-CN" dirty="0" err="1" smtClean="0"/>
              <a:t>netflix</a:t>
            </a:r>
            <a:r>
              <a:rPr lang="zh-CN" altLang="en-US" dirty="0" smtClean="0"/>
              <a:t>中，以实现</a:t>
            </a:r>
            <a:r>
              <a:rPr lang="en-US" altLang="zh-CN" dirty="0" smtClean="0"/>
              <a:t>Spring Cloud</a:t>
            </a:r>
            <a:r>
              <a:rPr lang="zh-CN" altLang="en-US" dirty="0" smtClean="0"/>
              <a:t>的服务发现功能</a:t>
            </a:r>
            <a:r>
              <a:rPr lang="zh-CN" altLang="en-US" dirty="0" smtClean="0"/>
              <a:t>。</a:t>
            </a:r>
            <a:endParaRPr lang="en-US" altLang="zh-CN" dirty="0" smtClean="0"/>
          </a:p>
          <a:p>
            <a:endParaRPr lang="en-US" altLang="zh-CN" dirty="0" smtClean="0"/>
          </a:p>
          <a:p>
            <a:r>
              <a:rPr lang="en-US" altLang="zh-CN" dirty="0" smtClean="0"/>
              <a:t>Eureka</a:t>
            </a:r>
            <a:r>
              <a:rPr lang="zh-CN" altLang="zh-CN" dirty="0" smtClean="0"/>
              <a:t>项目在</a:t>
            </a:r>
            <a:r>
              <a:rPr lang="en-US" altLang="zh-CN" dirty="0" err="1" smtClean="0"/>
              <a:t>github</a:t>
            </a:r>
            <a:r>
              <a:rPr lang="zh-CN" altLang="zh-CN" dirty="0" smtClean="0"/>
              <a:t>上托管</a:t>
            </a:r>
            <a:r>
              <a:rPr lang="en-US" altLang="zh-CN" dirty="0" smtClean="0"/>
              <a:t>:https://github.com/Netflix/eureka</a:t>
            </a:r>
            <a:endParaRPr lang="zh-CN" altLang="en-US" dirty="0" smtClean="0"/>
          </a:p>
          <a:p>
            <a:endParaRPr lang="en-US" altLang="zh-CN" dirty="0" smtClean="0"/>
          </a:p>
          <a:p>
            <a:r>
              <a:rPr lang="en-US" altLang="zh-CN" dirty="0" smtClean="0"/>
              <a:t>Eureka</a:t>
            </a:r>
            <a:r>
              <a:rPr lang="zh-CN" altLang="en-US" dirty="0" smtClean="0"/>
              <a:t>包含两个组件：</a:t>
            </a:r>
            <a:r>
              <a:rPr lang="en-US" altLang="zh-CN" dirty="0" smtClean="0"/>
              <a:t>Eureka Server</a:t>
            </a:r>
            <a:r>
              <a:rPr lang="zh-CN" altLang="en-US" dirty="0" smtClean="0"/>
              <a:t>和</a:t>
            </a:r>
            <a:r>
              <a:rPr lang="en-US" altLang="zh-CN" dirty="0" smtClean="0"/>
              <a:t>Eureka Client</a:t>
            </a:r>
            <a:r>
              <a:rPr lang="zh-CN" altLang="en-US" dirty="0" smtClean="0"/>
              <a:t>。</a:t>
            </a:r>
          </a:p>
          <a:p>
            <a:pPr lvl="1"/>
            <a:r>
              <a:rPr lang="en-US" altLang="zh-CN" dirty="0" smtClean="0"/>
              <a:t>Eureka Server</a:t>
            </a:r>
            <a:r>
              <a:rPr lang="zh-CN" altLang="en-US" dirty="0" smtClean="0"/>
              <a:t>提供服务注册服务，各个节点启动后，会在</a:t>
            </a:r>
            <a:r>
              <a:rPr lang="en-US" altLang="zh-CN" dirty="0" smtClean="0"/>
              <a:t>Eureka Server</a:t>
            </a:r>
            <a:r>
              <a:rPr lang="zh-CN" altLang="en-US" dirty="0" smtClean="0"/>
              <a:t>中进行注册，这样</a:t>
            </a:r>
            <a:r>
              <a:rPr lang="en-US" altLang="zh-CN" dirty="0" smtClean="0"/>
              <a:t>Eureka Server</a:t>
            </a:r>
            <a:r>
              <a:rPr lang="zh-CN" altLang="en-US" dirty="0" smtClean="0"/>
              <a:t>中的服务注册表中将会存储所有可用服务节点的信息，服务节点的信息可以在界面中直观的看到。</a:t>
            </a:r>
          </a:p>
          <a:p>
            <a:pPr lvl="1"/>
            <a:r>
              <a:rPr lang="en-US" altLang="zh-CN" dirty="0" smtClean="0"/>
              <a:t>Eureka Client</a:t>
            </a:r>
            <a:r>
              <a:rPr lang="zh-CN" altLang="en-US" dirty="0" smtClean="0"/>
              <a:t>是一个</a:t>
            </a:r>
            <a:r>
              <a:rPr lang="en-US" altLang="zh-CN" dirty="0" smtClean="0"/>
              <a:t>java</a:t>
            </a:r>
            <a:r>
              <a:rPr lang="zh-CN" altLang="en-US" dirty="0" smtClean="0"/>
              <a:t>客户端，用于简化与</a:t>
            </a:r>
            <a:r>
              <a:rPr lang="en-US" altLang="zh-CN" dirty="0" smtClean="0"/>
              <a:t>Eureka Server</a:t>
            </a:r>
            <a:r>
              <a:rPr lang="zh-CN" altLang="en-US" dirty="0" smtClean="0"/>
              <a:t>的交互，客户端同时也具备一个内置的、使用轮询</a:t>
            </a:r>
            <a:r>
              <a:rPr lang="en-US" altLang="zh-CN" dirty="0" smtClean="0"/>
              <a:t>(round-robin)</a:t>
            </a:r>
            <a:r>
              <a:rPr lang="zh-CN" altLang="en-US" dirty="0" smtClean="0"/>
              <a:t>负载算法的负载均衡器。</a:t>
            </a:r>
          </a:p>
          <a:p>
            <a:pPr>
              <a:buNone/>
            </a:pPr>
            <a:endParaRPr lang="zh-CN" altLang="en-US" dirty="0" smtClean="0"/>
          </a:p>
          <a:p>
            <a:endParaRPr lang="zh-CN" alt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Eureka</a:t>
            </a:r>
            <a:r>
              <a:rPr lang="zh-CN" altLang="en-US" dirty="0" smtClean="0"/>
              <a:t>是什么</a:t>
            </a:r>
            <a:endParaRPr lang="zh-CN" altLang="en-US" dirty="0"/>
          </a:p>
        </p:txBody>
      </p:sp>
      <p:sp>
        <p:nvSpPr>
          <p:cNvPr id="3" name="内容占位符 2"/>
          <p:cNvSpPr>
            <a:spLocks noGrp="1"/>
          </p:cNvSpPr>
          <p:nvPr>
            <p:ph idx="1"/>
          </p:nvPr>
        </p:nvSpPr>
        <p:spPr/>
        <p:txBody>
          <a:bodyPr/>
          <a:lstStyle/>
          <a:p>
            <a:r>
              <a:rPr lang="en-US" altLang="zh-CN" dirty="0" smtClean="0"/>
              <a:t>Eureka Server</a:t>
            </a:r>
            <a:r>
              <a:rPr lang="zh-CN" altLang="zh-CN" dirty="0" smtClean="0"/>
              <a:t>与</a:t>
            </a:r>
            <a:r>
              <a:rPr lang="en-US" altLang="zh-CN" dirty="0" smtClean="0"/>
              <a:t>Eureka Client</a:t>
            </a:r>
            <a:r>
              <a:rPr lang="zh-CN" altLang="zh-CN" dirty="0" smtClean="0"/>
              <a:t>的关系</a:t>
            </a:r>
            <a:endParaRPr lang="zh-CN" altLang="en-US" dirty="0"/>
          </a:p>
        </p:txBody>
      </p:sp>
      <p:pic>
        <p:nvPicPr>
          <p:cNvPr id="4" name="图片 3"/>
          <p:cNvPicPr/>
          <p:nvPr/>
        </p:nvPicPr>
        <p:blipFill>
          <a:blip r:embed="rId2" cstate="print"/>
          <a:srcRect/>
          <a:stretch>
            <a:fillRect/>
          </a:stretch>
        </p:blipFill>
        <p:spPr bwMode="auto">
          <a:xfrm>
            <a:off x="1043608" y="1844824"/>
            <a:ext cx="5256584" cy="3528392"/>
          </a:xfrm>
          <a:prstGeom prst="rect">
            <a:avLst/>
          </a:prstGeom>
          <a:noFill/>
          <a:ln w="9525">
            <a:noFill/>
            <a:miter lim="800000"/>
            <a:headEnd/>
            <a:tailEnd/>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Eureka</a:t>
            </a:r>
            <a:r>
              <a:rPr lang="zh-CN" altLang="en-US" dirty="0" smtClean="0"/>
              <a:t>是什么</a:t>
            </a:r>
            <a:endParaRPr lang="zh-CN" altLang="en-US" dirty="0"/>
          </a:p>
        </p:txBody>
      </p:sp>
      <p:sp>
        <p:nvSpPr>
          <p:cNvPr id="3" name="内容占位符 2"/>
          <p:cNvSpPr>
            <a:spLocks noGrp="1"/>
          </p:cNvSpPr>
          <p:nvPr>
            <p:ph idx="1"/>
          </p:nvPr>
        </p:nvSpPr>
        <p:spPr/>
        <p:txBody>
          <a:bodyPr/>
          <a:lstStyle/>
          <a:p>
            <a:r>
              <a:rPr lang="zh-CN" altLang="en-US" dirty="0" smtClean="0"/>
              <a:t>在应用启动后，</a:t>
            </a:r>
            <a:r>
              <a:rPr lang="en-US" altLang="zh-CN" dirty="0" smtClean="0"/>
              <a:t> Eureka Client</a:t>
            </a:r>
            <a:r>
              <a:rPr lang="zh-CN" altLang="en-US" dirty="0" smtClean="0"/>
              <a:t>将会向</a:t>
            </a:r>
            <a:r>
              <a:rPr lang="en-US" altLang="zh-CN" dirty="0" smtClean="0"/>
              <a:t>Eureka Server</a:t>
            </a:r>
            <a:r>
              <a:rPr lang="zh-CN" altLang="en-US" dirty="0" smtClean="0"/>
              <a:t>发送心跳</a:t>
            </a:r>
            <a:r>
              <a:rPr lang="en-US" altLang="zh-CN" dirty="0" smtClean="0"/>
              <a:t>,</a:t>
            </a:r>
            <a:r>
              <a:rPr lang="zh-CN" altLang="en-US" dirty="0" smtClean="0"/>
              <a:t>默认周期为</a:t>
            </a:r>
            <a:r>
              <a:rPr lang="en-US" altLang="zh-CN" dirty="0" smtClean="0"/>
              <a:t>30</a:t>
            </a:r>
            <a:r>
              <a:rPr lang="zh-CN" altLang="en-US" dirty="0" smtClean="0"/>
              <a:t>秒，如果</a:t>
            </a:r>
            <a:r>
              <a:rPr lang="en-US" altLang="zh-CN" dirty="0" smtClean="0"/>
              <a:t>Eureka Server</a:t>
            </a:r>
            <a:r>
              <a:rPr lang="zh-CN" altLang="en-US" dirty="0" smtClean="0"/>
              <a:t>在多个心跳周期内没有接收到某个节点的心跳，</a:t>
            </a:r>
            <a:r>
              <a:rPr lang="en-US" altLang="zh-CN" dirty="0" smtClean="0"/>
              <a:t>Eureka Server</a:t>
            </a:r>
            <a:r>
              <a:rPr lang="zh-CN" altLang="en-US" dirty="0" smtClean="0"/>
              <a:t>将会从服务注册表中把这个服务节点移除</a:t>
            </a:r>
            <a:r>
              <a:rPr lang="en-US" altLang="zh-CN" dirty="0" smtClean="0"/>
              <a:t>(</a:t>
            </a:r>
            <a:r>
              <a:rPr lang="zh-CN" altLang="en-US" dirty="0" smtClean="0"/>
              <a:t>默认</a:t>
            </a:r>
            <a:r>
              <a:rPr lang="en-US" altLang="zh-CN" dirty="0" smtClean="0"/>
              <a:t>90</a:t>
            </a:r>
            <a:r>
              <a:rPr lang="zh-CN" altLang="en-US" dirty="0" smtClean="0"/>
              <a:t>秒</a:t>
            </a:r>
            <a:r>
              <a:rPr lang="en-US" altLang="zh-CN" dirty="0" smtClean="0"/>
              <a:t>)</a:t>
            </a:r>
            <a:r>
              <a:rPr lang="zh-CN" altLang="en-US" dirty="0" smtClean="0"/>
              <a:t>。</a:t>
            </a:r>
          </a:p>
          <a:p>
            <a:endParaRPr lang="en-US" altLang="zh-CN" dirty="0" smtClean="0"/>
          </a:p>
          <a:p>
            <a:r>
              <a:rPr lang="en-US" altLang="zh-CN" dirty="0" smtClean="0"/>
              <a:t>Eureka Server</a:t>
            </a:r>
            <a:r>
              <a:rPr lang="zh-CN" altLang="en-US" dirty="0" smtClean="0"/>
              <a:t>之间通过复制的方式完成数据的同步，</a:t>
            </a:r>
            <a:r>
              <a:rPr lang="en-US" altLang="zh-CN" dirty="0" smtClean="0"/>
              <a:t>Eureka</a:t>
            </a:r>
            <a:r>
              <a:rPr lang="zh-CN" altLang="en-US" dirty="0" smtClean="0"/>
              <a:t>还提供了客户端缓存机制，即使所有的</a:t>
            </a:r>
            <a:r>
              <a:rPr lang="en-US" altLang="zh-CN" dirty="0" smtClean="0"/>
              <a:t>Eureka Server</a:t>
            </a:r>
            <a:r>
              <a:rPr lang="zh-CN" altLang="en-US" dirty="0" smtClean="0"/>
              <a:t>都挂掉，客户端依然可以利用缓存中的信息消费其他服务的</a:t>
            </a:r>
            <a:r>
              <a:rPr lang="en-US" altLang="zh-CN" dirty="0" smtClean="0"/>
              <a:t>API</a:t>
            </a:r>
            <a:r>
              <a:rPr lang="zh-CN" altLang="en-US" dirty="0" smtClean="0"/>
              <a:t>。综上，</a:t>
            </a:r>
            <a:r>
              <a:rPr lang="en-US" altLang="zh-CN" dirty="0" smtClean="0"/>
              <a:t>Eureka</a:t>
            </a:r>
            <a:r>
              <a:rPr lang="zh-CN" altLang="en-US" dirty="0" smtClean="0"/>
              <a:t>通过心跳检查、客户端缓存等机制，确保了系统的高可用性、灵活性和可伸缩性。</a:t>
            </a:r>
          </a:p>
          <a:p>
            <a:endParaRPr lang="zh-CN" altLang="en-US" dirty="0"/>
          </a:p>
        </p:txBody>
      </p:sp>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OTHERS"/>
  <p:tag name="ID" val="545290"/>
</p:tagLst>
</file>

<file path=ppt/tags/tag10.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OTHERS"/>
  <p:tag name="ID" val="545290"/>
</p:tagLst>
</file>

<file path=ppt/tags/tag20.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OTHERS"/>
  <p:tag name="ID" val="545290"/>
</p:tagLst>
</file>

<file path=ppt/tags/tag4.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OTHERS"/>
  <p:tag name="ID" val="545290"/>
</p:tagLst>
</file>

<file path=ppt/tags/tag5.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ENTRY"/>
  <p:tag name="ID" val="545290"/>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0712102819"/>
  <p:tag name="MH_LIBRARY" val="CONTENTS"/>
  <p:tag name="MH_TYPE" val="NUMBER"/>
  <p:tag name="ID" val="545290"/>
  <p:tag name="MH_ORDER" val="2"/>
</p:tagLst>
</file>

<file path=ppt/theme/theme1.xml><?xml version="1.0" encoding="utf-8"?>
<a:theme xmlns:a="http://schemas.openxmlformats.org/drawingml/2006/main" name="6_默认设计模板">
  <a:themeElements>
    <a:clrScheme name="2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2_默认设计模板">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8900000" algn="ctr" rotWithShape="0">
            <a:schemeClr val="bg2">
              <a:alpha val="50000"/>
            </a:schemeClr>
          </a:outerShdw>
        </a:effectLst>
      </a:spPr>
      <a:bodyPr vert="horz" wrap="none" lIns="78298" tIns="39151" rIns="78298" bIns="39151" numCol="1" anchor="ctr" anchorCtr="0" compatLnSpc="1">
        <a:prstTxWarp prst="textNoShape">
          <a:avLst/>
        </a:prstTxWarp>
      </a:bodyPr>
      <a:lstStyle>
        <a:defPPr marL="0" marR="0" indent="0" algn="ctr" defTabSz="784225" rtl="0" eaLnBrk="1" fontAlgn="base" latinLnBrk="0" hangingPunct="1">
          <a:lnSpc>
            <a:spcPct val="100000"/>
          </a:lnSpc>
          <a:spcBef>
            <a:spcPct val="0"/>
          </a:spcBef>
          <a:spcAft>
            <a:spcPct val="0"/>
          </a:spcAft>
          <a:buClrTx/>
          <a:buSzTx/>
          <a:buFontTx/>
          <a:buNone/>
          <a:tabLst/>
          <a:defRPr kumimoji="0" lang="zh-CN" altLang="en-US" sz="15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8900000" algn="ctr" rotWithShape="0">
            <a:schemeClr val="bg2">
              <a:alpha val="50000"/>
            </a:schemeClr>
          </a:outerShdw>
        </a:effectLst>
      </a:spPr>
      <a:bodyPr vert="horz" wrap="none" lIns="78298" tIns="39151" rIns="78298" bIns="39151" numCol="1" anchor="ctr" anchorCtr="0" compatLnSpc="1">
        <a:prstTxWarp prst="textNoShape">
          <a:avLst/>
        </a:prstTxWarp>
      </a:bodyPr>
      <a:lstStyle>
        <a:defPPr marL="0" marR="0" indent="0" algn="ctr" defTabSz="784225" rtl="0" eaLnBrk="1" fontAlgn="base" latinLnBrk="0" hangingPunct="1">
          <a:lnSpc>
            <a:spcPct val="100000"/>
          </a:lnSpc>
          <a:spcBef>
            <a:spcPct val="0"/>
          </a:spcBef>
          <a:spcAft>
            <a:spcPct val="0"/>
          </a:spcAft>
          <a:buClrTx/>
          <a:buSzTx/>
          <a:buFontTx/>
          <a:buNone/>
          <a:tabLst/>
          <a:defRPr kumimoji="0" lang="zh-CN" altLang="en-US" sz="15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2_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东软认证培训体系课件模版</Template>
  <TotalTime>12670</TotalTime>
  <Words>1885</Words>
  <Application>Microsoft Office PowerPoint</Application>
  <PresentationFormat>全屏显示(4:3)</PresentationFormat>
  <Paragraphs>381</Paragraphs>
  <Slides>52</Slides>
  <Notes>12</Notes>
  <HiddenSlides>0</HiddenSlides>
  <MMClips>0</MMClips>
  <ScaleCrop>false</ScaleCrop>
  <HeadingPairs>
    <vt:vector size="4" baseType="variant">
      <vt:variant>
        <vt:lpstr>主题</vt:lpstr>
      </vt:variant>
      <vt:variant>
        <vt:i4>1</vt:i4>
      </vt:variant>
      <vt:variant>
        <vt:lpstr>幻灯片标题</vt:lpstr>
      </vt:variant>
      <vt:variant>
        <vt:i4>52</vt:i4>
      </vt:variant>
    </vt:vector>
  </HeadingPairs>
  <TitlesOfParts>
    <vt:vector size="53" baseType="lpstr">
      <vt:lpstr>6_默认设计模板</vt:lpstr>
      <vt:lpstr>幻灯片 1</vt:lpstr>
      <vt:lpstr>本章教学目标</vt:lpstr>
      <vt:lpstr>本章教学内容</vt:lpstr>
      <vt:lpstr>幻灯片 4</vt:lpstr>
      <vt:lpstr>服务注册与发现</vt:lpstr>
      <vt:lpstr>服务注册与发现</vt:lpstr>
      <vt:lpstr>Eureka是什么</vt:lpstr>
      <vt:lpstr>Eureka是什么</vt:lpstr>
      <vt:lpstr>Eureka是什么</vt:lpstr>
      <vt:lpstr>幻灯片 10</vt:lpstr>
      <vt:lpstr>流程图</vt:lpstr>
      <vt:lpstr>编写Eureka Server</vt:lpstr>
      <vt:lpstr>编写Eureka Server</vt:lpstr>
      <vt:lpstr>编写Eureka Server</vt:lpstr>
      <vt:lpstr>编写Eureka Server</vt:lpstr>
      <vt:lpstr>编写Eureka Server</vt:lpstr>
      <vt:lpstr>编写Eureka Server</vt:lpstr>
      <vt:lpstr>将微服务注册到Eureka Server上</vt:lpstr>
      <vt:lpstr>将微服务注册到Eureka Server上</vt:lpstr>
      <vt:lpstr>将微服务注册到Eureka Server上</vt:lpstr>
      <vt:lpstr>将微服务注册到Eureka Server上</vt:lpstr>
      <vt:lpstr>将微服务注册到Eureka Server上</vt:lpstr>
      <vt:lpstr>Actuator与注册微服务信息完善</vt:lpstr>
      <vt:lpstr>Actuator与注册微服务信息完善</vt:lpstr>
      <vt:lpstr>Actuator与注册微服务信息完善</vt:lpstr>
      <vt:lpstr>Actuator与注册微服务信息完善</vt:lpstr>
      <vt:lpstr>Actuator与注册微服务信息完善</vt:lpstr>
      <vt:lpstr>Actuator与注册微服务信息完善</vt:lpstr>
      <vt:lpstr>Actuator与注册微服务信息完善</vt:lpstr>
      <vt:lpstr>Eureka的自我保护模式</vt:lpstr>
      <vt:lpstr>Eureka的自我保护模式</vt:lpstr>
      <vt:lpstr>Eureka的自我保护模式</vt:lpstr>
      <vt:lpstr>Eureka的自我保护模式</vt:lpstr>
      <vt:lpstr>消费者从Eureka Server中发现服务</vt:lpstr>
      <vt:lpstr>消费者从Eureka Server中发现服务</vt:lpstr>
      <vt:lpstr>消费者从Eureka Server中发现服务</vt:lpstr>
      <vt:lpstr>消费者从Eureka Server中发现服务</vt:lpstr>
      <vt:lpstr>消费者从Eureka Server中发现服务</vt:lpstr>
      <vt:lpstr>消费者从Eureka Server中发现服务</vt:lpstr>
      <vt:lpstr>幻灯片 40</vt:lpstr>
      <vt:lpstr>Eureka集群配置</vt:lpstr>
      <vt:lpstr>Eureka集群配置</vt:lpstr>
      <vt:lpstr>Eureka集群配置</vt:lpstr>
      <vt:lpstr>Eureka集群配置</vt:lpstr>
      <vt:lpstr>Eureka集群配置</vt:lpstr>
      <vt:lpstr>Eureka集群配置</vt:lpstr>
      <vt:lpstr>微服务发布到集群配置中</vt:lpstr>
      <vt:lpstr>微服务发布到集群中</vt:lpstr>
      <vt:lpstr>微服务发布到集群中</vt:lpstr>
      <vt:lpstr>本章重点总结</vt:lpstr>
      <vt:lpstr>课后作业【必做任务】</vt:lpstr>
      <vt:lpstr>课后作业【线上任务】</vt:lpstr>
    </vt:vector>
  </TitlesOfParts>
  <Company>LERY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dc:title>
  <dc:creator>LERY</dc:creator>
  <cp:lastModifiedBy>China</cp:lastModifiedBy>
  <cp:revision>1914</cp:revision>
  <dcterms:created xsi:type="dcterms:W3CDTF">2004-04-25T08:53:43Z</dcterms:created>
  <dcterms:modified xsi:type="dcterms:W3CDTF">2018-10-12T06:28:02Z</dcterms:modified>
</cp:coreProperties>
</file>