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handoutMasterIdLst>
    <p:handoutMasterId r:id="rId24"/>
  </p:handoutMasterIdLst>
  <p:sldIdLst>
    <p:sldId id="584" r:id="rId2"/>
    <p:sldId id="585" r:id="rId3"/>
    <p:sldId id="586" r:id="rId4"/>
    <p:sldId id="607" r:id="rId5"/>
    <p:sldId id="758" r:id="rId6"/>
    <p:sldId id="763" r:id="rId7"/>
    <p:sldId id="797" r:id="rId8"/>
    <p:sldId id="792" r:id="rId9"/>
    <p:sldId id="793" r:id="rId10"/>
    <p:sldId id="794" r:id="rId11"/>
    <p:sldId id="795" r:id="rId12"/>
    <p:sldId id="765" r:id="rId13"/>
    <p:sldId id="791" r:id="rId14"/>
    <p:sldId id="767" r:id="rId15"/>
    <p:sldId id="769" r:id="rId16"/>
    <p:sldId id="766" r:id="rId17"/>
    <p:sldId id="774" r:id="rId18"/>
    <p:sldId id="775" r:id="rId19"/>
    <p:sldId id="523" r:id="rId20"/>
    <p:sldId id="625" r:id="rId21"/>
    <p:sldId id="628" r:id="rId22"/>
  </p:sldIdLst>
  <p:sldSz cx="9144000" cy="6858000" type="screen4x3"/>
  <p:notesSz cx="7102475" cy="10231438"/>
  <p:defaultTex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200"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40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600"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800"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CC99FF"/>
    <a:srgbClr val="FF9966"/>
    <a:srgbClr val="FF9933"/>
    <a:srgbClr val="FF99CC"/>
    <a:srgbClr val="66CCFF"/>
    <a:srgbClr val="00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9" autoAdjust="0"/>
    <p:restoredTop sz="95426" autoAdjust="0"/>
  </p:normalViewPr>
  <p:slideViewPr>
    <p:cSldViewPr>
      <p:cViewPr varScale="1">
        <p:scale>
          <a:sx n="64" d="100"/>
          <a:sy n="64" d="100"/>
        </p:scale>
        <p:origin x="-121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F8F96D63-3C4E-46B8-BB61-9AA4FC922035}" type="slidenum">
              <a:rPr lang="en-US" altLang="zh-CN"/>
              <a:pPr>
                <a:defRPr/>
              </a:pPr>
              <a:t>‹#›</a:t>
            </a:fld>
            <a:endParaRPr lang="en-US" altLang="zh-CN"/>
          </a:p>
        </p:txBody>
      </p:sp>
    </p:spTree>
    <p:extLst>
      <p:ext uri="{BB962C8B-B14F-4D97-AF65-F5344CB8AC3E}">
        <p14:creationId xmlns:p14="http://schemas.microsoft.com/office/powerpoint/2010/main" xmlns="" val="21754088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215F7D2D-2231-4254-8A30-96677451EEBC}" type="slidenum">
              <a:rPr lang="en-US" altLang="zh-CN"/>
              <a:pPr>
                <a:defRPr/>
              </a:pPr>
              <a:t>‹#›</a:t>
            </a:fld>
            <a:endParaRPr lang="en-US" altLang="zh-CN"/>
          </a:p>
        </p:txBody>
      </p:sp>
    </p:spTree>
    <p:extLst>
      <p:ext uri="{BB962C8B-B14F-4D97-AF65-F5344CB8AC3E}">
        <p14:creationId xmlns:p14="http://schemas.microsoft.com/office/powerpoint/2010/main" xmlns="" val="414206699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3775" y="766763"/>
            <a:ext cx="5114925" cy="3836987"/>
          </a:xfrm>
          <a:ln/>
        </p:spPr>
      </p:sp>
      <p:sp>
        <p:nvSpPr>
          <p:cNvPr id="23555"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课堂笔记：</a:t>
            </a:r>
            <a:endParaRPr lang="en-US" altLang="zh-CN" dirty="0" smtClean="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993775" y="766763"/>
            <a:ext cx="5114925" cy="3836987"/>
          </a:xfrm>
          <a:ln/>
        </p:spPr>
      </p:sp>
      <p:sp>
        <p:nvSpPr>
          <p:cNvPr id="25603" name="备注占位符 2"/>
          <p:cNvSpPr>
            <a:spLocks noGrp="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6" cstate="print"/>
          <a:srcRect/>
          <a:stretch>
            <a:fillRect/>
          </a:stretch>
        </p:blipFill>
        <p:spPr bwMode="auto">
          <a:xfrm>
            <a:off x="7596190" y="260350"/>
            <a:ext cx="1169987" cy="222250"/>
          </a:xfrm>
          <a:prstGeom prst="rect">
            <a:avLst/>
          </a:prstGeom>
          <a:noFill/>
          <a:ln w="9525">
            <a:noFill/>
            <a:miter lim="800000"/>
            <a:headEnd/>
            <a:tailEnd/>
          </a:ln>
        </p:spPr>
      </p:pic>
      <p:cxnSp>
        <p:nvCxnSpPr>
          <p:cNvPr id="3" name="MH_Others_1"/>
          <p:cNvCxnSpPr/>
          <p:nvPr userDrawn="1">
            <p:custDataLst>
              <p:tags r:id="rId1"/>
            </p:custDataLst>
          </p:nvPr>
        </p:nvCxnSpPr>
        <p:spPr>
          <a:xfrm>
            <a:off x="2189163" y="793752"/>
            <a:ext cx="0" cy="5364163"/>
          </a:xfrm>
          <a:prstGeom prst="line">
            <a:avLst/>
          </a:prstGeom>
          <a:ln w="412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MH_Others_2"/>
          <p:cNvSpPr txBox="1">
            <a:spLocks noChangeArrowheads="1"/>
          </p:cNvSpPr>
          <p:nvPr userDrawn="1">
            <p:custDataLst>
              <p:tags r:id="rId2"/>
            </p:custDataLst>
          </p:nvPr>
        </p:nvSpPr>
        <p:spPr bwMode="auto">
          <a:xfrm>
            <a:off x="752475" y="687388"/>
            <a:ext cx="1054100" cy="1187450"/>
          </a:xfrm>
          <a:prstGeom prst="rect">
            <a:avLst/>
          </a:prstGeom>
          <a:noFill/>
          <a:ln>
            <a:noFill/>
          </a:ln>
          <a:extLst>
            <a:ext uri="{909E8E84-426E-40DD-AFC4-6F175D3DCCD1}"/>
            <a:ext uri="{91240B29-F687-4F45-9708-019B960494DF}"/>
          </a:extLst>
        </p:spPr>
        <p:txBody>
          <a:bodyPr vert="eaVert" lIns="91418" tIns="45709" rIns="91418" bIns="45709"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latinLnBrk="0">
              <a:spcBef>
                <a:spcPct val="0"/>
              </a:spcBef>
              <a:buFontTx/>
              <a:buNone/>
              <a:defRPr/>
            </a:pPr>
            <a:r>
              <a:rPr kumimoji="0" lang="en-US" altLang="zh-CN" sz="8800" dirty="0">
                <a:solidFill>
                  <a:schemeClr val="accent5">
                    <a:lumMod val="75000"/>
                  </a:schemeClr>
                </a:solidFill>
                <a:latin typeface="华文细黑" charset="-122"/>
                <a:ea typeface="华文细黑" charset="-122"/>
              </a:rPr>
              <a:t>C</a:t>
            </a:r>
            <a:endParaRPr kumimoji="0" lang="zh-CN" altLang="en-US" sz="4400" dirty="0">
              <a:solidFill>
                <a:schemeClr val="accent5">
                  <a:lumMod val="75000"/>
                </a:schemeClr>
              </a:solidFill>
              <a:latin typeface="华文细黑" charset="-122"/>
              <a:ea typeface="华文细黑" charset="-122"/>
            </a:endParaRPr>
          </a:p>
        </p:txBody>
      </p:sp>
      <p:sp>
        <p:nvSpPr>
          <p:cNvPr id="5" name="MH_Others_3"/>
          <p:cNvSpPr txBox="1">
            <a:spLocks noChangeArrowheads="1"/>
          </p:cNvSpPr>
          <p:nvPr userDrawn="1">
            <p:custDataLst>
              <p:tags r:id="rId3"/>
            </p:custDataLst>
          </p:nvPr>
        </p:nvSpPr>
        <p:spPr bwMode="auto">
          <a:xfrm>
            <a:off x="942975" y="3384550"/>
            <a:ext cx="693738" cy="1498600"/>
          </a:xfrm>
          <a:prstGeom prst="rect">
            <a:avLst/>
          </a:prstGeom>
          <a:noFill/>
          <a:ln>
            <a:noFill/>
          </a:ln>
          <a:extLst>
            <a:ext uri="{909E8E84-426E-40DD-AFC4-6F175D3DCCD1}"/>
            <a:ext uri="{91240B29-F687-4F45-9708-019B960494DF}"/>
          </a:extLst>
        </p:spPr>
        <p:txBody>
          <a:bodyPr lIns="91418" tIns="45709" rIns="91418" bIns="45709"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algn="ctr" latinLnBrk="0">
              <a:spcBef>
                <a:spcPct val="0"/>
              </a:spcBef>
              <a:buFontTx/>
              <a:buNone/>
              <a:defRPr/>
            </a:pPr>
            <a:r>
              <a:rPr kumimoji="0" lang="zh-CN" altLang="en-US" sz="4800" b="1" dirty="0">
                <a:solidFill>
                  <a:schemeClr val="accent1">
                    <a:lumMod val="75000"/>
                  </a:schemeClr>
                </a:solidFill>
                <a:latin typeface="华文细黑" charset="-122"/>
                <a:ea typeface="华文细黑" charset="-122"/>
              </a:rPr>
              <a:t>目</a:t>
            </a:r>
            <a:endParaRPr kumimoji="0" lang="en-US" altLang="zh-CN" sz="4800" b="1" dirty="0">
              <a:solidFill>
                <a:schemeClr val="accent1">
                  <a:lumMod val="75000"/>
                </a:schemeClr>
              </a:solidFill>
              <a:latin typeface="华文细黑" charset="-122"/>
              <a:ea typeface="华文细黑" charset="-122"/>
            </a:endParaRPr>
          </a:p>
          <a:p>
            <a:pPr algn="ctr" latinLnBrk="0">
              <a:spcBef>
                <a:spcPct val="0"/>
              </a:spcBef>
              <a:buFontTx/>
              <a:buNone/>
              <a:defRPr/>
            </a:pPr>
            <a:r>
              <a:rPr kumimoji="0" lang="zh-CN" altLang="en-US" sz="4800" b="1" dirty="0">
                <a:solidFill>
                  <a:schemeClr val="accent1">
                    <a:lumMod val="75000"/>
                  </a:schemeClr>
                </a:solidFill>
                <a:latin typeface="华文细黑" charset="-122"/>
                <a:ea typeface="华文细黑" charset="-122"/>
              </a:rPr>
              <a:t>录</a:t>
            </a:r>
          </a:p>
        </p:txBody>
      </p:sp>
      <p:sp>
        <p:nvSpPr>
          <p:cNvPr id="6" name="MH_Others_4"/>
          <p:cNvSpPr/>
          <p:nvPr userDrawn="1">
            <p:custDataLst>
              <p:tags r:id="rId4"/>
            </p:custDataLst>
          </p:nvPr>
        </p:nvSpPr>
        <p:spPr>
          <a:xfrm>
            <a:off x="981075" y="1438277"/>
            <a:ext cx="615950" cy="2062163"/>
          </a:xfrm>
          <a:prstGeom prst="rect">
            <a:avLst/>
          </a:prstGeom>
        </p:spPr>
        <p:txBody>
          <a:bodyPr vert="eaVert" lIns="91418" tIns="45709" rIns="91418" bIns="45709"/>
          <a:lstStyle/>
          <a:p>
            <a:pPr>
              <a:defRPr/>
            </a:pPr>
            <a:r>
              <a:rPr lang="en-US" altLang="zh-CN" sz="2800" spc="500" dirty="0">
                <a:solidFill>
                  <a:srgbClr val="C0C0C0"/>
                </a:solidFill>
                <a:latin typeface="华文细黑" panose="02010600040101010101" pitchFamily="2" charset="-122"/>
                <a:ea typeface="华文细黑" panose="02010600040101010101" pitchFamily="2" charset="-122"/>
              </a:rPr>
              <a:t>ONTENTS</a:t>
            </a:r>
            <a:endParaRPr lang="zh-CN" altLang="en-US" sz="2800" spc="500" dirty="0">
              <a:solidFill>
                <a:srgbClr val="C0C0C0"/>
              </a:solidFill>
              <a:latin typeface="华文细黑" panose="02010600040101010101" pitchFamily="2" charset="-122"/>
              <a:ea typeface="华文细黑" panose="02010600040101010101" pitchFamily="2" charset="-122"/>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52515"/>
            <a:ext cx="8147050" cy="4968875"/>
          </a:xfrm>
          <a:prstGeom prst="rect">
            <a:avLst/>
          </a:prstGeom>
        </p:spPr>
        <p:txBody>
          <a:bodyPr lIns="91418" tIns="45709" rIns="91418" bIns="45709"/>
          <a:lstStyle>
            <a:lvl1pPr>
              <a:buFontTx/>
              <a:buBlip>
                <a:blip r:embed="rId2"/>
              </a:buBlip>
              <a:defRPr sz="2000"/>
            </a:lvl1pPr>
            <a:lvl2pPr>
              <a:buFontTx/>
              <a:buBlip>
                <a:blip r:embed="rId3"/>
              </a:buBlip>
              <a:defRPr sz="1800"/>
            </a:lvl2pPr>
            <a:lvl3pPr>
              <a:buFontTx/>
              <a:buBlip>
                <a:blip r:embed="rId4"/>
              </a:buBlip>
              <a:defRPr sz="16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3948115"/>
            <a:ext cx="9144000" cy="2936875"/>
          </a:xfrm>
          <a:prstGeom prst="rect">
            <a:avLst/>
          </a:prstGeom>
          <a:noFill/>
          <a:ln w="9525">
            <a:noFill/>
            <a:miter lim="800000"/>
            <a:headEnd/>
            <a:tailEnd/>
          </a:ln>
        </p:spPr>
      </p:pic>
      <p:sp>
        <p:nvSpPr>
          <p:cNvPr id="4" name="日期占位符 2"/>
          <p:cNvSpPr>
            <a:spLocks noGrp="1"/>
          </p:cNvSpPr>
          <p:nvPr>
            <p:ph type="dt" sz="half" idx="10"/>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5" name="页脚占位符 3"/>
          <p:cNvSpPr>
            <a:spLocks noGrp="1"/>
          </p:cNvSpPr>
          <p:nvPr>
            <p:ph type="ftr" sz="quarter" idx="11"/>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6" name="灯片编号占位符 4"/>
          <p:cNvSpPr>
            <a:spLocks noGrp="1"/>
          </p:cNvSpPr>
          <p:nvPr>
            <p:ph type="sldNum" sz="quarter" idx="12"/>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7E3EF7CA-FC5D-40E8-BB2C-028F98E24947}"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
        <p:nvSpPr>
          <p:cNvPr id="7" name="TextBox 6"/>
          <p:cNvSpPr txBox="1"/>
          <p:nvPr userDrawn="1"/>
        </p:nvSpPr>
        <p:spPr>
          <a:xfrm>
            <a:off x="8459790" y="6464302"/>
            <a:ext cx="720725" cy="276977"/>
          </a:xfrm>
          <a:prstGeom prst="rect">
            <a:avLst/>
          </a:prstGeom>
          <a:noFill/>
        </p:spPr>
        <p:txBody>
          <a:bodyPr lIns="91418" tIns="45709" rIns="91418" bIns="45709">
            <a:spAutoFit/>
          </a:bodyPr>
          <a:lstStyle/>
          <a:p>
            <a:pPr algn="ctr">
              <a:defRPr/>
            </a:pPr>
            <a:r>
              <a:rPr lang="en-US" altLang="zh-CN" sz="1200" b="1" dirty="0">
                <a:solidFill>
                  <a:srgbClr val="FF0000"/>
                </a:solidFill>
                <a:latin typeface="华文细黑" pitchFamily="2" charset="-122"/>
                <a:ea typeface="华文细黑" pitchFamily="2" charset="-122"/>
              </a:rPr>
              <a:t>V1.1</a:t>
            </a:r>
            <a:endParaRPr lang="zh-CN" altLang="en-US" sz="1200" b="1" dirty="0">
              <a:solidFill>
                <a:srgbClr val="FF0000"/>
              </a:solidFill>
              <a:latin typeface="华文细黑" pitchFamily="2" charset="-122"/>
              <a:ea typeface="华文细黑" pitchFamily="2" charset="-122"/>
            </a:endParaRPr>
          </a:p>
        </p:txBody>
      </p:sp>
      <p:sp>
        <p:nvSpPr>
          <p:cNvPr id="15" name="文本占位符 9"/>
          <p:cNvSpPr>
            <a:spLocks noGrp="1"/>
          </p:cNvSpPr>
          <p:nvPr>
            <p:ph type="body" sz="quarter" idx="16"/>
          </p:nvPr>
        </p:nvSpPr>
        <p:spPr>
          <a:xfrm>
            <a:off x="1403650" y="2852938"/>
            <a:ext cx="6144251" cy="1584325"/>
          </a:xfrm>
          <a:prstGeom prst="rect">
            <a:avLst/>
          </a:prstGeom>
        </p:spPr>
        <p:txBody>
          <a:bodyPr lIns="91418" tIns="45709" rIns="91418" bIns="45709">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1403648" y="2132856"/>
            <a:ext cx="6336704" cy="575122"/>
          </a:xfrm>
          <a:prstGeom prst="rect">
            <a:avLst/>
          </a:prstGeom>
        </p:spPr>
        <p:txBody>
          <a:bodyPr lIns="91418" tIns="45709" rIns="91418" bIns="45709" anchor="ctr"/>
          <a:lstStyle>
            <a:lvl1pPr marL="342818" marR="0" indent="-342818" algn="ctr" defTabSz="91418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1401981" y="1556792"/>
            <a:ext cx="6145868" cy="1152128"/>
          </a:xfrm>
          <a:prstGeom prst="rect">
            <a:avLst/>
          </a:prstGeom>
        </p:spPr>
        <p:txBody>
          <a:bodyPr anchor="b"/>
          <a:lstStyle>
            <a:lvl1pPr algn="ctr">
              <a:defRPr sz="45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3948115"/>
            <a:ext cx="9144000" cy="2936875"/>
          </a:xfrm>
          <a:prstGeom prst="rect">
            <a:avLst/>
          </a:prstGeom>
          <a:noFill/>
          <a:ln w="9525">
            <a:noFill/>
            <a:miter lim="800000"/>
            <a:headEnd/>
            <a:tailEnd/>
          </a:ln>
        </p:spPr>
      </p:pic>
      <p:sp>
        <p:nvSpPr>
          <p:cNvPr id="15" name="文本占位符 9"/>
          <p:cNvSpPr>
            <a:spLocks noGrp="1"/>
          </p:cNvSpPr>
          <p:nvPr>
            <p:ph type="body" sz="quarter" idx="16"/>
          </p:nvPr>
        </p:nvSpPr>
        <p:spPr>
          <a:xfrm>
            <a:off x="685237" y="2852938"/>
            <a:ext cx="6911101" cy="1584325"/>
          </a:xfrm>
          <a:prstGeom prst="rect">
            <a:avLst/>
          </a:prstGeom>
        </p:spPr>
        <p:txBody>
          <a:bodyPr lIns="91418" tIns="45709" rIns="91418" bIns="45709">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685234" y="2132856"/>
            <a:ext cx="7496405" cy="575122"/>
          </a:xfrm>
          <a:prstGeom prst="rect">
            <a:avLst/>
          </a:prstGeom>
        </p:spPr>
        <p:txBody>
          <a:bodyPr lIns="91418" tIns="45709" rIns="91418" bIns="45709" anchor="ctr"/>
          <a:lstStyle>
            <a:lvl1pPr marL="342818" marR="0" indent="-342818" algn="l" defTabSz="91418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683570" y="1556792"/>
            <a:ext cx="6912920" cy="1152128"/>
          </a:xfrm>
          <a:prstGeom prst="rect">
            <a:avLst/>
          </a:prstGeom>
        </p:spPr>
        <p:txBody>
          <a:bodyPr anchor="b"/>
          <a:lstStyle>
            <a:lvl1pPr algn="l">
              <a:defRPr sz="4500"/>
            </a:lvl1pPr>
          </a:lstStyle>
          <a:p>
            <a:r>
              <a:rPr lang="zh-CN" altLang="en-US" smtClean="0"/>
              <a:t>单击此处编辑母版标题样式</a:t>
            </a:r>
            <a:endParaRPr lang="zh-CN" altLang="en-US" dirty="0"/>
          </a:p>
        </p:txBody>
      </p:sp>
      <p:sp>
        <p:nvSpPr>
          <p:cNvPr id="7" name="日期占位符 2"/>
          <p:cNvSpPr>
            <a:spLocks noGrp="1"/>
          </p:cNvSpPr>
          <p:nvPr>
            <p:ph type="dt" sz="half" idx="18"/>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8" name="页脚占位符 3"/>
          <p:cNvSpPr>
            <a:spLocks noGrp="1"/>
          </p:cNvSpPr>
          <p:nvPr>
            <p:ph type="ftr" sz="quarter" idx="19"/>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9" name="灯片编号占位符 4"/>
          <p:cNvSpPr>
            <a:spLocks noGrp="1"/>
          </p:cNvSpPr>
          <p:nvPr>
            <p:ph type="sldNum" sz="quarter" idx="20"/>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5983D783-031F-4082-A364-4EC5FCF5FA3B}"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D:\07 公司资料\PPT+Word模版\首页白.png"/>
          <p:cNvPicPr>
            <a:picLocks noChangeAspect="1" noChangeArrowheads="1"/>
          </p:cNvPicPr>
          <p:nvPr userDrawn="1"/>
        </p:nvPicPr>
        <p:blipFill>
          <a:blip r:embed="rId2" cstate="print"/>
          <a:srcRect/>
          <a:stretch>
            <a:fillRect/>
          </a:stretch>
        </p:blipFill>
        <p:spPr bwMode="auto">
          <a:xfrm>
            <a:off x="0" y="908050"/>
            <a:ext cx="9144000" cy="5983288"/>
          </a:xfrm>
          <a:prstGeom prst="rect">
            <a:avLst/>
          </a:prstGeom>
          <a:noFill/>
          <a:ln w="9525">
            <a:noFill/>
            <a:miter lim="800000"/>
            <a:headEnd/>
            <a:tailEnd/>
          </a:ln>
        </p:spPr>
      </p:pic>
      <p:pic>
        <p:nvPicPr>
          <p:cNvPr id="3" name="Picture 2" descr="D:\07 公司资料\PPT+Word模版\logo蓝.png"/>
          <p:cNvPicPr>
            <a:picLocks noChangeAspect="1" noChangeArrowheads="1"/>
          </p:cNvPicPr>
          <p:nvPr userDrawn="1"/>
        </p:nvPicPr>
        <p:blipFill>
          <a:blip r:embed="rId3" cstate="print"/>
          <a:srcRect/>
          <a:stretch>
            <a:fillRect/>
          </a:stretch>
        </p:blipFill>
        <p:spPr bwMode="auto">
          <a:xfrm>
            <a:off x="7596190" y="260350"/>
            <a:ext cx="1169987" cy="222250"/>
          </a:xfrm>
          <a:prstGeom prst="rect">
            <a:avLst/>
          </a:prstGeom>
          <a:noFill/>
          <a:ln w="9525">
            <a:noFill/>
            <a:miter lim="800000"/>
            <a:headEnd/>
            <a:tailEnd/>
          </a:ln>
        </p:spPr>
      </p:pic>
      <p:sp>
        <p:nvSpPr>
          <p:cNvPr id="4" name="矩形 3"/>
          <p:cNvSpPr/>
          <p:nvPr userDrawn="1"/>
        </p:nvSpPr>
        <p:spPr>
          <a:xfrm>
            <a:off x="0" y="3573465"/>
            <a:ext cx="9144000" cy="3284537"/>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anchor="ctr"/>
          <a:lstStyle/>
          <a:p>
            <a:pPr algn="ctr">
              <a:defRPr/>
            </a:pPr>
            <a:endParaRPr lang="zh-CN" altLang="en-US"/>
          </a:p>
        </p:txBody>
      </p:sp>
      <p:sp>
        <p:nvSpPr>
          <p:cNvPr id="5" name="矩形 4"/>
          <p:cNvSpPr>
            <a:spLocks noChangeArrowheads="1"/>
          </p:cNvSpPr>
          <p:nvPr userDrawn="1"/>
        </p:nvSpPr>
        <p:spPr bwMode="auto">
          <a:xfrm>
            <a:off x="6783389" y="6308726"/>
            <a:ext cx="2036603" cy="338532"/>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latin typeface="微软雅黑" pitchFamily="34" charset="-122"/>
                <a:ea typeface="微软雅黑" pitchFamily="34" charset="-122"/>
              </a:rPr>
              <a:t>www.neuedu.com</a:t>
            </a:r>
            <a:endParaRPr lang="zh-CN" altLang="en-US" b="1" smtClean="0">
              <a:latin typeface="微软雅黑" pitchFamily="34" charset="-122"/>
              <a:ea typeface="微软雅黑" pitchFamily="34" charset="-122"/>
            </a:endParaRPr>
          </a:p>
        </p:txBody>
      </p:sp>
      <p:sp>
        <p:nvSpPr>
          <p:cNvPr id="6" name="日期占位符 2"/>
          <p:cNvSpPr>
            <a:spLocks noGrp="1"/>
          </p:cNvSpPr>
          <p:nvPr>
            <p:ph type="dt" sz="half" idx="10"/>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7" name="页脚占位符 3"/>
          <p:cNvSpPr>
            <a:spLocks noGrp="1"/>
          </p:cNvSpPr>
          <p:nvPr>
            <p:ph type="ftr" sz="quarter" idx="11"/>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8" name="灯片编号占位符 4"/>
          <p:cNvSpPr>
            <a:spLocks noGrp="1"/>
          </p:cNvSpPr>
          <p:nvPr>
            <p:ph type="sldNum" sz="quarter" idx="12"/>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E3C09374-0D35-4DB6-9604-02A5E9C22ABB}"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cstate="print"/>
          <a:srcRect/>
          <a:stretch>
            <a:fillRect/>
          </a:stretch>
        </p:blipFill>
        <p:spPr bwMode="auto">
          <a:xfrm>
            <a:off x="4765" y="217490"/>
            <a:ext cx="9139237" cy="6669087"/>
          </a:xfrm>
          <a:prstGeom prst="rect">
            <a:avLst/>
          </a:prstGeom>
          <a:noFill/>
          <a:ln w="9525">
            <a:noFill/>
            <a:miter lim="800000"/>
            <a:headEnd/>
            <a:tailEnd/>
          </a:ln>
        </p:spPr>
      </p:pic>
      <p:pic>
        <p:nvPicPr>
          <p:cNvPr id="4" name="Picture 2" descr="D:\07 公司资料\PPT+Word模版\logo蓝.png"/>
          <p:cNvPicPr>
            <a:picLocks noChangeAspect="1" noChangeArrowheads="1"/>
          </p:cNvPicPr>
          <p:nvPr userDrawn="1"/>
        </p:nvPicPr>
        <p:blipFill>
          <a:blip r:embed="rId3" cstate="print"/>
          <a:srcRect/>
          <a:stretch>
            <a:fillRect/>
          </a:stretch>
        </p:blipFill>
        <p:spPr bwMode="auto">
          <a:xfrm>
            <a:off x="7596190" y="260350"/>
            <a:ext cx="1169987" cy="222250"/>
          </a:xfrm>
          <a:prstGeom prst="rect">
            <a:avLst/>
          </a:prstGeom>
          <a:noFill/>
          <a:ln w="9525">
            <a:noFill/>
            <a:miter lim="800000"/>
            <a:headEnd/>
            <a:tailEnd/>
          </a:ln>
        </p:spPr>
      </p:pic>
      <p:sp>
        <p:nvSpPr>
          <p:cNvPr id="5" name="TextBox 4"/>
          <p:cNvSpPr txBox="1">
            <a:spLocks noChangeArrowheads="1"/>
          </p:cNvSpPr>
          <p:nvPr userDrawn="1"/>
        </p:nvSpPr>
        <p:spPr bwMode="auto">
          <a:xfrm>
            <a:off x="250824" y="217490"/>
            <a:ext cx="1802117" cy="307754"/>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sz="1400" b="1" dirty="0" smtClean="0">
                <a:solidFill>
                  <a:srgbClr val="002060"/>
                </a:solidFill>
                <a:latin typeface="微软雅黑" pitchFamily="34" charset="-122"/>
                <a:ea typeface="微软雅黑" pitchFamily="34" charset="-122"/>
              </a:rPr>
              <a:t>www.neuedu.com</a:t>
            </a:r>
            <a:endParaRPr lang="zh-CN" altLang="en-US" sz="1400" b="1" dirty="0" smtClean="0">
              <a:solidFill>
                <a:srgbClr val="002060"/>
              </a:solidFill>
              <a:latin typeface="微软雅黑" pitchFamily="34" charset="-122"/>
              <a:ea typeface="微软雅黑" pitchFamily="34" charset="-122"/>
            </a:endParaRPr>
          </a:p>
        </p:txBody>
      </p:sp>
      <p:sp>
        <p:nvSpPr>
          <p:cNvPr id="2" name="标题 1"/>
          <p:cNvSpPr>
            <a:spLocks noGrp="1"/>
          </p:cNvSpPr>
          <p:nvPr>
            <p:ph type="title"/>
          </p:nvPr>
        </p:nvSpPr>
        <p:spPr>
          <a:xfrm>
            <a:off x="459694" y="4509120"/>
            <a:ext cx="8229600" cy="1800200"/>
          </a:xfrm>
        </p:spPr>
        <p:txBody>
          <a:bodyPr/>
          <a:lstStyle>
            <a:lvl1pPr>
              <a:defRPr sz="40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lIns="91418" tIns="45709" rIns="91418" bIns="45709"/>
          <a:lstStyle>
            <a:lvl1pPr marL="0" indent="0" algn="ctr">
              <a:buNone/>
              <a:defRPr>
                <a:solidFill>
                  <a:schemeClr val="tx1">
                    <a:tint val="75000"/>
                  </a:schemeClr>
                </a:solidFill>
              </a:defRPr>
            </a:lvl1pPr>
            <a:lvl2pPr marL="457090" indent="0" algn="ctr">
              <a:buNone/>
              <a:defRPr>
                <a:solidFill>
                  <a:schemeClr val="tx1">
                    <a:tint val="75000"/>
                  </a:schemeClr>
                </a:solidFill>
              </a:defRPr>
            </a:lvl2pPr>
            <a:lvl3pPr marL="914180" indent="0" algn="ctr">
              <a:buNone/>
              <a:defRPr>
                <a:solidFill>
                  <a:schemeClr val="tx1">
                    <a:tint val="75000"/>
                  </a:schemeClr>
                </a:solidFill>
              </a:defRPr>
            </a:lvl3pPr>
            <a:lvl4pPr marL="1371270" indent="0" algn="ctr">
              <a:buNone/>
              <a:defRPr>
                <a:solidFill>
                  <a:schemeClr val="tx1">
                    <a:tint val="75000"/>
                  </a:schemeClr>
                </a:solidFill>
              </a:defRPr>
            </a:lvl4pPr>
            <a:lvl5pPr marL="1828362" indent="0" algn="ctr">
              <a:buNone/>
              <a:defRPr>
                <a:solidFill>
                  <a:schemeClr val="tx1">
                    <a:tint val="75000"/>
                  </a:schemeClr>
                </a:solidFill>
              </a:defRPr>
            </a:lvl5pPr>
            <a:lvl6pPr marL="2285450" indent="0" algn="ctr">
              <a:buNone/>
              <a:defRPr>
                <a:solidFill>
                  <a:schemeClr val="tx1">
                    <a:tint val="75000"/>
                  </a:schemeClr>
                </a:solidFill>
              </a:defRPr>
            </a:lvl6pPr>
            <a:lvl7pPr marL="2742541" indent="0" algn="ctr">
              <a:buNone/>
              <a:defRPr>
                <a:solidFill>
                  <a:schemeClr val="tx1">
                    <a:tint val="75000"/>
                  </a:schemeClr>
                </a:solidFill>
              </a:defRPr>
            </a:lvl7pPr>
            <a:lvl8pPr marL="3199631" indent="0" algn="ctr">
              <a:buNone/>
              <a:defRPr>
                <a:solidFill>
                  <a:schemeClr val="tx1">
                    <a:tint val="75000"/>
                  </a:schemeClr>
                </a:solidFill>
              </a:defRPr>
            </a:lvl8pPr>
            <a:lvl9pPr marL="3656721"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lIns="91418" tIns="45709" rIns="91418" bIns="45709"/>
          <a:lstStyle>
            <a:lvl1pPr>
              <a:defRPr>
                <a:latin typeface="Arial" charset="0"/>
                <a:ea typeface="宋体" charset="-122"/>
              </a:defRPr>
            </a:lvl1pPr>
          </a:lstStyle>
          <a:p>
            <a:pPr>
              <a:defRPr/>
            </a:pPr>
            <a:fld id="{CFC3EC6F-446D-4AEB-9162-A01C4BB40183}" type="datetimeFigureOut">
              <a:rPr lang="zh-CN" altLang="en-US"/>
              <a:pPr>
                <a:defRPr/>
              </a:pPr>
              <a:t>2018/10/12</a:t>
            </a:fld>
            <a:endParaRPr lang="zh-CN" altLang="en-US"/>
          </a:p>
        </p:txBody>
      </p:sp>
      <p:sp>
        <p:nvSpPr>
          <p:cNvPr id="5" name="页脚占位符 4"/>
          <p:cNvSpPr>
            <a:spLocks noGrp="1"/>
          </p:cNvSpPr>
          <p:nvPr>
            <p:ph type="ftr" sz="quarter" idx="11"/>
          </p:nvPr>
        </p:nvSpPr>
        <p:spPr>
          <a:xfrm>
            <a:off x="3124200" y="6356352"/>
            <a:ext cx="2895600" cy="365125"/>
          </a:xfrm>
          <a:prstGeom prst="rect">
            <a:avLst/>
          </a:prstGeom>
        </p:spPr>
        <p:txBody>
          <a:bodyPr lIns="91418" tIns="45709" rIns="91418" bIns="45709"/>
          <a:lstStyle>
            <a:lvl1pPr>
              <a:defRPr>
                <a:latin typeface="Arial" charset="0"/>
                <a:ea typeface="宋体" charset="-122"/>
              </a:defRPr>
            </a:lvl1pPr>
          </a:lstStyle>
          <a:p>
            <a:pPr>
              <a:defRPr/>
            </a:pPr>
            <a:endParaRPr lang="zh-CN" altLang="en-US"/>
          </a:p>
        </p:txBody>
      </p:sp>
      <p:sp>
        <p:nvSpPr>
          <p:cNvPr id="6" name="灯片编号占位符 5"/>
          <p:cNvSpPr>
            <a:spLocks noGrp="1"/>
          </p:cNvSpPr>
          <p:nvPr>
            <p:ph type="sldNum" sz="quarter" idx="12"/>
          </p:nvPr>
        </p:nvSpPr>
        <p:spPr>
          <a:xfrm>
            <a:off x="6553200" y="6356352"/>
            <a:ext cx="2133600" cy="365125"/>
          </a:xfrm>
          <a:prstGeom prst="rect">
            <a:avLst/>
          </a:prstGeom>
        </p:spPr>
        <p:txBody>
          <a:bodyPr lIns="91418" tIns="45709" rIns="91418" bIns="45709"/>
          <a:lstStyle>
            <a:lvl1pPr>
              <a:defRPr>
                <a:latin typeface="Arial" charset="0"/>
                <a:ea typeface="宋体" charset="-122"/>
              </a:defRPr>
            </a:lvl1pPr>
          </a:lstStyle>
          <a:p>
            <a:pPr>
              <a:defRPr/>
            </a:pPr>
            <a:fld id="{DA6A7748-6638-4211-8C2A-2DFA931F6B7B}"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D:\07 公司资料\PPT+Word模版\logo蓝.png"/>
          <p:cNvPicPr>
            <a:picLocks noChangeAspect="1" noChangeArrowheads="1"/>
          </p:cNvPicPr>
          <p:nvPr/>
        </p:nvPicPr>
        <p:blipFill>
          <a:blip r:embed="rId12" cstate="print"/>
          <a:srcRect/>
          <a:stretch>
            <a:fillRect/>
          </a:stretch>
        </p:blipFill>
        <p:spPr bwMode="auto">
          <a:xfrm>
            <a:off x="7596190" y="260350"/>
            <a:ext cx="1169987" cy="222250"/>
          </a:xfrm>
          <a:prstGeom prst="rect">
            <a:avLst/>
          </a:prstGeom>
          <a:noFill/>
          <a:ln w="9525">
            <a:noFill/>
            <a:miter lim="800000"/>
            <a:headEnd/>
            <a:tailEnd/>
          </a:ln>
        </p:spPr>
      </p:pic>
      <p:pic>
        <p:nvPicPr>
          <p:cNvPr id="2051" name="Picture 7"/>
          <p:cNvPicPr>
            <a:picLocks noChangeAspect="1" noChangeArrowheads="1"/>
          </p:cNvPicPr>
          <p:nvPr/>
        </p:nvPicPr>
        <p:blipFill>
          <a:blip r:embed="rId13" cstate="print"/>
          <a:srcRect/>
          <a:stretch>
            <a:fillRect/>
          </a:stretch>
        </p:blipFill>
        <p:spPr bwMode="auto">
          <a:xfrm>
            <a:off x="0" y="6248400"/>
            <a:ext cx="9153525" cy="609600"/>
          </a:xfrm>
          <a:prstGeom prst="rect">
            <a:avLst/>
          </a:prstGeom>
          <a:noFill/>
          <a:ln w="9525">
            <a:noFill/>
            <a:miter lim="800000"/>
            <a:headEnd/>
            <a:tailEnd/>
          </a:ln>
        </p:spPr>
      </p:pic>
      <p:sp>
        <p:nvSpPr>
          <p:cNvPr id="1028" name="矩形 14"/>
          <p:cNvSpPr>
            <a:spLocks noChangeArrowheads="1"/>
          </p:cNvSpPr>
          <p:nvPr/>
        </p:nvSpPr>
        <p:spPr bwMode="auto">
          <a:xfrm>
            <a:off x="130176" y="6383339"/>
            <a:ext cx="2036603" cy="338532"/>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solidFill>
                  <a:schemeClr val="bg1"/>
                </a:solidFill>
                <a:latin typeface="微软雅黑" pitchFamily="34" charset="-122"/>
                <a:ea typeface="微软雅黑" pitchFamily="34" charset="-122"/>
              </a:rPr>
              <a:t>www.neuedu.com</a:t>
            </a:r>
            <a:endParaRPr lang="zh-CN" altLang="en-US" b="1" smtClean="0">
              <a:solidFill>
                <a:schemeClr val="bg1"/>
              </a:solidFill>
              <a:latin typeface="微软雅黑" pitchFamily="34" charset="-122"/>
              <a:ea typeface="微软雅黑" pitchFamily="34" charset="-122"/>
            </a:endParaRPr>
          </a:p>
        </p:txBody>
      </p:sp>
      <p:sp>
        <p:nvSpPr>
          <p:cNvPr id="2053" name="Rectangle 3"/>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18" tIns="45709" rIns="91418" bIns="45709" numCol="1" anchor="ctr" anchorCtr="0" compatLnSpc="1">
            <a:prstTxWarp prst="textNoShape">
              <a:avLst/>
            </a:prstTxWarp>
          </a:bodyPr>
          <a:lstStyle/>
          <a:p>
            <a:pPr lvl="0"/>
            <a:r>
              <a:rPr lang="en-US" altLang="zh-CN" dirty="0" smtClean="0"/>
              <a:t>Click to edit Master title style</a:t>
            </a:r>
            <a:endParaRPr lang="zh-CN" altLang="en-US" dirty="0" smtClean="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3600" b="1">
          <a:solidFill>
            <a:schemeClr val="tx2"/>
          </a:solidFill>
          <a:latin typeface="黑体" pitchFamily="49" charset="-122"/>
          <a:ea typeface="黑体" pitchFamily="2" charset="-122"/>
        </a:defRPr>
      </a:lvl2pPr>
      <a:lvl3pPr algn="l" rtl="0" eaLnBrk="0" fontAlgn="base" hangingPunct="0">
        <a:spcBef>
          <a:spcPct val="0"/>
        </a:spcBef>
        <a:spcAft>
          <a:spcPct val="0"/>
        </a:spcAft>
        <a:defRPr sz="3600" b="1">
          <a:solidFill>
            <a:schemeClr val="tx2"/>
          </a:solidFill>
          <a:latin typeface="黑体" pitchFamily="49" charset="-122"/>
          <a:ea typeface="黑体" pitchFamily="2" charset="-122"/>
        </a:defRPr>
      </a:lvl3pPr>
      <a:lvl4pPr algn="l" rtl="0" eaLnBrk="0" fontAlgn="base" hangingPunct="0">
        <a:spcBef>
          <a:spcPct val="0"/>
        </a:spcBef>
        <a:spcAft>
          <a:spcPct val="0"/>
        </a:spcAft>
        <a:defRPr sz="3600" b="1">
          <a:solidFill>
            <a:schemeClr val="tx2"/>
          </a:solidFill>
          <a:latin typeface="黑体" pitchFamily="49" charset="-122"/>
          <a:ea typeface="黑体" pitchFamily="2" charset="-122"/>
        </a:defRPr>
      </a:lvl4pPr>
      <a:lvl5pPr algn="l" rtl="0" eaLnBrk="0" fontAlgn="base" hangingPunct="0">
        <a:spcBef>
          <a:spcPct val="0"/>
        </a:spcBef>
        <a:spcAft>
          <a:spcPct val="0"/>
        </a:spcAft>
        <a:defRPr sz="3600" b="1">
          <a:solidFill>
            <a:schemeClr val="tx2"/>
          </a:solidFill>
          <a:latin typeface="黑体" pitchFamily="49" charset="-122"/>
          <a:ea typeface="黑体" pitchFamily="2" charset="-122"/>
        </a:defRPr>
      </a:lvl5pPr>
      <a:lvl6pPr marL="457090" algn="l" rtl="0" fontAlgn="base">
        <a:spcBef>
          <a:spcPct val="0"/>
        </a:spcBef>
        <a:spcAft>
          <a:spcPct val="0"/>
        </a:spcAft>
        <a:defRPr sz="4000" b="1">
          <a:solidFill>
            <a:schemeClr val="tx2"/>
          </a:solidFill>
          <a:latin typeface="Times New Roman" pitchFamily="18" charset="0"/>
          <a:ea typeface="黑体" pitchFamily="2" charset="-122"/>
        </a:defRPr>
      </a:lvl6pPr>
      <a:lvl7pPr marL="914180" algn="l" rtl="0" fontAlgn="base">
        <a:spcBef>
          <a:spcPct val="0"/>
        </a:spcBef>
        <a:spcAft>
          <a:spcPct val="0"/>
        </a:spcAft>
        <a:defRPr sz="4000" b="1">
          <a:solidFill>
            <a:schemeClr val="tx2"/>
          </a:solidFill>
          <a:latin typeface="Times New Roman" pitchFamily="18" charset="0"/>
          <a:ea typeface="黑体" pitchFamily="2" charset="-122"/>
        </a:defRPr>
      </a:lvl7pPr>
      <a:lvl8pPr marL="1371270" algn="l" rtl="0" fontAlgn="base">
        <a:spcBef>
          <a:spcPct val="0"/>
        </a:spcBef>
        <a:spcAft>
          <a:spcPct val="0"/>
        </a:spcAft>
        <a:defRPr sz="4000" b="1">
          <a:solidFill>
            <a:schemeClr val="tx2"/>
          </a:solidFill>
          <a:latin typeface="Times New Roman" pitchFamily="18" charset="0"/>
          <a:ea typeface="黑体" pitchFamily="2" charset="-122"/>
        </a:defRPr>
      </a:lvl8pPr>
      <a:lvl9pPr marL="1828362"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818" indent="-342818" algn="l" rtl="0" eaLnBrk="0" fontAlgn="base" hangingPunct="0">
        <a:spcBef>
          <a:spcPct val="0"/>
        </a:spcBef>
        <a:spcAft>
          <a:spcPct val="0"/>
        </a:spcAft>
        <a:buClr>
          <a:srgbClr val="777777"/>
        </a:buClr>
        <a:buSzPct val="85000"/>
        <a:buChar char="•"/>
        <a:defRPr sz="2200">
          <a:solidFill>
            <a:schemeClr val="tx1"/>
          </a:solidFill>
          <a:latin typeface="+mn-ea"/>
          <a:ea typeface="+mn-ea"/>
          <a:cs typeface="+mn-cs"/>
        </a:defRPr>
      </a:lvl1pPr>
      <a:lvl2pPr marL="742771" indent="-285682" algn="l" rtl="0" eaLnBrk="0" fontAlgn="base" hangingPunct="0">
        <a:spcBef>
          <a:spcPct val="0"/>
        </a:spcBef>
        <a:spcAft>
          <a:spcPct val="0"/>
        </a:spcAft>
        <a:buClr>
          <a:srgbClr val="777777"/>
        </a:buClr>
        <a:buSzPct val="85000"/>
        <a:buChar char="–"/>
        <a:defRPr sz="2200">
          <a:solidFill>
            <a:schemeClr val="tx1"/>
          </a:solidFill>
          <a:latin typeface="+mn-ea"/>
          <a:ea typeface="+mn-ea"/>
        </a:defRPr>
      </a:lvl2pPr>
      <a:lvl3pPr marL="1142726"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3pPr>
      <a:lvl4pPr marL="1599816"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4pPr>
      <a:lvl5pPr marL="2056905"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5pPr>
      <a:lvl6pPr marL="2513996" indent="-228546" algn="l" rtl="0" fontAlgn="base">
        <a:spcBef>
          <a:spcPct val="0"/>
        </a:spcBef>
        <a:spcAft>
          <a:spcPct val="0"/>
        </a:spcAft>
        <a:buClr>
          <a:srgbClr val="777777"/>
        </a:buClr>
        <a:buSzPct val="85000"/>
        <a:buChar char="»"/>
        <a:defRPr sz="2200">
          <a:solidFill>
            <a:schemeClr val="tx1"/>
          </a:solidFill>
          <a:latin typeface="+mn-lt"/>
          <a:ea typeface="+mn-ea"/>
        </a:defRPr>
      </a:lvl6pPr>
      <a:lvl7pPr marL="2971086" indent="-228546" algn="l" rtl="0" fontAlgn="base">
        <a:spcBef>
          <a:spcPct val="0"/>
        </a:spcBef>
        <a:spcAft>
          <a:spcPct val="0"/>
        </a:spcAft>
        <a:buClr>
          <a:srgbClr val="777777"/>
        </a:buClr>
        <a:buSzPct val="85000"/>
        <a:buChar char="»"/>
        <a:defRPr sz="2200">
          <a:solidFill>
            <a:schemeClr val="tx1"/>
          </a:solidFill>
          <a:latin typeface="+mn-lt"/>
          <a:ea typeface="+mn-ea"/>
        </a:defRPr>
      </a:lvl7pPr>
      <a:lvl8pPr marL="3428176" indent="-228546" algn="l" rtl="0" fontAlgn="base">
        <a:spcBef>
          <a:spcPct val="0"/>
        </a:spcBef>
        <a:spcAft>
          <a:spcPct val="0"/>
        </a:spcAft>
        <a:buClr>
          <a:srgbClr val="777777"/>
        </a:buClr>
        <a:buSzPct val="85000"/>
        <a:buChar char="»"/>
        <a:defRPr sz="2200">
          <a:solidFill>
            <a:schemeClr val="tx1"/>
          </a:solidFill>
          <a:latin typeface="+mn-lt"/>
          <a:ea typeface="+mn-ea"/>
        </a:defRPr>
      </a:lvl8pPr>
      <a:lvl9pPr marL="3885266" indent="-228546"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180" rtl="0" eaLnBrk="1" latinLnBrk="0" hangingPunct="1">
        <a:defRPr sz="1800" kern="1200">
          <a:solidFill>
            <a:schemeClr val="tx1"/>
          </a:solidFill>
          <a:latin typeface="+mn-lt"/>
          <a:ea typeface="+mn-ea"/>
          <a:cs typeface="+mn-cs"/>
        </a:defRPr>
      </a:lvl1pPr>
      <a:lvl2pPr marL="457090" algn="l" defTabSz="914180" rtl="0" eaLnBrk="1" latinLnBrk="0" hangingPunct="1">
        <a:defRPr sz="1800" kern="1200">
          <a:solidFill>
            <a:schemeClr val="tx1"/>
          </a:solidFill>
          <a:latin typeface="+mn-lt"/>
          <a:ea typeface="+mn-ea"/>
          <a:cs typeface="+mn-cs"/>
        </a:defRPr>
      </a:lvl2pPr>
      <a:lvl3pPr marL="914180" algn="l" defTabSz="914180" rtl="0" eaLnBrk="1" latinLnBrk="0" hangingPunct="1">
        <a:defRPr sz="1800" kern="1200">
          <a:solidFill>
            <a:schemeClr val="tx1"/>
          </a:solidFill>
          <a:latin typeface="+mn-lt"/>
          <a:ea typeface="+mn-ea"/>
          <a:cs typeface="+mn-cs"/>
        </a:defRPr>
      </a:lvl3pPr>
      <a:lvl4pPr marL="1371270" algn="l" defTabSz="914180" rtl="0" eaLnBrk="1" latinLnBrk="0" hangingPunct="1">
        <a:defRPr sz="1800" kern="1200">
          <a:solidFill>
            <a:schemeClr val="tx1"/>
          </a:solidFill>
          <a:latin typeface="+mn-lt"/>
          <a:ea typeface="+mn-ea"/>
          <a:cs typeface="+mn-cs"/>
        </a:defRPr>
      </a:lvl4pPr>
      <a:lvl5pPr marL="1828362" algn="l" defTabSz="914180" rtl="0" eaLnBrk="1" latinLnBrk="0" hangingPunct="1">
        <a:defRPr sz="1800" kern="1200">
          <a:solidFill>
            <a:schemeClr val="tx1"/>
          </a:solidFill>
          <a:latin typeface="+mn-lt"/>
          <a:ea typeface="+mn-ea"/>
          <a:cs typeface="+mn-cs"/>
        </a:defRPr>
      </a:lvl5pPr>
      <a:lvl6pPr marL="2285450" algn="l" defTabSz="914180" rtl="0" eaLnBrk="1" latinLnBrk="0" hangingPunct="1">
        <a:defRPr sz="1800" kern="1200">
          <a:solidFill>
            <a:schemeClr val="tx1"/>
          </a:solidFill>
          <a:latin typeface="+mn-lt"/>
          <a:ea typeface="+mn-ea"/>
          <a:cs typeface="+mn-cs"/>
        </a:defRPr>
      </a:lvl6pPr>
      <a:lvl7pPr marL="2742541" algn="l" defTabSz="914180" rtl="0" eaLnBrk="1" latinLnBrk="0" hangingPunct="1">
        <a:defRPr sz="1800" kern="1200">
          <a:solidFill>
            <a:schemeClr val="tx1"/>
          </a:solidFill>
          <a:latin typeface="+mn-lt"/>
          <a:ea typeface="+mn-ea"/>
          <a:cs typeface="+mn-cs"/>
        </a:defRPr>
      </a:lvl7pPr>
      <a:lvl8pPr marL="3199631" algn="l" defTabSz="914180" rtl="0" eaLnBrk="1" latinLnBrk="0" hangingPunct="1">
        <a:defRPr sz="1800" kern="1200">
          <a:solidFill>
            <a:schemeClr val="tx1"/>
          </a:solidFill>
          <a:latin typeface="+mn-lt"/>
          <a:ea typeface="+mn-ea"/>
          <a:cs typeface="+mn-cs"/>
        </a:defRPr>
      </a:lvl8pPr>
      <a:lvl9pPr marL="3656721" algn="l" defTabSz="914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consumer/user/findUserById/1" TargetMode="Externa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Layout" Target="../slideLayouts/slideLayout1.xml"/><Relationship Id="rId4" Type="http://schemas.openxmlformats.org/officeDocument/2006/relationships/tags" Target="../tags/tag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slideLayout" Target="../slideLayouts/slideLayout1.xml"/><Relationship Id="rId4" Type="http://schemas.openxmlformats.org/officeDocument/2006/relationships/tags" Target="../tags/tag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04802" y="558801"/>
            <a:ext cx="2438400" cy="553963"/>
          </a:xfrm>
          <a:prstGeom prst="rect">
            <a:avLst/>
          </a:prstGeom>
          <a:noFill/>
          <a:ln w="9525">
            <a:noFill/>
            <a:miter lim="800000"/>
            <a:headEnd/>
            <a:tailEnd/>
          </a:ln>
        </p:spPr>
        <p:txBody>
          <a:bodyPr lIns="91407" tIns="45703" rIns="91407" bIns="45703" anchor="ctr">
            <a:spAutoFit/>
          </a:bodyPr>
          <a:lstStyle/>
          <a:p>
            <a:r>
              <a:rPr lang="zh-CN" altLang="zh-CN" b="1" dirty="0">
                <a:latin typeface="Times New Roman" pitchFamily="18" charset="0"/>
                <a:ea typeface="黑体" pitchFamily="49" charset="-122"/>
                <a:cs typeface="Times New Roman" pitchFamily="18" charset="0"/>
              </a:rPr>
              <a:t>东软睿道内部公开</a:t>
            </a:r>
            <a:endParaRPr lang="zh-CN" altLang="en-US" sz="1400" dirty="0">
              <a:latin typeface="Times New Roman" pitchFamily="18" charset="0"/>
              <a:ea typeface="楷体_GB2312" pitchFamily="49" charset="-122"/>
              <a:cs typeface="Times New Roman" pitchFamily="18" charset="0"/>
            </a:endParaRPr>
          </a:p>
          <a:p>
            <a:r>
              <a:rPr lang="zh-CN" altLang="en-US" sz="1400" dirty="0">
                <a:latin typeface="Times New Roman" pitchFamily="18" charset="0"/>
                <a:ea typeface="楷体_GB2312" pitchFamily="49" charset="-122"/>
                <a:cs typeface="Times New Roman" pitchFamily="18" charset="0"/>
              </a:rPr>
              <a:t>文件编号：</a:t>
            </a:r>
            <a:r>
              <a:rPr lang="en-US" altLang="zh-CN" sz="1400" dirty="0">
                <a:latin typeface="Times New Roman" pitchFamily="18" charset="0"/>
                <a:ea typeface="楷体_GB2312" pitchFamily="49" charset="-122"/>
                <a:cs typeface="Times New Roman" pitchFamily="18" charset="0"/>
              </a:rPr>
              <a:t> D000-</a:t>
            </a:r>
            <a:endParaRPr lang="en-US" altLang="zh-CN" dirty="0"/>
          </a:p>
        </p:txBody>
      </p:sp>
      <p:sp>
        <p:nvSpPr>
          <p:cNvPr id="12291" name="Rectangle 3"/>
          <p:cNvSpPr>
            <a:spLocks noChangeArrowheads="1"/>
          </p:cNvSpPr>
          <p:nvPr/>
        </p:nvSpPr>
        <p:spPr bwMode="auto">
          <a:xfrm>
            <a:off x="900113" y="1592263"/>
            <a:ext cx="7010400" cy="1015628"/>
          </a:xfrm>
          <a:prstGeom prst="rect">
            <a:avLst/>
          </a:prstGeom>
          <a:noFill/>
          <a:ln w="9525">
            <a:noFill/>
            <a:miter lim="800000"/>
            <a:headEnd/>
            <a:tailEnd/>
          </a:ln>
        </p:spPr>
        <p:txBody>
          <a:bodyPr lIns="91407" tIns="45703" rIns="91407" bIns="45703" anchor="ctr">
            <a:spAutoFit/>
          </a:bodyPr>
          <a:lstStyle/>
          <a:p>
            <a:r>
              <a:rPr lang="en-US" altLang="zh-CN" sz="4400" b="1" dirty="0" smtClean="0">
                <a:latin typeface="黑体" pitchFamily="49" charset="-122"/>
                <a:ea typeface="黑体" pitchFamily="49" charset="-122"/>
              </a:rPr>
              <a:t>Spring Cloud</a:t>
            </a:r>
            <a:r>
              <a:rPr lang="zh-CN" altLang="en-US" sz="4400" b="1" dirty="0" smtClean="0">
                <a:latin typeface="黑体" pitchFamily="49" charset="-122"/>
                <a:ea typeface="黑体" pitchFamily="49" charset="-122"/>
              </a:rPr>
              <a:t>微服务架构</a:t>
            </a:r>
            <a:endParaRPr lang="en-US" altLang="zh-CN" sz="4400" b="1" dirty="0" smtClean="0">
              <a:latin typeface="黑体" pitchFamily="49" charset="-122"/>
              <a:ea typeface="黑体" pitchFamily="49" charset="-122"/>
            </a:endParaRPr>
          </a:p>
          <a:p>
            <a:r>
              <a:rPr lang="zh-CN" altLang="en-US" sz="1400" b="1" dirty="0" smtClean="0">
                <a:latin typeface="黑体" pitchFamily="49" charset="-122"/>
                <a:ea typeface="黑体" pitchFamily="49" charset="-122"/>
                <a:cs typeface="Times New Roman" pitchFamily="18" charset="0"/>
              </a:rPr>
              <a:t>版本：</a:t>
            </a:r>
            <a:r>
              <a:rPr lang="en-US" altLang="zh-CN" sz="1400" b="1" dirty="0" smtClean="0">
                <a:latin typeface="黑体" pitchFamily="49" charset="-122"/>
                <a:ea typeface="黑体" pitchFamily="49" charset="-122"/>
                <a:cs typeface="Times New Roman" pitchFamily="18" charset="0"/>
              </a:rPr>
              <a:t>1.0.0</a:t>
            </a:r>
            <a:endParaRPr lang="en-US" altLang="zh-CN" sz="1100" b="1" dirty="0">
              <a:latin typeface="黑体" pitchFamily="49" charset="-122"/>
              <a:ea typeface="黑体" pitchFamily="49" charset="-122"/>
            </a:endParaRPr>
          </a:p>
        </p:txBody>
      </p:sp>
      <p:sp>
        <p:nvSpPr>
          <p:cNvPr id="12292" name="Rectangle 4"/>
          <p:cNvSpPr>
            <a:spLocks noChangeArrowheads="1"/>
          </p:cNvSpPr>
          <p:nvPr/>
        </p:nvSpPr>
        <p:spPr bwMode="auto">
          <a:xfrm>
            <a:off x="0" y="4953002"/>
            <a:ext cx="9144000" cy="1031017"/>
          </a:xfrm>
          <a:prstGeom prst="rect">
            <a:avLst/>
          </a:prstGeom>
          <a:noFill/>
          <a:ln w="9525">
            <a:noFill/>
            <a:miter lim="800000"/>
            <a:headEnd/>
            <a:tailEnd/>
          </a:ln>
        </p:spPr>
        <p:txBody>
          <a:bodyPr lIns="91407" tIns="45703" rIns="91407" bIns="45703" anchor="ctr">
            <a:spAutoFit/>
          </a:bodyPr>
          <a:lstStyle/>
          <a:p>
            <a:pPr algn="ctr"/>
            <a:r>
              <a:rPr lang="zh-CN" altLang="zh-CN" sz="1400" b="1" dirty="0">
                <a:latin typeface="楷体_GB2312" pitchFamily="49" charset="-122"/>
                <a:ea typeface="楷体_GB2312" pitchFamily="49" charset="-122"/>
                <a:cs typeface="Times New Roman" pitchFamily="18" charset="0"/>
              </a:rPr>
              <a:t>东软睿道教育信息技术有限公司</a:t>
            </a:r>
          </a:p>
          <a:p>
            <a:pPr algn="ctr"/>
            <a:r>
              <a:rPr lang="en-US" altLang="zh-CN" sz="1500" b="1" dirty="0">
                <a:latin typeface="Times New Roman" pitchFamily="18" charset="0"/>
                <a:ea typeface="楷体_GB2312" pitchFamily="49" charset="-122"/>
                <a:cs typeface="Times New Roman" pitchFamily="18" charset="0"/>
              </a:rPr>
              <a:t>(</a:t>
            </a:r>
            <a:r>
              <a:rPr lang="zh-CN" altLang="en-US" sz="1500" b="1" dirty="0">
                <a:latin typeface="Times New Roman" pitchFamily="18" charset="0"/>
                <a:ea typeface="楷体_GB2312" pitchFamily="49" charset="-122"/>
                <a:cs typeface="Times New Roman" pitchFamily="18" charset="0"/>
              </a:rPr>
              <a:t>版权所有，翻版必究</a:t>
            </a:r>
            <a:r>
              <a:rPr lang="en-US" altLang="zh-CN" sz="1500" b="1" dirty="0">
                <a:latin typeface="Times New Roman" pitchFamily="18" charset="0"/>
                <a:ea typeface="楷体_GB2312" pitchFamily="49" charset="-122"/>
                <a:cs typeface="Times New Roman" pitchFamily="18" charset="0"/>
              </a:rPr>
              <a:t>)</a:t>
            </a:r>
            <a:endParaRPr lang="en-US" altLang="zh-CN" sz="1100" dirty="0">
              <a:ea typeface="楷体_GB2312" pitchFamily="49" charset="-122"/>
              <a:cs typeface="Times New Roman" pitchFamily="18" charset="0"/>
            </a:endParaRPr>
          </a:p>
          <a:p>
            <a:pPr algn="ctr"/>
            <a:r>
              <a:rPr lang="en-US" altLang="zh-CN" sz="1500" b="1" dirty="0">
                <a:latin typeface="Times New Roman" pitchFamily="18" charset="0"/>
                <a:ea typeface="黑体" pitchFamily="49" charset="-122"/>
                <a:cs typeface="Times New Roman" pitchFamily="18" charset="0"/>
              </a:rPr>
              <a:t>Copyright </a:t>
            </a:r>
            <a:r>
              <a:rPr lang="en-US" altLang="zh-CN" sz="1500" b="1" dirty="0">
                <a:ea typeface="黑体" pitchFamily="49" charset="-122"/>
                <a:cs typeface="Times New Roman" pitchFamily="18" charset="0"/>
              </a:rPr>
              <a:t>©</a:t>
            </a:r>
            <a:r>
              <a:rPr lang="en-US" altLang="zh-CN" sz="1500" b="1" dirty="0">
                <a:latin typeface="Times New Roman" pitchFamily="18" charset="0"/>
                <a:ea typeface="黑体" pitchFamily="49" charset="-122"/>
                <a:cs typeface="Times New Roman" pitchFamily="18" charset="0"/>
              </a:rPr>
              <a:t> </a:t>
            </a:r>
            <a:r>
              <a:rPr lang="en-US" altLang="zh-CN" sz="1500" b="1" dirty="0" err="1">
                <a:latin typeface="Times New Roman" pitchFamily="18" charset="0"/>
                <a:ea typeface="黑体" pitchFamily="49" charset="-122"/>
                <a:cs typeface="Times New Roman" pitchFamily="18" charset="0"/>
              </a:rPr>
              <a:t>Neusoft</a:t>
            </a:r>
            <a:r>
              <a:rPr lang="en-US" altLang="zh-CN" sz="1500" b="1" dirty="0">
                <a:latin typeface="Times New Roman" pitchFamily="18" charset="0"/>
                <a:ea typeface="黑体" pitchFamily="49" charset="-122"/>
                <a:cs typeface="Times New Roman" pitchFamily="18" charset="0"/>
              </a:rPr>
              <a:t> Educational Information Technology Co., Ltd</a:t>
            </a:r>
            <a:endParaRPr lang="en-US" altLang="zh-CN" sz="1100" dirty="0">
              <a:cs typeface="Times New Roman" pitchFamily="18" charset="0"/>
            </a:endParaRPr>
          </a:p>
          <a:p>
            <a:pPr algn="ctr"/>
            <a:r>
              <a:rPr lang="en-US" altLang="zh-CN" sz="1500" b="1" dirty="0">
                <a:latin typeface="Times New Roman" pitchFamily="18" charset="0"/>
                <a:ea typeface="黑体" pitchFamily="49" charset="-122"/>
              </a:rPr>
              <a:t>All Rights Reserved</a:t>
            </a:r>
            <a:endParaRPr lang="en-US" altLang="zh-CN" dirty="0">
              <a:cs typeface="Times New Roman" pitchFamily="18" charset="0"/>
            </a:endParaRPr>
          </a:p>
        </p:txBody>
      </p:sp>
      <p:sp>
        <p:nvSpPr>
          <p:cNvPr id="5" name="Rectangle 3"/>
          <p:cNvSpPr txBox="1">
            <a:spLocks noChangeArrowheads="1"/>
          </p:cNvSpPr>
          <p:nvPr/>
        </p:nvSpPr>
        <p:spPr>
          <a:xfrm>
            <a:off x="2124076" y="3716339"/>
            <a:ext cx="6048324" cy="576262"/>
          </a:xfrm>
          <a:prstGeom prst="rect">
            <a:avLst/>
          </a:prstGeom>
        </p:spPr>
        <p:txBody>
          <a:bodyPr lIns="91407" tIns="45703" rIns="91407" bIns="45703"/>
          <a:lstStyle/>
          <a:p>
            <a:pPr algn="ctr">
              <a:defRPr/>
            </a:pPr>
            <a:r>
              <a:rPr lang="zh-CN" altLang="en-US" sz="3200" b="1" kern="0" dirty="0" smtClean="0">
                <a:solidFill>
                  <a:schemeClr val="tx2"/>
                </a:solidFill>
                <a:latin typeface="黑体" pitchFamily="49" charset="-122"/>
                <a:ea typeface="黑体" pitchFamily="49" charset="-122"/>
                <a:cs typeface="+mj-cs"/>
              </a:rPr>
              <a:t>第</a:t>
            </a:r>
            <a:r>
              <a:rPr lang="en-US" altLang="zh-CN" sz="3200" b="1" kern="0" smtClean="0">
                <a:solidFill>
                  <a:schemeClr val="tx2"/>
                </a:solidFill>
                <a:latin typeface="黑体" pitchFamily="49" charset="-122"/>
                <a:ea typeface="黑体" pitchFamily="49" charset="-122"/>
                <a:cs typeface="+mj-cs"/>
              </a:rPr>
              <a:t>5</a:t>
            </a:r>
            <a:r>
              <a:rPr lang="zh-CN" altLang="en-US" sz="3200" b="1" kern="0" smtClean="0">
                <a:solidFill>
                  <a:schemeClr val="tx2"/>
                </a:solidFill>
                <a:latin typeface="黑体" pitchFamily="49" charset="-122"/>
                <a:ea typeface="黑体" pitchFamily="49" charset="-122"/>
                <a:cs typeface="+mj-cs"/>
              </a:rPr>
              <a:t>章 </a:t>
            </a:r>
            <a:r>
              <a:rPr lang="en-US" altLang="zh-CN" sz="3200" b="1" kern="0" dirty="0" smtClean="0">
                <a:solidFill>
                  <a:schemeClr val="tx2"/>
                </a:solidFill>
                <a:latin typeface="黑体" pitchFamily="49" charset="-122"/>
                <a:ea typeface="黑体" pitchFamily="49" charset="-122"/>
                <a:cs typeface="+mj-cs"/>
              </a:rPr>
              <a:t>Feign</a:t>
            </a:r>
            <a:r>
              <a:rPr lang="zh-CN" altLang="en-US" sz="3200" b="1" kern="0" dirty="0" smtClean="0">
                <a:solidFill>
                  <a:schemeClr val="tx2"/>
                </a:solidFill>
                <a:latin typeface="黑体" pitchFamily="49" charset="-122"/>
                <a:ea typeface="黑体" pitchFamily="49" charset="-122"/>
                <a:cs typeface="+mj-cs"/>
              </a:rPr>
              <a:t>负载均衡</a:t>
            </a:r>
            <a:endParaRPr lang="en-US" altLang="zh-CN" sz="3200" b="1" kern="0" dirty="0">
              <a:solidFill>
                <a:schemeClr val="tx2"/>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a:t>
            </a:r>
            <a:r>
              <a:rPr lang="en-US" altLang="zh-CN" dirty="0" smtClean="0"/>
              <a:t>Feign</a:t>
            </a:r>
            <a:r>
              <a:rPr lang="zh-CN" altLang="en-US" dirty="0" smtClean="0"/>
              <a:t>接口</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Feign</a:t>
            </a:r>
            <a:r>
              <a:rPr lang="zh-CN" altLang="en-US" dirty="0" smtClean="0"/>
              <a:t>与</a:t>
            </a:r>
            <a:r>
              <a:rPr lang="en-US" altLang="zh-CN" dirty="0" smtClean="0"/>
              <a:t>Ribbon</a:t>
            </a:r>
            <a:r>
              <a:rPr lang="zh-CN" altLang="en-US" dirty="0" smtClean="0"/>
              <a:t>不同的是需要调用前实现规范化接口，使用</a:t>
            </a:r>
            <a:r>
              <a:rPr lang="en-US" altLang="zh-CN" dirty="0" smtClean="0"/>
              <a:t>@</a:t>
            </a:r>
            <a:r>
              <a:rPr lang="en-US" altLang="zh-CN" dirty="0" err="1" smtClean="0"/>
              <a:t>FeignClient</a:t>
            </a:r>
            <a:r>
              <a:rPr lang="zh-CN" altLang="en-US" dirty="0" smtClean="0"/>
              <a:t>和</a:t>
            </a:r>
            <a:r>
              <a:rPr lang="en-US" altLang="zh-CN" dirty="0" err="1" smtClean="0"/>
              <a:t>SpringMVC</a:t>
            </a:r>
            <a:r>
              <a:rPr lang="zh-CN" altLang="en-US" dirty="0" smtClean="0"/>
              <a:t>注解</a:t>
            </a:r>
            <a:r>
              <a:rPr lang="zh-CN" altLang="en-US" dirty="0" smtClean="0"/>
              <a:t>来绑定服务提供方的</a:t>
            </a:r>
            <a:r>
              <a:rPr lang="en-US" altLang="zh-CN" dirty="0" smtClean="0"/>
              <a:t>REST</a:t>
            </a:r>
          </a:p>
          <a:p>
            <a:endParaRPr lang="en-US" altLang="zh-CN" dirty="0" smtClean="0"/>
          </a:p>
          <a:p>
            <a:r>
              <a:rPr lang="zh-CN" altLang="en-US" dirty="0" smtClean="0"/>
              <a:t>新建</a:t>
            </a:r>
            <a:r>
              <a:rPr lang="en-US" altLang="zh-CN" dirty="0" err="1" smtClean="0"/>
              <a:t>UserClientService</a:t>
            </a:r>
            <a:r>
              <a:rPr lang="zh-CN" altLang="en-US" dirty="0" smtClean="0"/>
              <a:t>接口并新增注解</a:t>
            </a:r>
            <a:r>
              <a:rPr lang="en-US" altLang="zh-CN" dirty="0" smtClean="0"/>
              <a:t>@</a:t>
            </a:r>
            <a:r>
              <a:rPr lang="en-US" altLang="zh-CN" dirty="0" err="1" smtClean="0"/>
              <a:t>FeignClient</a:t>
            </a:r>
            <a:endParaRPr lang="en-US" altLang="zh-CN" dirty="0" smtClean="0"/>
          </a:p>
        </p:txBody>
      </p:sp>
      <p:pic>
        <p:nvPicPr>
          <p:cNvPr id="9218" name="Picture 2"/>
          <p:cNvPicPr>
            <a:picLocks noChangeAspect="1" noChangeArrowheads="1"/>
          </p:cNvPicPr>
          <p:nvPr/>
        </p:nvPicPr>
        <p:blipFill>
          <a:blip r:embed="rId2" cstate="print"/>
          <a:srcRect/>
          <a:stretch>
            <a:fillRect/>
          </a:stretch>
        </p:blipFill>
        <p:spPr bwMode="auto">
          <a:xfrm>
            <a:off x="971600" y="2852936"/>
            <a:ext cx="6462713" cy="1676400"/>
          </a:xfrm>
          <a:prstGeom prst="rect">
            <a:avLst/>
          </a:prstGeom>
          <a:noFill/>
          <a:ln w="9525">
            <a:noFill/>
            <a:miter lim="800000"/>
            <a:headEnd/>
            <a:tailEnd/>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a:t>
            </a:r>
            <a:r>
              <a:rPr lang="en-US" altLang="zh-CN" dirty="0" smtClean="0"/>
              <a:t>Feign</a:t>
            </a:r>
            <a:r>
              <a:rPr lang="zh-CN" altLang="en-US" dirty="0" smtClean="0"/>
              <a:t>接口</a:t>
            </a:r>
            <a:endParaRPr lang="zh-CN" altLang="en-US" dirty="0"/>
          </a:p>
        </p:txBody>
      </p:sp>
      <p:sp>
        <p:nvSpPr>
          <p:cNvPr id="3" name="内容占位符 2"/>
          <p:cNvSpPr>
            <a:spLocks noGrp="1"/>
          </p:cNvSpPr>
          <p:nvPr>
            <p:ph idx="1"/>
          </p:nvPr>
        </p:nvSpPr>
        <p:spPr/>
        <p:txBody>
          <a:bodyPr/>
          <a:lstStyle/>
          <a:p>
            <a:r>
              <a:rPr lang="en-US" altLang="zh-CN" dirty="0" err="1" smtClean="0"/>
              <a:t>mvn</a:t>
            </a:r>
            <a:r>
              <a:rPr lang="en-US" altLang="zh-CN" dirty="0" smtClean="0"/>
              <a:t> clean install</a:t>
            </a:r>
            <a:endParaRPr lang="zh-CN" alt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Feign</a:t>
            </a:r>
            <a:r>
              <a:rPr lang="zh-CN" altLang="en-US" dirty="0" smtClean="0"/>
              <a:t>服务消费者</a:t>
            </a:r>
            <a:endParaRPr lang="zh-CN" altLang="en-US" dirty="0"/>
          </a:p>
        </p:txBody>
      </p:sp>
      <p:sp>
        <p:nvSpPr>
          <p:cNvPr id="3" name="内容占位符 2"/>
          <p:cNvSpPr>
            <a:spLocks noGrp="1"/>
          </p:cNvSpPr>
          <p:nvPr>
            <p:ph idx="1"/>
          </p:nvPr>
        </p:nvSpPr>
        <p:spPr/>
        <p:txBody>
          <a:bodyPr/>
          <a:lstStyle/>
          <a:p>
            <a:r>
              <a:rPr lang="zh-CN" altLang="en-US" dirty="0" smtClean="0"/>
              <a:t>实现步骤</a:t>
            </a:r>
            <a:endParaRPr lang="en-US" altLang="zh-CN" dirty="0" smtClean="0"/>
          </a:p>
          <a:p>
            <a:pPr lvl="1"/>
            <a:r>
              <a:rPr lang="zh-CN" altLang="en-US" dirty="0" smtClean="0"/>
              <a:t>新建</a:t>
            </a:r>
            <a:r>
              <a:rPr lang="en-US" altLang="zh-CN" dirty="0" smtClean="0"/>
              <a:t>Module</a:t>
            </a:r>
            <a:r>
              <a:rPr lang="zh-CN" altLang="en-US" dirty="0" smtClean="0"/>
              <a:t>模块</a:t>
            </a:r>
            <a:r>
              <a:rPr lang="en-US" altLang="zh-CN" dirty="0" err="1" smtClean="0"/>
              <a:t>mscloud</a:t>
            </a:r>
            <a:r>
              <a:rPr lang="en-US" altLang="zh-CN" dirty="0" smtClean="0"/>
              <a:t>-consumer-user-feign</a:t>
            </a:r>
            <a:endParaRPr lang="en-US" altLang="zh-CN" dirty="0" smtClean="0"/>
          </a:p>
          <a:p>
            <a:pPr lvl="2"/>
            <a:r>
              <a:rPr lang="zh-CN" altLang="en-US" dirty="0" smtClean="0"/>
              <a:t>参考</a:t>
            </a:r>
            <a:r>
              <a:rPr lang="en-US" altLang="zh-CN" dirty="0" smtClean="0"/>
              <a:t>mscloud-consumer-user-ribbon-80</a:t>
            </a:r>
            <a:r>
              <a:rPr lang="zh-CN" altLang="en-US" dirty="0" smtClean="0"/>
              <a:t>，进行修改</a:t>
            </a:r>
            <a:endParaRPr lang="en-US" altLang="zh-CN" dirty="0" smtClean="0"/>
          </a:p>
          <a:p>
            <a:pPr lvl="1"/>
            <a:r>
              <a:rPr lang="zh-CN" altLang="en-US" dirty="0" smtClean="0"/>
              <a:t>修改</a:t>
            </a:r>
            <a:r>
              <a:rPr lang="en-US" altLang="zh-CN" dirty="0" smtClean="0"/>
              <a:t>pom.xml</a:t>
            </a:r>
            <a:endParaRPr lang="en-US" altLang="zh-CN" dirty="0" smtClean="0"/>
          </a:p>
          <a:p>
            <a:pPr lvl="1"/>
            <a:r>
              <a:rPr lang="zh-CN" altLang="en-US" dirty="0" smtClean="0"/>
              <a:t>修改</a:t>
            </a:r>
            <a:r>
              <a:rPr lang="en-US" altLang="zh-CN" dirty="0" smtClean="0"/>
              <a:t>Controller</a:t>
            </a:r>
            <a:endParaRPr lang="en-US" altLang="zh-CN" dirty="0" smtClean="0"/>
          </a:p>
          <a:p>
            <a:pPr lvl="1"/>
            <a:r>
              <a:rPr lang="zh-CN" altLang="en-US" dirty="0" smtClean="0"/>
              <a:t>修改</a:t>
            </a:r>
            <a:r>
              <a:rPr lang="zh-CN" altLang="en-US" dirty="0" smtClean="0"/>
              <a:t>主</a:t>
            </a:r>
            <a:r>
              <a:rPr lang="zh-CN" altLang="en-US" dirty="0" smtClean="0"/>
              <a:t>启动类</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smtClean="0">
                <a:solidFill>
                  <a:srgbClr val="FF3300"/>
                </a:solidFill>
              </a:rPr>
              <a:t>ch05-01-feign</a:t>
            </a:r>
            <a:r>
              <a:rPr lang="zh-CN" altLang="en-US" dirty="0" smtClean="0">
                <a:solidFill>
                  <a:srgbClr val="FF3300"/>
                </a:solidFill>
              </a:rPr>
              <a:t>负载均衡</a:t>
            </a:r>
            <a:r>
              <a:rPr lang="en-US" altLang="zh-CN" dirty="0" smtClean="0">
                <a:solidFill>
                  <a:srgbClr val="FF3300"/>
                </a:solidFill>
              </a:rPr>
              <a:t>/</a:t>
            </a:r>
            <a:r>
              <a:rPr lang="en-US" altLang="zh-CN" dirty="0" smtClean="0">
                <a:solidFill>
                  <a:srgbClr val="FF3300"/>
                </a:solidFill>
              </a:rPr>
              <a:t> </a:t>
            </a:r>
            <a:r>
              <a:rPr lang="en-US" altLang="zh-CN" dirty="0" err="1" smtClean="0">
                <a:solidFill>
                  <a:srgbClr val="FF3300"/>
                </a:solidFill>
              </a:rPr>
              <a:t>mscloud</a:t>
            </a:r>
            <a:r>
              <a:rPr lang="en-US" altLang="zh-CN" dirty="0" smtClean="0">
                <a:solidFill>
                  <a:srgbClr val="FF3300"/>
                </a:solidFill>
              </a:rPr>
              <a:t>-consumer-user-feign</a:t>
            </a:r>
            <a:endParaRPr lang="zh-CN" altLang="en-US" dirty="0" smtClean="0">
              <a:solidFill>
                <a:srgbClr val="FF3300"/>
              </a:solidFill>
            </a:endParaRPr>
          </a:p>
          <a:p>
            <a:pPr lvl="1"/>
            <a:endParaRPr lang="en-US" altLang="zh-CN" dirty="0" smtClean="0"/>
          </a:p>
          <a:p>
            <a:pPr lvl="1"/>
            <a:endParaRPr lang="en-US" altLang="zh-CN" dirty="0" smtClean="0"/>
          </a:p>
          <a:p>
            <a:pPr lvl="1"/>
            <a:endParaRPr lang="zh-CN" alt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Feign</a:t>
            </a:r>
            <a:r>
              <a:rPr lang="zh-CN" altLang="en-US" dirty="0" smtClean="0"/>
              <a:t>服务消费者</a:t>
            </a:r>
            <a:endParaRPr lang="zh-CN" altLang="en-US" dirty="0"/>
          </a:p>
        </p:txBody>
      </p:sp>
      <p:sp>
        <p:nvSpPr>
          <p:cNvPr id="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err="1" smtClean="0"/>
              <a:t>mscloud</a:t>
            </a:r>
            <a:r>
              <a:rPr lang="en-US" altLang="zh-CN" dirty="0" smtClean="0"/>
              <a:t>-consumer-user-feign</a:t>
            </a:r>
            <a:endParaRPr lang="en-US" altLang="zh-CN" dirty="0" smtClean="0"/>
          </a:p>
          <a:p>
            <a:pPr lvl="1"/>
            <a:r>
              <a:rPr lang="zh-CN" altLang="en-US" dirty="0" smtClean="0"/>
              <a:t>参考</a:t>
            </a:r>
            <a:r>
              <a:rPr lang="en-US" altLang="zh-CN" dirty="0" smtClean="0"/>
              <a:t>mscloud-consumer-user-ribbon-80</a:t>
            </a:r>
            <a:r>
              <a:rPr lang="zh-CN" altLang="en-US" dirty="0" smtClean="0"/>
              <a:t>实现</a:t>
            </a:r>
            <a:endParaRPr lang="en-US" altLang="zh-CN" dirty="0" smtClean="0"/>
          </a:p>
          <a:p>
            <a:pPr lvl="1"/>
            <a:r>
              <a:rPr lang="zh-CN" altLang="en-US" dirty="0" smtClean="0"/>
              <a:t>修改主启动类名</a:t>
            </a:r>
            <a:endParaRPr lang="en-US" altLang="zh-CN" dirty="0" smtClean="0"/>
          </a:p>
          <a:p>
            <a:pPr lvl="1"/>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1331641" y="2204865"/>
            <a:ext cx="5040560" cy="3816936"/>
          </a:xfrm>
          <a:prstGeom prst="rect">
            <a:avLst/>
          </a:prstGeom>
          <a:noFill/>
          <a:ln w="9525">
            <a:noFill/>
            <a:miter lim="800000"/>
            <a:headEnd/>
            <a:tailEnd/>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Feign</a:t>
            </a:r>
            <a:r>
              <a:rPr lang="zh-CN" altLang="en-US" dirty="0" smtClean="0"/>
              <a:t>服务消费者</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pom.xml</a:t>
            </a:r>
            <a:endParaRPr lang="en-US" altLang="zh-CN" dirty="0" smtClean="0"/>
          </a:p>
          <a:p>
            <a:pPr lvl="1"/>
            <a:r>
              <a:rPr lang="zh-CN" altLang="en-US" dirty="0" smtClean="0"/>
              <a:t>添加</a:t>
            </a:r>
            <a:r>
              <a:rPr lang="zh-CN" altLang="en-US" dirty="0" smtClean="0"/>
              <a:t>对</a:t>
            </a:r>
            <a:r>
              <a:rPr lang="en-US" altLang="zh-CN" dirty="0" smtClean="0"/>
              <a:t>feign</a:t>
            </a:r>
            <a:r>
              <a:rPr lang="zh-CN" altLang="en-US" dirty="0" smtClean="0"/>
              <a:t>的支持</a:t>
            </a:r>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1043608" y="2636912"/>
            <a:ext cx="5819752" cy="851718"/>
          </a:xfrm>
          <a:prstGeom prst="rect">
            <a:avLst/>
          </a:prstGeom>
          <a:noFill/>
          <a:ln w="9525">
            <a:noFill/>
            <a:miter lim="800000"/>
            <a:headEnd/>
            <a:tailEnd/>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Feign</a:t>
            </a:r>
            <a:r>
              <a:rPr lang="zh-CN" altLang="en-US" dirty="0" smtClean="0"/>
              <a:t>服务消费者</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Controller</a:t>
            </a:r>
          </a:p>
          <a:p>
            <a:pPr lvl="1"/>
            <a:r>
              <a:rPr lang="zh-CN" altLang="en-US" dirty="0" smtClean="0"/>
              <a:t>添加上一步新建的</a:t>
            </a:r>
            <a:r>
              <a:rPr lang="en-US" altLang="zh-CN" dirty="0" err="1" smtClean="0"/>
              <a:t>UserClientService</a:t>
            </a:r>
            <a:r>
              <a:rPr lang="zh-CN" altLang="en-US" dirty="0" smtClean="0"/>
              <a:t>接口</a:t>
            </a:r>
            <a:endParaRPr lang="zh-CN" altLang="en-US" dirty="0"/>
          </a:p>
        </p:txBody>
      </p:sp>
      <p:pic>
        <p:nvPicPr>
          <p:cNvPr id="12292" name="Picture 4"/>
          <p:cNvPicPr>
            <a:picLocks noChangeAspect="1" noChangeArrowheads="1"/>
          </p:cNvPicPr>
          <p:nvPr/>
        </p:nvPicPr>
        <p:blipFill>
          <a:blip r:embed="rId2" cstate="print"/>
          <a:srcRect/>
          <a:stretch>
            <a:fillRect/>
          </a:stretch>
        </p:blipFill>
        <p:spPr bwMode="auto">
          <a:xfrm>
            <a:off x="1619672" y="1988840"/>
            <a:ext cx="4648200" cy="2827337"/>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Feign</a:t>
            </a:r>
            <a:r>
              <a:rPr lang="zh-CN" altLang="en-US" dirty="0" smtClean="0"/>
              <a:t>服务消费者</a:t>
            </a:r>
            <a:endParaRPr lang="zh-CN" altLang="en-US" dirty="0"/>
          </a:p>
        </p:txBody>
      </p:sp>
      <p:sp>
        <p:nvSpPr>
          <p:cNvPr id="3" name="内容占位符 2"/>
          <p:cNvSpPr>
            <a:spLocks noGrp="1"/>
          </p:cNvSpPr>
          <p:nvPr>
            <p:ph idx="1"/>
          </p:nvPr>
        </p:nvSpPr>
        <p:spPr/>
        <p:txBody>
          <a:bodyPr/>
          <a:lstStyle/>
          <a:p>
            <a:r>
              <a:rPr lang="zh-CN" altLang="en-US" dirty="0" smtClean="0"/>
              <a:t>修改</a:t>
            </a:r>
            <a:r>
              <a:rPr lang="zh-CN" altLang="en-US" dirty="0" smtClean="0"/>
              <a:t>主启动类</a:t>
            </a:r>
            <a:endParaRPr lang="en-US" altLang="zh-CN" dirty="0" smtClean="0"/>
          </a:p>
          <a:p>
            <a:pPr lvl="1"/>
            <a:r>
              <a:rPr lang="zh-CN" altLang="en-US" dirty="0" smtClean="0"/>
              <a:t>添加</a:t>
            </a:r>
            <a:r>
              <a:rPr lang="en-US" altLang="zh-CN" dirty="0" smtClean="0"/>
              <a:t>@</a:t>
            </a:r>
            <a:r>
              <a:rPr lang="en-US" altLang="zh-CN" dirty="0" err="1" smtClean="0"/>
              <a:t>EnableFeignClients</a:t>
            </a:r>
            <a:endParaRPr lang="zh-CN" altLang="en-US" dirty="0"/>
          </a:p>
        </p:txBody>
      </p:sp>
      <p:pic>
        <p:nvPicPr>
          <p:cNvPr id="13314" name="Picture 2"/>
          <p:cNvPicPr>
            <a:picLocks noChangeAspect="1" noChangeArrowheads="1"/>
          </p:cNvPicPr>
          <p:nvPr/>
        </p:nvPicPr>
        <p:blipFill>
          <a:blip r:embed="rId2" cstate="print"/>
          <a:srcRect/>
          <a:stretch>
            <a:fillRect/>
          </a:stretch>
        </p:blipFill>
        <p:spPr bwMode="auto">
          <a:xfrm>
            <a:off x="1259632" y="2060848"/>
            <a:ext cx="5295900" cy="1768475"/>
          </a:xfrm>
          <a:prstGeom prst="rect">
            <a:avLst/>
          </a:prstGeom>
          <a:noFill/>
          <a:ln w="9525">
            <a:noFill/>
            <a:miter lim="800000"/>
            <a:headEnd/>
            <a:tailEnd/>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endParaRPr lang="zh-CN" altLang="en-US" dirty="0"/>
          </a:p>
        </p:txBody>
      </p:sp>
      <p:sp>
        <p:nvSpPr>
          <p:cNvPr id="3" name="内容占位符 2"/>
          <p:cNvSpPr>
            <a:spLocks noGrp="1"/>
          </p:cNvSpPr>
          <p:nvPr>
            <p:ph idx="1"/>
          </p:nvPr>
        </p:nvSpPr>
        <p:spPr/>
        <p:txBody>
          <a:bodyPr/>
          <a:lstStyle/>
          <a:p>
            <a:r>
              <a:rPr lang="zh-CN" altLang="en-US" dirty="0" smtClean="0"/>
              <a:t>步骤</a:t>
            </a:r>
            <a:endParaRPr lang="en-US" altLang="zh-CN" dirty="0" smtClean="0"/>
          </a:p>
          <a:p>
            <a:pPr lvl="1"/>
            <a:r>
              <a:rPr lang="zh-CN" altLang="en-US" dirty="0" smtClean="0"/>
              <a:t>启动</a:t>
            </a:r>
            <a:r>
              <a:rPr lang="en-US" altLang="zh-CN" dirty="0" smtClean="0"/>
              <a:t>3</a:t>
            </a:r>
            <a:r>
              <a:rPr lang="zh-CN" altLang="en-US" dirty="0" smtClean="0"/>
              <a:t>个</a:t>
            </a:r>
            <a:r>
              <a:rPr lang="en-US" altLang="zh-CN" dirty="0" smtClean="0"/>
              <a:t>Eureka</a:t>
            </a:r>
            <a:r>
              <a:rPr lang="zh-CN" altLang="en-US" dirty="0" smtClean="0"/>
              <a:t>集群</a:t>
            </a:r>
            <a:endParaRPr lang="en-US" altLang="zh-CN" dirty="0" smtClean="0"/>
          </a:p>
          <a:p>
            <a:pPr lvl="1"/>
            <a:r>
              <a:rPr lang="zh-CN" altLang="en-US" dirty="0" smtClean="0"/>
              <a:t>启动</a:t>
            </a:r>
            <a:r>
              <a:rPr lang="en-US" altLang="zh-CN" dirty="0" smtClean="0"/>
              <a:t>3</a:t>
            </a:r>
            <a:r>
              <a:rPr lang="zh-CN" altLang="en-US" dirty="0" smtClean="0"/>
              <a:t>个</a:t>
            </a:r>
            <a:r>
              <a:rPr lang="zh-CN" altLang="en-US" dirty="0" smtClean="0"/>
              <a:t>用户</a:t>
            </a:r>
            <a:r>
              <a:rPr lang="zh-CN" altLang="en-US" dirty="0" smtClean="0"/>
              <a:t>微</a:t>
            </a:r>
            <a:r>
              <a:rPr lang="zh-CN" altLang="en-US" dirty="0" smtClean="0"/>
              <a:t>服务</a:t>
            </a:r>
            <a:r>
              <a:rPr lang="en-US" altLang="zh-CN" dirty="0" smtClean="0"/>
              <a:t>8001/8002/8003</a:t>
            </a:r>
          </a:p>
          <a:p>
            <a:pPr lvl="1"/>
            <a:r>
              <a:rPr lang="zh-CN" altLang="en-US" dirty="0" smtClean="0"/>
              <a:t>启动</a:t>
            </a:r>
            <a:r>
              <a:rPr lang="en-US" altLang="zh-CN" dirty="0" smtClean="0"/>
              <a:t>Feign</a:t>
            </a:r>
            <a:r>
              <a:rPr lang="zh-CN" altLang="en-US" dirty="0" smtClean="0"/>
              <a:t>服务消费者</a:t>
            </a:r>
            <a:endParaRPr lang="en-US" altLang="zh-CN" dirty="0" smtClean="0"/>
          </a:p>
          <a:p>
            <a:pPr lvl="1"/>
            <a:r>
              <a:rPr lang="zh-CN" altLang="en-US" dirty="0" smtClean="0"/>
              <a:t>浏览器</a:t>
            </a:r>
            <a:endParaRPr lang="en-US" altLang="zh-CN" dirty="0" smtClean="0"/>
          </a:p>
          <a:p>
            <a:pPr lvl="2"/>
            <a:r>
              <a:rPr lang="en-US" altLang="zh-CN" dirty="0" smtClean="0">
                <a:hlinkClick r:id="rId2"/>
              </a:rPr>
              <a:t>http://localhost/consumer/user/findUserById/1</a:t>
            </a:r>
            <a:endParaRPr lang="en-US" altLang="zh-CN" dirty="0" smtClean="0"/>
          </a:p>
          <a:p>
            <a:pPr lvl="2"/>
            <a:r>
              <a:rPr lang="zh-CN" altLang="en-US" dirty="0" smtClean="0"/>
              <a:t>多次输入同一个网址，随机访问不同的微服务</a:t>
            </a:r>
          </a:p>
          <a:p>
            <a:pPr lvl="2">
              <a:buNone/>
            </a:pPr>
            <a:endParaRPr lang="en-US" altLang="zh-CN" dirty="0" smtClean="0"/>
          </a:p>
        </p:txBody>
      </p:sp>
      <p:pic>
        <p:nvPicPr>
          <p:cNvPr id="14338" name="Picture 2"/>
          <p:cNvPicPr>
            <a:picLocks noChangeAspect="1" noChangeArrowheads="1"/>
          </p:cNvPicPr>
          <p:nvPr/>
        </p:nvPicPr>
        <p:blipFill>
          <a:blip r:embed="rId3" cstate="print"/>
          <a:srcRect/>
          <a:stretch>
            <a:fillRect/>
          </a:stretch>
        </p:blipFill>
        <p:spPr bwMode="auto">
          <a:xfrm>
            <a:off x="1043608" y="4221088"/>
            <a:ext cx="5791200" cy="898525"/>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1187624" y="5157192"/>
            <a:ext cx="5472608" cy="1049541"/>
          </a:xfrm>
          <a:prstGeom prst="rect">
            <a:avLst/>
          </a:prstGeom>
          <a:noFill/>
          <a:ln w="9525">
            <a:noFill/>
            <a:miter lim="800000"/>
            <a:headEnd/>
            <a:tailEnd/>
          </a:ln>
        </p:spPr>
      </p:pic>
      <p:pic>
        <p:nvPicPr>
          <p:cNvPr id="14340" name="Picture 4"/>
          <p:cNvPicPr>
            <a:picLocks noChangeAspect="1" noChangeArrowheads="1"/>
          </p:cNvPicPr>
          <p:nvPr/>
        </p:nvPicPr>
        <p:blipFill>
          <a:blip r:embed="rId5" cstate="print"/>
          <a:srcRect/>
          <a:stretch>
            <a:fillRect/>
          </a:stretch>
        </p:blipFill>
        <p:spPr bwMode="auto">
          <a:xfrm>
            <a:off x="1115616" y="3068960"/>
            <a:ext cx="6696744" cy="1095166"/>
          </a:xfrm>
          <a:prstGeom prst="rect">
            <a:avLst/>
          </a:prstGeom>
          <a:noFill/>
          <a:ln w="9525">
            <a:noFill/>
            <a:miter lim="800000"/>
            <a:headEnd/>
            <a:tailEnd/>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endParaRPr lang="zh-CN" altLang="en-US" dirty="0"/>
          </a:p>
        </p:txBody>
      </p:sp>
      <p:sp>
        <p:nvSpPr>
          <p:cNvPr id="3" name="内容占位符 2"/>
          <p:cNvSpPr>
            <a:spLocks noGrp="1"/>
          </p:cNvSpPr>
          <p:nvPr>
            <p:ph idx="1"/>
          </p:nvPr>
        </p:nvSpPr>
        <p:spPr/>
        <p:txBody>
          <a:bodyPr/>
          <a:lstStyle/>
          <a:p>
            <a:r>
              <a:rPr lang="zh-CN" altLang="en-US" dirty="0" smtClean="0"/>
              <a:t>小结</a:t>
            </a:r>
            <a:endParaRPr lang="en-US" altLang="zh-CN" dirty="0" smtClean="0"/>
          </a:p>
          <a:p>
            <a:pPr lvl="1"/>
            <a:r>
              <a:rPr lang="en-US" altLang="zh-CN" dirty="0" smtClean="0"/>
              <a:t>Feign</a:t>
            </a:r>
            <a:r>
              <a:rPr lang="zh-CN" altLang="en-US" dirty="0" smtClean="0"/>
              <a:t>通过接口的方法调用</a:t>
            </a:r>
            <a:r>
              <a:rPr lang="en-US" altLang="zh-CN" dirty="0" smtClean="0"/>
              <a:t>Rest</a:t>
            </a:r>
            <a:r>
              <a:rPr lang="zh-CN" altLang="en-US" dirty="0" smtClean="0"/>
              <a:t>服务（之前是</a:t>
            </a:r>
            <a:r>
              <a:rPr lang="en-US" altLang="zh-CN" dirty="0" err="1" smtClean="0"/>
              <a:t>Ribbon+RestTemplate</a:t>
            </a:r>
            <a:r>
              <a:rPr lang="zh-CN" altLang="en-US" dirty="0" smtClean="0"/>
              <a:t>），</a:t>
            </a:r>
          </a:p>
          <a:p>
            <a:pPr lvl="1"/>
            <a:r>
              <a:rPr lang="zh-CN" altLang="en-US" dirty="0" smtClean="0"/>
              <a:t>该请求发送给</a:t>
            </a:r>
            <a:r>
              <a:rPr lang="en-US" altLang="zh-CN" dirty="0" smtClean="0"/>
              <a:t>Eureka</a:t>
            </a:r>
            <a:r>
              <a:rPr lang="zh-CN" altLang="en-US" dirty="0" smtClean="0"/>
              <a:t>服务器（</a:t>
            </a:r>
            <a:r>
              <a:rPr lang="en-US" altLang="zh-CN" dirty="0" smtClean="0"/>
              <a:t>http://eureka-client-user/user/findUserById/1</a:t>
            </a:r>
            <a:r>
              <a:rPr lang="zh-CN" altLang="en-US" dirty="0" smtClean="0"/>
              <a:t>），通过</a:t>
            </a:r>
            <a:r>
              <a:rPr lang="en-US" altLang="zh-CN" dirty="0" smtClean="0"/>
              <a:t>Feign</a:t>
            </a:r>
            <a:r>
              <a:rPr lang="zh-CN" altLang="en-US" dirty="0" smtClean="0"/>
              <a:t>直接找到服务接口，由于在进行服务调用的时候融合了</a:t>
            </a:r>
            <a:r>
              <a:rPr lang="en-US" altLang="zh-CN" dirty="0" smtClean="0"/>
              <a:t>Ribbon</a:t>
            </a:r>
            <a:r>
              <a:rPr lang="zh-CN" altLang="en-US" dirty="0" smtClean="0"/>
              <a:t>技术，所以也支持负载均衡作用。</a:t>
            </a:r>
          </a:p>
          <a:p>
            <a:pPr>
              <a:buNone/>
            </a:pPr>
            <a:endParaRPr lang="en-US" altLang="zh-CN" dirty="0" smtClean="0"/>
          </a:p>
          <a:p>
            <a:endParaRPr lang="zh-CN" alt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本章重点总结</a:t>
            </a:r>
            <a:endParaRPr lang="zh-CN" altLang="en-US" dirty="0" smtClean="0"/>
          </a:p>
        </p:txBody>
      </p:sp>
      <p:sp>
        <p:nvSpPr>
          <p:cNvPr id="4" name="内容占位符 2"/>
          <p:cNvSpPr>
            <a:spLocks noGrp="1"/>
          </p:cNvSpPr>
          <p:nvPr>
            <p:ph idx="1"/>
          </p:nvPr>
        </p:nvSpPr>
        <p:spPr/>
        <p:txBody>
          <a:bodyPr/>
          <a:lstStyle/>
          <a:p>
            <a:r>
              <a:rPr lang="zh-CN" altLang="en-US" smtClean="0"/>
              <a:t>了解</a:t>
            </a:r>
            <a:r>
              <a:rPr lang="en-US" altLang="zh-CN" smtClean="0"/>
              <a:t>Feign</a:t>
            </a:r>
            <a:r>
              <a:rPr lang="zh-CN" altLang="en-US" smtClean="0"/>
              <a:t>简介；</a:t>
            </a:r>
            <a:endParaRPr lang="en-US" altLang="zh-CN" smtClean="0"/>
          </a:p>
          <a:p>
            <a:endParaRPr lang="en-US" altLang="zh-CN" smtClean="0"/>
          </a:p>
          <a:p>
            <a:r>
              <a:rPr lang="zh-CN" altLang="en-US" smtClean="0"/>
              <a:t>了解</a:t>
            </a:r>
            <a:r>
              <a:rPr lang="en-US" altLang="zh-CN" smtClean="0"/>
              <a:t>Feign</a:t>
            </a:r>
            <a:r>
              <a:rPr lang="zh-CN" altLang="en-US" smtClean="0"/>
              <a:t>用途；</a:t>
            </a:r>
            <a:endParaRPr lang="en-US" altLang="zh-CN" smtClean="0"/>
          </a:p>
          <a:p>
            <a:endParaRPr lang="en-US" altLang="zh-CN" smtClean="0"/>
          </a:p>
          <a:p>
            <a:r>
              <a:rPr lang="zh-CN" altLang="en-US" smtClean="0"/>
              <a:t>掌握</a:t>
            </a:r>
            <a:r>
              <a:rPr lang="en-US" altLang="zh-CN" smtClean="0"/>
              <a:t>Feign</a:t>
            </a:r>
            <a:r>
              <a:rPr lang="zh-CN" altLang="en-US" smtClean="0"/>
              <a:t>接口开发；</a:t>
            </a:r>
            <a:endParaRPr lang="en-US" altLang="zh-CN" smtClean="0"/>
          </a:p>
          <a:p>
            <a:endParaRPr lang="en-US" altLang="zh-CN" smtClean="0"/>
          </a:p>
          <a:p>
            <a:r>
              <a:rPr lang="zh-CN" altLang="en-US" smtClean="0"/>
              <a:t>掌握</a:t>
            </a:r>
            <a:r>
              <a:rPr lang="en-US" altLang="zh-CN" smtClean="0"/>
              <a:t>Feign</a:t>
            </a:r>
            <a:r>
              <a:rPr lang="zh-CN" altLang="en-US" smtClean="0"/>
              <a:t>服务消费者编写；</a:t>
            </a:r>
            <a:endParaRPr lang="en-US" altLang="zh-CN" dirty="0" smtClean="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本章教学目标</a:t>
            </a:r>
          </a:p>
        </p:txBody>
      </p:sp>
      <p:sp>
        <p:nvSpPr>
          <p:cNvPr id="13315" name="内容占位符 2"/>
          <p:cNvSpPr>
            <a:spLocks noGrp="1"/>
          </p:cNvSpPr>
          <p:nvPr>
            <p:ph idx="1"/>
          </p:nvPr>
        </p:nvSpPr>
        <p:spPr/>
        <p:txBody>
          <a:bodyPr/>
          <a:lstStyle/>
          <a:p>
            <a:pPr>
              <a:buBlip>
                <a:blip r:embed="rId2"/>
              </a:buBlip>
            </a:pPr>
            <a:r>
              <a:rPr lang="zh-CN" altLang="en-US" dirty="0" smtClean="0"/>
              <a:t>了解</a:t>
            </a:r>
            <a:r>
              <a:rPr lang="en-US" altLang="zh-CN" dirty="0" smtClean="0"/>
              <a:t>Feign</a:t>
            </a:r>
            <a:r>
              <a:rPr lang="zh-CN" altLang="en-US" dirty="0" smtClean="0"/>
              <a:t>简介；</a:t>
            </a:r>
            <a:endParaRPr lang="en-US" altLang="zh-CN" dirty="0" smtClean="0"/>
          </a:p>
          <a:p>
            <a:pPr>
              <a:buBlip>
                <a:blip r:embed="rId2"/>
              </a:buBlip>
            </a:pPr>
            <a:endParaRPr lang="en-US" altLang="zh-CN" dirty="0" smtClean="0"/>
          </a:p>
          <a:p>
            <a:pPr>
              <a:buBlip>
                <a:blip r:embed="rId2"/>
              </a:buBlip>
            </a:pPr>
            <a:r>
              <a:rPr lang="zh-CN" altLang="en-US" dirty="0" smtClean="0"/>
              <a:t>了解</a:t>
            </a:r>
            <a:r>
              <a:rPr lang="en-US" altLang="zh-CN" dirty="0" smtClean="0"/>
              <a:t>Feign</a:t>
            </a:r>
            <a:r>
              <a:rPr lang="zh-CN" altLang="en-US" dirty="0" smtClean="0"/>
              <a:t>用途；</a:t>
            </a:r>
            <a:endParaRPr lang="en-US" altLang="zh-CN" dirty="0" smtClean="0"/>
          </a:p>
          <a:p>
            <a:pPr>
              <a:buBlip>
                <a:blip r:embed="rId2"/>
              </a:buBlip>
            </a:pPr>
            <a:endParaRPr lang="en-US" altLang="zh-CN" dirty="0" smtClean="0"/>
          </a:p>
          <a:p>
            <a:pPr>
              <a:buBlip>
                <a:blip r:embed="rId2"/>
              </a:buBlip>
            </a:pPr>
            <a:r>
              <a:rPr lang="zh-CN" altLang="en-US" dirty="0" smtClean="0"/>
              <a:t>掌握</a:t>
            </a:r>
            <a:r>
              <a:rPr lang="en-US" altLang="zh-CN" dirty="0" smtClean="0"/>
              <a:t>Feign</a:t>
            </a:r>
            <a:r>
              <a:rPr lang="zh-CN" altLang="en-US" dirty="0" smtClean="0"/>
              <a:t>接口开发；</a:t>
            </a:r>
            <a:endParaRPr lang="en-US" altLang="zh-CN" dirty="0" smtClean="0"/>
          </a:p>
          <a:p>
            <a:pPr>
              <a:buBlip>
                <a:blip r:embed="rId2"/>
              </a:buBlip>
            </a:pPr>
            <a:endParaRPr lang="en-US" altLang="zh-CN" dirty="0" smtClean="0"/>
          </a:p>
          <a:p>
            <a:pPr>
              <a:buBlip>
                <a:blip r:embed="rId2"/>
              </a:buBlip>
            </a:pPr>
            <a:r>
              <a:rPr lang="zh-CN" altLang="en-US" dirty="0" smtClean="0"/>
              <a:t>掌握</a:t>
            </a:r>
            <a:r>
              <a:rPr lang="en-US" altLang="zh-CN" dirty="0" smtClean="0"/>
              <a:t>Feign</a:t>
            </a:r>
            <a:r>
              <a:rPr lang="zh-CN" altLang="en-US" dirty="0" smtClean="0"/>
              <a:t>服务消费者编写；</a:t>
            </a:r>
            <a:endParaRPr lang="en-US" altLang="zh-CN" dirty="0" smtClean="0"/>
          </a:p>
          <a:p>
            <a:pPr>
              <a:buNone/>
            </a:pPr>
            <a:endParaRPr lang="en-US" altLang="zh-CN"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课后作业</a:t>
            </a:r>
            <a:r>
              <a:rPr lang="en-US" altLang="zh-CN" dirty="0" smtClean="0"/>
              <a:t>【</a:t>
            </a:r>
            <a:r>
              <a:rPr lang="zh-CN" altLang="en-US" dirty="0" smtClean="0"/>
              <a:t>必做任务</a:t>
            </a:r>
            <a:r>
              <a:rPr lang="en-US" altLang="zh-CN" dirty="0" smtClean="0"/>
              <a:t>】</a:t>
            </a:r>
            <a:endParaRPr lang="zh-CN" altLang="en-US" dirty="0" smtClean="0"/>
          </a:p>
        </p:txBody>
      </p:sp>
      <p:sp>
        <p:nvSpPr>
          <p:cNvPr id="19459" name="内容占位符 2"/>
          <p:cNvSpPr>
            <a:spLocks noGrp="1"/>
          </p:cNvSpPr>
          <p:nvPr>
            <p:ph idx="1"/>
          </p:nvPr>
        </p:nvSpPr>
        <p:spPr>
          <a:xfrm>
            <a:off x="457200" y="1052515"/>
            <a:ext cx="8543956" cy="4968875"/>
          </a:xfrm>
        </p:spPr>
        <p:txBody>
          <a:bodyPr/>
          <a:lstStyle/>
          <a:p>
            <a:r>
              <a:rPr lang="zh-CN" altLang="en-US" dirty="0" smtClean="0"/>
              <a:t>独立完成课件中的示例</a:t>
            </a:r>
            <a:endParaRPr lang="en-US" altLang="zh-CN"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课后作业</a:t>
            </a:r>
            <a:r>
              <a:rPr lang="en-US" altLang="zh-CN" smtClean="0"/>
              <a:t>【</a:t>
            </a:r>
            <a:r>
              <a:rPr lang="zh-CN" altLang="en-US" smtClean="0"/>
              <a:t>线上任务</a:t>
            </a:r>
            <a:r>
              <a:rPr lang="en-US" altLang="zh-CN" smtClean="0"/>
              <a:t>】</a:t>
            </a:r>
            <a:endParaRPr lang="zh-CN" altLang="en-US" dirty="0" smtClean="0"/>
          </a:p>
        </p:txBody>
      </p:sp>
      <p:sp>
        <p:nvSpPr>
          <p:cNvPr id="21507" name="内容占位符 2"/>
          <p:cNvSpPr>
            <a:spLocks noGrp="1"/>
          </p:cNvSpPr>
          <p:nvPr>
            <p:ph idx="1"/>
          </p:nvPr>
        </p:nvSpPr>
        <p:spPr/>
        <p:txBody>
          <a:bodyPr/>
          <a:lstStyle/>
          <a:p>
            <a:r>
              <a:rPr lang="zh-CN" altLang="en-US" dirty="0" smtClean="0"/>
              <a:t>线上任务</a:t>
            </a:r>
            <a:endParaRPr lang="en-US" altLang="zh-CN" dirty="0" smtClean="0"/>
          </a:p>
          <a:p>
            <a:pPr lvl="1"/>
            <a:r>
              <a:rPr lang="zh-CN" altLang="en-US" dirty="0" smtClean="0"/>
              <a:t>安排学员线上学习任务（安排学员到睿道实训平台进行复习和预习的任务，主要是进行微课的学习）</a:t>
            </a:r>
            <a:endParaRPr lang="en-US" altLang="zh-CN" dirty="0" smtClean="0"/>
          </a:p>
          <a:p>
            <a:pPr lvl="1"/>
            <a:endParaRPr lang="en-US" altLang="zh-CN"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本章教学内容</a:t>
            </a:r>
          </a:p>
        </p:txBody>
      </p:sp>
      <p:sp>
        <p:nvSpPr>
          <p:cNvPr id="8" name="内容占位符 7"/>
          <p:cNvSpPr>
            <a:spLocks noGrp="1"/>
          </p:cNvSpPr>
          <p:nvPr>
            <p:ph idx="1"/>
          </p:nvPr>
        </p:nvSpPr>
        <p:spPr/>
        <p:txBody>
          <a:bodyPr/>
          <a:lstStyle/>
          <a:p>
            <a:endParaRPr lang="zh-CN" altLang="en-US" dirty="0"/>
          </a:p>
        </p:txBody>
      </p:sp>
      <p:graphicFrame>
        <p:nvGraphicFramePr>
          <p:cNvPr id="6" name="表格 5"/>
          <p:cNvGraphicFramePr>
            <a:graphicFrameLocks noGrp="1"/>
          </p:cNvGraphicFramePr>
          <p:nvPr/>
        </p:nvGraphicFramePr>
        <p:xfrm>
          <a:off x="323855" y="1268415"/>
          <a:ext cx="8568953" cy="1612685"/>
        </p:xfrm>
        <a:graphic>
          <a:graphicData uri="http://schemas.openxmlformats.org/drawingml/2006/table">
            <a:tbl>
              <a:tblPr/>
              <a:tblGrid>
                <a:gridCol w="1890692"/>
                <a:gridCol w="1988470"/>
                <a:gridCol w="737976"/>
                <a:gridCol w="676478"/>
                <a:gridCol w="799473"/>
                <a:gridCol w="2475864"/>
              </a:tblGrid>
              <a:tr h="434348">
                <a:tc>
                  <a:txBody>
                    <a:bodyPr/>
                    <a:lstStyle/>
                    <a:p>
                      <a:pPr algn="ctr" fontAlgn="ctr"/>
                      <a:r>
                        <a:rPr lang="zh-CN" altLang="en-US" sz="1400" b="1" i="0" u="none" strike="noStrike" dirty="0">
                          <a:solidFill>
                            <a:srgbClr val="FFFFFF"/>
                          </a:solidFill>
                          <a:latin typeface="微软雅黑"/>
                        </a:rPr>
                        <a:t>节</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知识点</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掌握程度</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smtClean="0">
                          <a:solidFill>
                            <a:srgbClr val="FFFFFF"/>
                          </a:solidFill>
                          <a:latin typeface="微软雅黑"/>
                        </a:rPr>
                        <a:t>难易程度</a:t>
                      </a:r>
                      <a:endParaRPr lang="zh-CN" altLang="en-US" sz="1400" b="1" i="0" u="none" strike="noStrike" dirty="0">
                        <a:solidFill>
                          <a:srgbClr val="FFFFFF"/>
                        </a:solidFill>
                        <a:latin typeface="微软雅黑"/>
                      </a:endParaRP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教学形式</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a:solidFill>
                            <a:srgbClr val="FFFFFF"/>
                          </a:solidFill>
                          <a:latin typeface="微软雅黑"/>
                        </a:rPr>
                        <a:t>对</a:t>
                      </a:r>
                      <a:r>
                        <a:rPr lang="zh-CN" altLang="en-US" sz="1400" b="1" i="0" u="none" strike="noStrike" smtClean="0">
                          <a:solidFill>
                            <a:srgbClr val="FFFFFF"/>
                          </a:solidFill>
                          <a:latin typeface="微软雅黑"/>
                        </a:rPr>
                        <a:t>应在线微</a:t>
                      </a:r>
                      <a:r>
                        <a:rPr lang="zh-CN" altLang="en-US" sz="1400" b="1" i="0" u="none" strike="noStrike">
                          <a:solidFill>
                            <a:srgbClr val="FFFFFF"/>
                          </a:solidFill>
                          <a:latin typeface="微软雅黑"/>
                        </a:rPr>
                        <a:t>课</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251712">
                <a:tc rowSpan="2">
                  <a:txBody>
                    <a:bodyPr/>
                    <a:lstStyle/>
                    <a:p>
                      <a:pPr algn="ctr" fontAlgn="ctr"/>
                      <a:r>
                        <a:rPr lang="en-US" sz="1400" b="0" i="0" u="none" strike="noStrike" dirty="0">
                          <a:latin typeface="微软雅黑"/>
                        </a:rPr>
                        <a:t>Feign</a:t>
                      </a:r>
                      <a:r>
                        <a:rPr lang="zh-CN" altLang="en-US" sz="1400" b="0" i="0" u="none" strike="noStrike" dirty="0">
                          <a:latin typeface="微软雅黑"/>
                        </a:rPr>
                        <a:t>简介</a:t>
                      </a:r>
                    </a:p>
                  </a:txBody>
                  <a:tcPr marL="0" marR="0" marT="0" marB="0" anchor="ct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latin typeface="微软雅黑"/>
                        </a:rPr>
                        <a:t>Feign</a:t>
                      </a:r>
                      <a:r>
                        <a:rPr lang="zh-CN" altLang="en-US" sz="1400" b="0" i="0" u="none" strike="noStrike" dirty="0">
                          <a:latin typeface="微软雅黑"/>
                        </a:rPr>
                        <a:t>简介</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0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1712">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latin typeface="微软雅黑"/>
                        </a:rPr>
                        <a:t>Feign</a:t>
                      </a:r>
                      <a:r>
                        <a:rPr lang="zh-CN" altLang="en-US" sz="1400" b="0" i="0" u="none" strike="noStrike">
                          <a:latin typeface="微软雅黑"/>
                        </a:rPr>
                        <a:t>用途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rowSpan="3">
                  <a:txBody>
                    <a:bodyPr/>
                    <a:lstStyle/>
                    <a:p>
                      <a:pPr algn="ctr" fontAlgn="ctr"/>
                      <a:r>
                        <a:rPr lang="zh-CN" altLang="en-US" sz="1400" b="0" i="0" u="none" strike="noStrike" dirty="0">
                          <a:latin typeface="微软雅黑"/>
                        </a:rPr>
                        <a:t>使用</a:t>
                      </a:r>
                      <a:r>
                        <a:rPr lang="en-US" altLang="zh-CN" sz="1400" b="0" i="0" u="none" strike="noStrike" dirty="0">
                          <a:latin typeface="微软雅黑"/>
                        </a:rPr>
                        <a:t>Feign</a:t>
                      </a:r>
                      <a:r>
                        <a:rPr lang="zh-CN" altLang="en-US" sz="1400" b="0" i="0" u="none" strike="noStrike" dirty="0">
                          <a:latin typeface="微软雅黑"/>
                        </a:rPr>
                        <a:t>实现声明式</a:t>
                      </a:r>
                      <a:r>
                        <a:rPr lang="en-US" altLang="zh-CN" sz="1400" b="0" i="0" u="none" strike="noStrike" dirty="0">
                          <a:latin typeface="微软雅黑"/>
                        </a:rPr>
                        <a:t>REST</a:t>
                      </a:r>
                      <a:r>
                        <a:rPr lang="zh-CN" altLang="en-US" sz="1400" b="0" i="0" u="none" strike="noStrike" dirty="0">
                          <a:latin typeface="微软雅黑"/>
                        </a:rPr>
                        <a:t>调用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dirty="0">
                          <a:latin typeface="微软雅黑"/>
                        </a:rPr>
                        <a:t>开发</a:t>
                      </a:r>
                      <a:r>
                        <a:rPr lang="en-US" sz="1400" b="0" i="0" u="none" strike="noStrike" dirty="0">
                          <a:latin typeface="微软雅黑"/>
                        </a:rPr>
                        <a:t>Feign</a:t>
                      </a:r>
                      <a:r>
                        <a:rPr lang="zh-CN" altLang="en-US" sz="1400" b="0" i="0" u="none" strike="noStrike" dirty="0">
                          <a:latin typeface="微软雅黑"/>
                        </a:rPr>
                        <a:t>接口</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难</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a:latin typeface="微软雅黑"/>
                        </a:rPr>
                        <a:t>编写</a:t>
                      </a:r>
                      <a:r>
                        <a:rPr lang="en-US" altLang="zh-CN" sz="1400" b="0" i="0" u="none" strike="noStrike" dirty="0">
                          <a:latin typeface="微软雅黑"/>
                        </a:rPr>
                        <a:t>Feign</a:t>
                      </a:r>
                      <a:r>
                        <a:rPr lang="zh-CN" altLang="en-US" sz="1400" b="0" i="0" u="none" strike="noStrike" dirty="0">
                          <a:latin typeface="微软雅黑"/>
                        </a:rPr>
                        <a:t>服务消费者</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难</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dirty="0">
                          <a:latin typeface="微软雅黑"/>
                        </a:rPr>
                        <a:t>测试</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01</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smtClean="0">
                <a:solidFill>
                  <a:srgbClr val="FFFFFF"/>
                </a:solidFill>
                <a:latin typeface="微软雅黑" pitchFamily="34" charset="-122"/>
                <a:ea typeface="微软雅黑" pitchFamily="34" charset="-122"/>
              </a:rPr>
              <a:t>Feign</a:t>
            </a:r>
            <a:r>
              <a:rPr lang="zh-CN" altLang="en-US" sz="2000" dirty="0" smtClean="0">
                <a:solidFill>
                  <a:srgbClr val="FFFFFF"/>
                </a:solidFill>
                <a:latin typeface="微软雅黑" pitchFamily="34" charset="-122"/>
                <a:ea typeface="微软雅黑" pitchFamily="34" charset="-122"/>
              </a:rPr>
              <a:t>简介</a:t>
            </a:r>
            <a:endParaRPr lang="zh-CN" altLang="en-US" sz="2000" dirty="0" smtClean="0">
              <a:solidFill>
                <a:srgbClr val="FFFFFF"/>
              </a:solidFill>
              <a:latin typeface="微软雅黑" pitchFamily="34" charset="-122"/>
              <a:ea typeface="微软雅黑" pitchFamily="34" charset="-122"/>
            </a:endParaRPr>
          </a:p>
        </p:txBody>
      </p:sp>
      <p:sp>
        <p:nvSpPr>
          <p:cNvPr id="9" name="MH_Number_2"/>
          <p:cNvSpPr/>
          <p:nvPr>
            <p:custDataLst>
              <p:tags r:id="rId3"/>
            </p:custDataLst>
          </p:nvPr>
        </p:nvSpPr>
        <p:spPr>
          <a:xfrm>
            <a:off x="2803533" y="3108002"/>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02</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3108002"/>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使用</a:t>
            </a:r>
            <a:r>
              <a:rPr lang="en-US" altLang="zh-CN" sz="2000" dirty="0" smtClean="0">
                <a:solidFill>
                  <a:srgbClr val="FFFFFF"/>
                </a:solidFill>
                <a:latin typeface="微软雅黑" charset="-122"/>
                <a:ea typeface="微软雅黑" charset="-122"/>
              </a:rPr>
              <a:t>Feign</a:t>
            </a:r>
            <a:r>
              <a:rPr lang="zh-CN" altLang="en-US" sz="2000" dirty="0" smtClean="0">
                <a:solidFill>
                  <a:srgbClr val="FFFFFF"/>
                </a:solidFill>
                <a:latin typeface="微软雅黑" charset="-122"/>
                <a:ea typeface="微软雅黑" charset="-122"/>
              </a:rPr>
              <a:t>实现负载均衡</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Feign</a:t>
            </a:r>
            <a:r>
              <a:rPr lang="zh-CN" altLang="en-US" dirty="0" smtClean="0"/>
              <a:t>是什么</a:t>
            </a:r>
            <a:endParaRPr lang="zh-CN" altLang="en-US" dirty="0"/>
          </a:p>
        </p:txBody>
      </p:sp>
      <p:sp>
        <p:nvSpPr>
          <p:cNvPr id="3" name="内容占位符 2"/>
          <p:cNvSpPr>
            <a:spLocks noGrp="1"/>
          </p:cNvSpPr>
          <p:nvPr>
            <p:ph idx="1"/>
          </p:nvPr>
        </p:nvSpPr>
        <p:spPr>
          <a:xfrm>
            <a:off x="457200" y="1052515"/>
            <a:ext cx="8291264" cy="4968875"/>
          </a:xfrm>
        </p:spPr>
        <p:txBody>
          <a:bodyPr/>
          <a:lstStyle/>
          <a:p>
            <a:r>
              <a:rPr lang="en-US" altLang="zh-CN" dirty="0" smtClean="0"/>
              <a:t>Spring Cloud Feign</a:t>
            </a:r>
            <a:r>
              <a:rPr lang="zh-CN" altLang="en-US" dirty="0" smtClean="0"/>
              <a:t>是一套基于</a:t>
            </a:r>
            <a:r>
              <a:rPr lang="en-US" altLang="zh-CN" dirty="0" smtClean="0"/>
              <a:t>Netflix Feign</a:t>
            </a:r>
            <a:r>
              <a:rPr lang="zh-CN" altLang="en-US" dirty="0" smtClean="0"/>
              <a:t>实现的声明式服务调用客户端。它使得编写</a:t>
            </a:r>
            <a:r>
              <a:rPr lang="en-US" altLang="zh-CN" dirty="0" smtClean="0"/>
              <a:t>Web</a:t>
            </a:r>
            <a:r>
              <a:rPr lang="zh-CN" altLang="en-US" dirty="0" smtClean="0"/>
              <a:t>服务客户端变得更加简单。</a:t>
            </a:r>
            <a:endParaRPr lang="en-US" altLang="zh-CN" dirty="0" smtClean="0"/>
          </a:p>
          <a:p>
            <a:r>
              <a:rPr lang="zh-CN" altLang="en-US" dirty="0" smtClean="0"/>
              <a:t>通过创建接口并用注解来配置它既可完成对</a:t>
            </a:r>
            <a:r>
              <a:rPr lang="en-US" altLang="zh-CN" dirty="0" smtClean="0"/>
              <a:t>Web</a:t>
            </a:r>
            <a:r>
              <a:rPr lang="zh-CN" altLang="en-US" dirty="0" smtClean="0"/>
              <a:t>服务接口的绑定。它具备可插拔的注解支持，包括</a:t>
            </a:r>
            <a:r>
              <a:rPr lang="en-US" altLang="zh-CN" dirty="0" smtClean="0"/>
              <a:t>Feign</a:t>
            </a:r>
            <a:r>
              <a:rPr lang="zh-CN" altLang="en-US" dirty="0" smtClean="0"/>
              <a:t>注解、</a:t>
            </a:r>
            <a:r>
              <a:rPr lang="en-US" altLang="zh-CN" dirty="0" smtClean="0"/>
              <a:t>JAX-RS</a:t>
            </a:r>
            <a:r>
              <a:rPr lang="zh-CN" altLang="en-US" dirty="0" smtClean="0"/>
              <a:t>注解。它也支持可插拔的编码器和解码器。</a:t>
            </a:r>
            <a:endParaRPr lang="en-US" altLang="zh-CN" dirty="0" smtClean="0"/>
          </a:p>
          <a:p>
            <a:r>
              <a:rPr lang="en-US" altLang="zh-CN" dirty="0" smtClean="0"/>
              <a:t>Spring Cloud Feign</a:t>
            </a:r>
            <a:r>
              <a:rPr lang="zh-CN" altLang="en-US" dirty="0" smtClean="0"/>
              <a:t>还扩展了对</a:t>
            </a:r>
            <a:r>
              <a:rPr lang="en-US" altLang="zh-CN" dirty="0" smtClean="0"/>
              <a:t>Spring MVC</a:t>
            </a:r>
            <a:r>
              <a:rPr lang="zh-CN" altLang="en-US" dirty="0" smtClean="0"/>
              <a:t>注解的支持，同时还整合了</a:t>
            </a:r>
            <a:r>
              <a:rPr lang="en-US" altLang="zh-CN" dirty="0" smtClean="0"/>
              <a:t>Ribbon</a:t>
            </a:r>
            <a:r>
              <a:rPr lang="zh-CN" altLang="en-US" dirty="0" smtClean="0"/>
              <a:t>和</a:t>
            </a:r>
            <a:r>
              <a:rPr lang="en-US" altLang="zh-CN" dirty="0" smtClean="0"/>
              <a:t>Eureka</a:t>
            </a:r>
            <a:r>
              <a:rPr lang="zh-CN" altLang="en-US" dirty="0" smtClean="0"/>
              <a:t>来提供均衡负载的</a:t>
            </a:r>
            <a:r>
              <a:rPr lang="en-US" altLang="zh-CN" dirty="0" smtClean="0"/>
              <a:t>HTTP</a:t>
            </a:r>
            <a:r>
              <a:rPr lang="zh-CN" altLang="en-US" dirty="0" smtClean="0"/>
              <a:t>客户端实现。 </a:t>
            </a:r>
            <a:endParaRPr lang="en-US" altLang="zh-CN" dirty="0" smtClean="0"/>
          </a:p>
          <a:p>
            <a:r>
              <a:rPr lang="zh-CN" altLang="en-US" dirty="0" smtClean="0"/>
              <a:t>总之，</a:t>
            </a:r>
            <a:r>
              <a:rPr lang="en-US" altLang="zh-CN" dirty="0" smtClean="0"/>
              <a:t>Feign</a:t>
            </a:r>
            <a:r>
              <a:rPr lang="zh-CN" altLang="en-US" dirty="0" smtClean="0"/>
              <a:t>是基于</a:t>
            </a:r>
            <a:r>
              <a:rPr lang="en-US" altLang="zh-CN" dirty="0" smtClean="0"/>
              <a:t>Ribbon</a:t>
            </a:r>
            <a:r>
              <a:rPr lang="zh-CN" altLang="en-US" dirty="0" smtClean="0"/>
              <a:t>实现的，</a:t>
            </a:r>
            <a:r>
              <a:rPr lang="en-US" altLang="zh-CN" dirty="0" smtClean="0"/>
              <a:t>Feign</a:t>
            </a:r>
            <a:r>
              <a:rPr lang="zh-CN" altLang="en-US" dirty="0" smtClean="0"/>
              <a:t>使得接口更加规范化，更有阅读性并且更加简单化</a:t>
            </a:r>
            <a:r>
              <a:rPr lang="zh-CN" altLang="en-US" dirty="0" smtClean="0"/>
              <a:t>。</a:t>
            </a:r>
            <a:endParaRPr lang="en-US" altLang="zh-CN" dirty="0" smtClean="0"/>
          </a:p>
          <a:p>
            <a:endParaRPr lang="en-US" altLang="zh-CN" dirty="0" smtClean="0"/>
          </a:p>
          <a:p>
            <a:r>
              <a:rPr lang="en-US" altLang="zh-CN" dirty="0" smtClean="0"/>
              <a:t>Feign</a:t>
            </a:r>
            <a:r>
              <a:rPr lang="zh-CN" altLang="zh-CN" dirty="0" smtClean="0"/>
              <a:t>项目</a:t>
            </a:r>
            <a:r>
              <a:rPr lang="zh-CN" altLang="zh-CN" dirty="0" smtClean="0"/>
              <a:t>在</a:t>
            </a:r>
            <a:r>
              <a:rPr lang="en-US" altLang="zh-CN" dirty="0" err="1" smtClean="0"/>
              <a:t>github</a:t>
            </a:r>
            <a:r>
              <a:rPr lang="zh-CN" altLang="zh-CN" dirty="0" smtClean="0"/>
              <a:t>上托管</a:t>
            </a:r>
            <a:r>
              <a:rPr lang="zh-CN" altLang="en-US" dirty="0" smtClean="0"/>
              <a:t>：</a:t>
            </a:r>
            <a:r>
              <a:rPr lang="en-US" altLang="zh-CN" dirty="0" smtClean="0"/>
              <a:t>h</a:t>
            </a:r>
            <a:r>
              <a:rPr lang="en-US" altLang="zh-CN" dirty="0" smtClean="0"/>
              <a:t>ttps</a:t>
            </a:r>
            <a:r>
              <a:rPr lang="en-US" altLang="zh-CN" dirty="0" smtClean="0"/>
              <a:t>://github.com/OpenFeign/feign</a:t>
            </a:r>
            <a:endParaRPr lang="zh-CN" altLang="en-US" dirty="0" smtClean="0"/>
          </a:p>
          <a:p>
            <a:endParaRPr lang="zh-CN" alt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Feign</a:t>
            </a:r>
            <a:r>
              <a:rPr lang="zh-CN" altLang="en-US" dirty="0" smtClean="0"/>
              <a:t>用途</a:t>
            </a:r>
            <a:endParaRPr lang="zh-CN" altLang="en-US" dirty="0"/>
          </a:p>
        </p:txBody>
      </p:sp>
      <p:sp>
        <p:nvSpPr>
          <p:cNvPr id="3" name="内容占位符 2"/>
          <p:cNvSpPr>
            <a:spLocks noGrp="1"/>
          </p:cNvSpPr>
          <p:nvPr>
            <p:ph idx="1"/>
          </p:nvPr>
        </p:nvSpPr>
        <p:spPr/>
        <p:txBody>
          <a:bodyPr/>
          <a:lstStyle/>
          <a:p>
            <a:r>
              <a:rPr lang="en-US" altLang="zh-CN" dirty="0" smtClean="0"/>
              <a:t>Feign</a:t>
            </a:r>
            <a:r>
              <a:rPr lang="zh-CN" altLang="en-US" dirty="0" smtClean="0"/>
              <a:t>旨在使编写</a:t>
            </a:r>
            <a:r>
              <a:rPr lang="en-US" altLang="zh-CN" dirty="0" smtClean="0"/>
              <a:t>Java Http</a:t>
            </a:r>
            <a:r>
              <a:rPr lang="zh-CN" altLang="en-US" dirty="0" smtClean="0"/>
              <a:t>客户端变得更容易。</a:t>
            </a:r>
          </a:p>
          <a:p>
            <a:r>
              <a:rPr lang="zh-CN" altLang="en-US" dirty="0" smtClean="0"/>
              <a:t>前面在使用</a:t>
            </a:r>
            <a:r>
              <a:rPr lang="en-US" altLang="zh-CN" dirty="0" err="1" smtClean="0"/>
              <a:t>Ribbon+RestTemplate</a:t>
            </a:r>
            <a:r>
              <a:rPr lang="zh-CN" altLang="en-US" dirty="0" smtClean="0"/>
              <a:t>时，利用</a:t>
            </a:r>
            <a:r>
              <a:rPr lang="en-US" altLang="zh-CN" dirty="0" err="1" smtClean="0"/>
              <a:t>RestTemplate</a:t>
            </a:r>
            <a:r>
              <a:rPr lang="zh-CN" altLang="en-US" dirty="0" smtClean="0"/>
              <a:t>对</a:t>
            </a:r>
            <a:r>
              <a:rPr lang="en-US" altLang="zh-CN" dirty="0" smtClean="0"/>
              <a:t>http</a:t>
            </a:r>
            <a:r>
              <a:rPr lang="zh-CN" altLang="en-US" dirty="0" smtClean="0"/>
              <a:t>请求的封装处理，形成了一套模版化的调用方法。但是在实际开发中，由于对服务依赖的调用可能不止一处，往往一个接口会被多处调用，所以通常都会针对每个微服务自行封装一些客户端类来包装这些依赖服务的调用。</a:t>
            </a:r>
            <a:endParaRPr lang="en-US" altLang="zh-CN" dirty="0" smtClean="0"/>
          </a:p>
          <a:p>
            <a:r>
              <a:rPr lang="zh-CN" altLang="en-US" dirty="0" smtClean="0"/>
              <a:t>所以，</a:t>
            </a:r>
            <a:r>
              <a:rPr lang="en-US" altLang="zh-CN" dirty="0" smtClean="0"/>
              <a:t>Feign</a:t>
            </a:r>
            <a:r>
              <a:rPr lang="zh-CN" altLang="en-US" dirty="0" smtClean="0"/>
              <a:t>在</a:t>
            </a:r>
            <a:r>
              <a:rPr lang="en-US" altLang="zh-CN" dirty="0" err="1" smtClean="0"/>
              <a:t>RestTemplate</a:t>
            </a:r>
            <a:r>
              <a:rPr lang="zh-CN" altLang="en-US" dirty="0" smtClean="0"/>
              <a:t>的基础上对其封装，由它来帮助我们定义和实现依赖服务接口的定义。</a:t>
            </a:r>
          </a:p>
          <a:p>
            <a:r>
              <a:rPr lang="zh-CN" altLang="en-US" dirty="0" smtClean="0"/>
              <a:t>简化了使用</a:t>
            </a:r>
            <a:r>
              <a:rPr lang="en-US" altLang="zh-CN" dirty="0" smtClean="0"/>
              <a:t>Spring cloud Ribbon</a:t>
            </a:r>
            <a:r>
              <a:rPr lang="zh-CN" altLang="en-US" dirty="0" smtClean="0"/>
              <a:t>时，自动封装服务调用客户端的开发量。</a:t>
            </a:r>
          </a:p>
          <a:p>
            <a:r>
              <a:rPr lang="en-US" altLang="zh-CN" dirty="0" smtClean="0"/>
              <a:t>Feign</a:t>
            </a:r>
            <a:r>
              <a:rPr lang="zh-CN" altLang="en-US" dirty="0" smtClean="0"/>
              <a:t>集成了</a:t>
            </a:r>
            <a:r>
              <a:rPr lang="en-US" altLang="zh-CN" dirty="0" smtClean="0"/>
              <a:t>Ribbon</a:t>
            </a:r>
          </a:p>
          <a:p>
            <a:pPr lvl="1"/>
            <a:r>
              <a:rPr lang="zh-CN" altLang="en-US" dirty="0" smtClean="0"/>
              <a:t>利用</a:t>
            </a:r>
            <a:r>
              <a:rPr lang="en-US" altLang="zh-CN" dirty="0" smtClean="0"/>
              <a:t>Ribbon</a:t>
            </a:r>
            <a:r>
              <a:rPr lang="zh-CN" altLang="en-US" dirty="0" smtClean="0"/>
              <a:t>维护了</a:t>
            </a:r>
            <a:r>
              <a:rPr lang="en-US" altLang="zh-CN" dirty="0" err="1" smtClean="0"/>
              <a:t>mscloud</a:t>
            </a:r>
            <a:r>
              <a:rPr lang="en-US" altLang="zh-CN" dirty="0" smtClean="0"/>
              <a:t>-user</a:t>
            </a:r>
            <a:r>
              <a:rPr lang="zh-CN" altLang="en-US" dirty="0" smtClean="0"/>
              <a:t>的</a:t>
            </a:r>
            <a:r>
              <a:rPr lang="zh-CN" altLang="en-US" dirty="0" smtClean="0"/>
              <a:t>服务列表信息，并且通过轮询实现了客户端的负载均衡</a:t>
            </a:r>
            <a:r>
              <a:rPr lang="zh-CN" altLang="en-US" dirty="0" smtClean="0"/>
              <a:t>。</a:t>
            </a:r>
            <a:endParaRPr lang="en-US" altLang="zh-CN" dirty="0" smtClean="0"/>
          </a:p>
          <a:p>
            <a:pPr lvl="1"/>
            <a:r>
              <a:rPr lang="zh-CN" altLang="en-US" dirty="0" smtClean="0"/>
              <a:t>而</a:t>
            </a:r>
            <a:r>
              <a:rPr lang="zh-CN" altLang="en-US" dirty="0" smtClean="0"/>
              <a:t>与</a:t>
            </a:r>
            <a:r>
              <a:rPr lang="en-US" altLang="zh-CN" dirty="0" smtClean="0"/>
              <a:t>Ribbon</a:t>
            </a:r>
            <a:r>
              <a:rPr lang="zh-CN" altLang="en-US" dirty="0" smtClean="0"/>
              <a:t>不同的是，通过</a:t>
            </a:r>
            <a:r>
              <a:rPr lang="en-US" altLang="zh-CN" dirty="0" smtClean="0"/>
              <a:t>feign</a:t>
            </a:r>
            <a:r>
              <a:rPr lang="zh-CN" altLang="en-US" dirty="0" smtClean="0"/>
              <a:t>只需要定义服务绑定接口且以声明式的方法，优雅而简单的实现了服务调用。</a:t>
            </a: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rgbClr val="C5C5C5"/>
                </a:solidFill>
                <a:latin typeface="华文细黑" panose="02010600040101010101" pitchFamily="2" charset="-122"/>
                <a:ea typeface="华文细黑" panose="02010600040101010101" pitchFamily="2" charset="-122"/>
              </a:rPr>
              <a:t>01</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smtClean="0">
                <a:solidFill>
                  <a:srgbClr val="FFFFFF"/>
                </a:solidFill>
                <a:latin typeface="微软雅黑" charset="-122"/>
                <a:ea typeface="微软雅黑" charset="-122"/>
              </a:rPr>
              <a:t>Feign</a:t>
            </a:r>
            <a:r>
              <a:rPr lang="zh-CN" altLang="en-US" sz="2000" dirty="0" smtClean="0">
                <a:solidFill>
                  <a:srgbClr val="FFFFFF"/>
                </a:solidFill>
                <a:latin typeface="微软雅黑" charset="-122"/>
                <a:ea typeface="微软雅黑" charset="-122"/>
              </a:rPr>
              <a:t>简介</a:t>
            </a:r>
          </a:p>
        </p:txBody>
      </p:sp>
      <p:sp>
        <p:nvSpPr>
          <p:cNvPr id="9" name="MH_Number_2"/>
          <p:cNvSpPr/>
          <p:nvPr>
            <p:custDataLst>
              <p:tags r:id="rId3"/>
            </p:custDataLst>
          </p:nvPr>
        </p:nvSpPr>
        <p:spPr>
          <a:xfrm>
            <a:off x="2803533" y="3108002"/>
            <a:ext cx="682625" cy="681038"/>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02</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3108002"/>
            <a:ext cx="4346575" cy="681038"/>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pitchFamily="34" charset="-122"/>
                <a:ea typeface="微软雅黑" pitchFamily="34" charset="-122"/>
              </a:rPr>
              <a:t>使用</a:t>
            </a:r>
            <a:r>
              <a:rPr lang="en-US" altLang="zh-CN" sz="2000" dirty="0" smtClean="0">
                <a:solidFill>
                  <a:srgbClr val="FFFFFF"/>
                </a:solidFill>
                <a:latin typeface="微软雅黑" pitchFamily="34" charset="-122"/>
                <a:ea typeface="微软雅黑" pitchFamily="34" charset="-122"/>
              </a:rPr>
              <a:t>Feign</a:t>
            </a:r>
            <a:r>
              <a:rPr lang="zh-CN" altLang="en-US" sz="2000" dirty="0" smtClean="0">
                <a:solidFill>
                  <a:srgbClr val="FFFFFF"/>
                </a:solidFill>
                <a:latin typeface="微软雅黑" pitchFamily="34" charset="-122"/>
                <a:ea typeface="微软雅黑" pitchFamily="34" charset="-122"/>
              </a:rPr>
              <a:t>实现负载均衡</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a:t>
            </a:r>
            <a:r>
              <a:rPr lang="en-US" altLang="zh-CN" dirty="0" smtClean="0"/>
              <a:t>Feign</a:t>
            </a:r>
            <a:r>
              <a:rPr lang="zh-CN" altLang="en-US" dirty="0" smtClean="0"/>
              <a:t>接口</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err="1" smtClean="0"/>
              <a:t>mscloud-api</a:t>
            </a:r>
            <a:r>
              <a:rPr lang="zh-CN" altLang="en-US" dirty="0" smtClean="0"/>
              <a:t>工程</a:t>
            </a:r>
            <a:endParaRPr lang="en-US" altLang="zh-CN" dirty="0" smtClean="0"/>
          </a:p>
          <a:p>
            <a:pPr lvl="1"/>
            <a:r>
              <a:rPr lang="zh-CN" altLang="en-US" dirty="0" smtClean="0"/>
              <a:t>修改</a:t>
            </a:r>
            <a:r>
              <a:rPr lang="en-US" altLang="zh-CN" dirty="0" smtClean="0"/>
              <a:t>POM</a:t>
            </a:r>
          </a:p>
          <a:p>
            <a:pPr lvl="1"/>
            <a:r>
              <a:rPr lang="zh-CN" altLang="en-US" dirty="0" smtClean="0"/>
              <a:t>新建</a:t>
            </a:r>
            <a:r>
              <a:rPr lang="en-US" altLang="zh-CN" dirty="0" err="1" smtClean="0"/>
              <a:t>UserClientService</a:t>
            </a:r>
            <a:r>
              <a:rPr lang="zh-CN" altLang="en-US" dirty="0" smtClean="0"/>
              <a:t>接口并新增注解</a:t>
            </a:r>
            <a:r>
              <a:rPr lang="en-US" altLang="zh-CN" dirty="0" smtClean="0"/>
              <a:t>@</a:t>
            </a:r>
            <a:r>
              <a:rPr lang="en-US" altLang="zh-CN" dirty="0" err="1" smtClean="0"/>
              <a:t>FeignClient</a:t>
            </a:r>
            <a:endParaRPr lang="en-US" altLang="zh-CN" dirty="0" smtClean="0"/>
          </a:p>
          <a:p>
            <a:pPr lvl="1"/>
            <a:r>
              <a:rPr lang="en-US" altLang="zh-CN" dirty="0" err="1" smtClean="0"/>
              <a:t>mvn</a:t>
            </a:r>
            <a:r>
              <a:rPr lang="en-US" altLang="zh-CN" dirty="0" smtClean="0"/>
              <a:t> clean </a:t>
            </a:r>
            <a:r>
              <a:rPr lang="en-US" altLang="zh-CN" dirty="0" smtClean="0"/>
              <a:t>install</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solidFill>
                  <a:srgbClr val="FF0000"/>
                </a:solidFill>
              </a:rPr>
              <a:t>全部代码参见</a:t>
            </a:r>
            <a:r>
              <a:rPr lang="zh-CN" altLang="en-US" dirty="0" smtClean="0">
                <a:solidFill>
                  <a:srgbClr val="FF0000"/>
                </a:solidFill>
              </a:rPr>
              <a:t>：</a:t>
            </a:r>
            <a:r>
              <a:rPr lang="en-US" altLang="zh-CN" dirty="0" smtClean="0">
                <a:solidFill>
                  <a:srgbClr val="FF0000"/>
                </a:solidFill>
              </a:rPr>
              <a:t>ch05-01-feign</a:t>
            </a:r>
            <a:r>
              <a:rPr lang="zh-CN" altLang="en-US" dirty="0" smtClean="0">
                <a:solidFill>
                  <a:srgbClr val="FF0000"/>
                </a:solidFill>
              </a:rPr>
              <a:t>负载</a:t>
            </a:r>
            <a:r>
              <a:rPr lang="zh-CN" altLang="en-US" dirty="0" smtClean="0">
                <a:solidFill>
                  <a:srgbClr val="FF0000"/>
                </a:solidFill>
              </a:rPr>
              <a:t>均衡</a:t>
            </a:r>
            <a:r>
              <a:rPr lang="en-US" altLang="zh-CN" dirty="0" smtClean="0">
                <a:solidFill>
                  <a:srgbClr val="FF0000"/>
                </a:solidFill>
              </a:rPr>
              <a:t>/</a:t>
            </a:r>
            <a:r>
              <a:rPr lang="en-US" altLang="zh-CN" dirty="0" err="1" smtClean="0">
                <a:solidFill>
                  <a:srgbClr val="FF0000"/>
                </a:solidFill>
              </a:rPr>
              <a:t>mscloud-api</a:t>
            </a:r>
            <a:endParaRPr lang="zh-CN" altLang="en-US" dirty="0" smtClean="0">
              <a:solidFill>
                <a:srgbClr val="FF0000"/>
              </a:solidFill>
            </a:endParaRPr>
          </a:p>
          <a:p>
            <a:pPr lvl="1"/>
            <a:endParaRPr lang="zh-CN" alt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开发</a:t>
            </a:r>
            <a:r>
              <a:rPr lang="en-US" altLang="zh-CN" smtClean="0"/>
              <a:t>Feign</a:t>
            </a:r>
            <a:r>
              <a:rPr lang="zh-CN" altLang="en-US" smtClean="0"/>
              <a:t>接口</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POM</a:t>
            </a:r>
          </a:p>
          <a:p>
            <a:pPr lvl="1"/>
            <a:r>
              <a:rPr lang="zh-CN" altLang="en-US" dirty="0" smtClean="0"/>
              <a:t>添加</a:t>
            </a:r>
            <a:endParaRPr lang="en-US" altLang="zh-CN" dirty="0" smtClean="0"/>
          </a:p>
          <a:p>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971600" y="2348880"/>
            <a:ext cx="6667573" cy="936104"/>
          </a:xfrm>
          <a:prstGeom prst="rect">
            <a:avLst/>
          </a:prstGeom>
          <a:noFill/>
          <a:ln w="9525">
            <a:noFill/>
            <a:miter lim="800000"/>
            <a:headEnd/>
            <a:tailEnd/>
          </a:ln>
        </p:spPr>
      </p:pic>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1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heme/theme1.xml><?xml version="1.0" encoding="utf-8"?>
<a:theme xmlns:a="http://schemas.openxmlformats.org/drawingml/2006/main" name="6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13909</TotalTime>
  <Words>795</Words>
  <Application>Microsoft Office PowerPoint</Application>
  <PresentationFormat>全屏显示(4:3)</PresentationFormat>
  <Paragraphs>140</Paragraphs>
  <Slides>21</Slides>
  <Notes>4</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6_默认设计模板</vt:lpstr>
      <vt:lpstr>幻灯片 1</vt:lpstr>
      <vt:lpstr>本章教学目标</vt:lpstr>
      <vt:lpstr>本章教学内容</vt:lpstr>
      <vt:lpstr>幻灯片 4</vt:lpstr>
      <vt:lpstr>Feign是什么</vt:lpstr>
      <vt:lpstr>Feign用途</vt:lpstr>
      <vt:lpstr>幻灯片 7</vt:lpstr>
      <vt:lpstr>开发Feign接口</vt:lpstr>
      <vt:lpstr>开发Feign接口</vt:lpstr>
      <vt:lpstr>开发Feign接口</vt:lpstr>
      <vt:lpstr>开发Feign接口</vt:lpstr>
      <vt:lpstr>创建Feign服务消费者</vt:lpstr>
      <vt:lpstr>创建Feign服务消费者</vt:lpstr>
      <vt:lpstr>创建Feign服务消费者</vt:lpstr>
      <vt:lpstr>创建Feign服务消费者</vt:lpstr>
      <vt:lpstr>创建Feign服务消费者</vt:lpstr>
      <vt:lpstr>测试</vt:lpstr>
      <vt:lpstr>测试</vt:lpstr>
      <vt:lpstr>本章重点总结</vt:lpstr>
      <vt:lpstr>课后作业【必做任务】</vt:lpstr>
      <vt:lpstr>课后作业【线上任务】</vt:lpstr>
    </vt:vector>
  </TitlesOfParts>
  <Company>LERY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China</cp:lastModifiedBy>
  <cp:revision>2031</cp:revision>
  <dcterms:created xsi:type="dcterms:W3CDTF">2004-04-25T08:53:43Z</dcterms:created>
  <dcterms:modified xsi:type="dcterms:W3CDTF">2018-10-12T08:44:46Z</dcterms:modified>
</cp:coreProperties>
</file>