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02" y="-41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E753-57D0-464D-8A96-3F4873FF750B}" type="datetimeFigureOut">
              <a:rPr lang="zh-CN" altLang="en-US" smtClean="0"/>
              <a:t>2014-7-22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214D-4813-4B3D-9606-9ABC3283AB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E753-57D0-464D-8A96-3F4873FF750B}" type="datetimeFigureOut">
              <a:rPr lang="zh-CN" altLang="en-US" smtClean="0"/>
              <a:t>2014-7-22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214D-4813-4B3D-9606-9ABC3283AB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E753-57D0-464D-8A96-3F4873FF750B}" type="datetimeFigureOut">
              <a:rPr lang="zh-CN" altLang="en-US" smtClean="0"/>
              <a:t>2014-7-22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214D-4813-4B3D-9606-9ABC3283AB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E753-57D0-464D-8A96-3F4873FF750B}" type="datetimeFigureOut">
              <a:rPr lang="zh-CN" altLang="en-US" smtClean="0"/>
              <a:t>2014-7-22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214D-4813-4B3D-9606-9ABC3283AB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E753-57D0-464D-8A96-3F4873FF750B}" type="datetimeFigureOut">
              <a:rPr lang="zh-CN" altLang="en-US" smtClean="0"/>
              <a:t>2014-7-22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214D-4813-4B3D-9606-9ABC3283AB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E753-57D0-464D-8A96-3F4873FF750B}" type="datetimeFigureOut">
              <a:rPr lang="zh-CN" altLang="en-US" smtClean="0"/>
              <a:t>2014-7-22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214D-4813-4B3D-9606-9ABC3283AB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E753-57D0-464D-8A96-3F4873FF750B}" type="datetimeFigureOut">
              <a:rPr lang="zh-CN" altLang="en-US" smtClean="0"/>
              <a:t>2014-7-22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214D-4813-4B3D-9606-9ABC3283AB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E753-57D0-464D-8A96-3F4873FF750B}" type="datetimeFigureOut">
              <a:rPr lang="zh-CN" altLang="en-US" smtClean="0"/>
              <a:t>2014-7-22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214D-4813-4B3D-9606-9ABC3283AB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E753-57D0-464D-8A96-3F4873FF750B}" type="datetimeFigureOut">
              <a:rPr lang="zh-CN" altLang="en-US" smtClean="0"/>
              <a:t>2014-7-22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214D-4813-4B3D-9606-9ABC3283AB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E753-57D0-464D-8A96-3F4873FF750B}" type="datetimeFigureOut">
              <a:rPr lang="zh-CN" altLang="en-US" smtClean="0"/>
              <a:t>2014-7-22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214D-4813-4B3D-9606-9ABC3283AB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E753-57D0-464D-8A96-3F4873FF750B}" type="datetimeFigureOut">
              <a:rPr lang="zh-CN" altLang="en-US" smtClean="0"/>
              <a:t>2014-7-22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214D-4813-4B3D-9606-9ABC3283AB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8E753-57D0-464D-8A96-3F4873FF750B}" type="datetimeFigureOut">
              <a:rPr lang="zh-CN" altLang="en-US" smtClean="0"/>
              <a:t>2014-7-22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7214D-4813-4B3D-9606-9ABC3283AB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9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ziliao/" TargetMode="External"/><Relationship Id="rId17" Type="http://schemas.openxmlformats.org/officeDocument/2006/relationships/image" Target="../media/image8.png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19" Type="http://schemas.openxmlformats.org/officeDocument/2006/relationships/image" Target="../media/image10.png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fanwe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idan\Desktop\未标题-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59467" y="285732"/>
            <a:ext cx="4226390" cy="435771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 rot="18908998">
            <a:off x="3521651" y="2405427"/>
            <a:ext cx="4419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概念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简约紫色背景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模板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 rot="18908998">
            <a:off x="4318244" y="2715061"/>
            <a:ext cx="3628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模板网，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www.1ppt.com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 rot="18946792">
            <a:off x="6516407" y="5071853"/>
            <a:ext cx="66195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www.1ppt.com/moban/     </a:t>
            </a:r>
            <a:r>
              <a:rPr lang="zh-CN" altLang="en-US" sz="100" dirty="0">
                <a:solidFill>
                  <a:schemeClr val="bg1"/>
                </a:solidFill>
              </a:rPr>
              <a:t>行业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www.1ppt.com/hangye/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节日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www.1ppt.com/jieri/           PPT</a:t>
            </a:r>
            <a:r>
              <a:rPr lang="zh-CN" altLang="en-US" sz="100" dirty="0">
                <a:solidFill>
                  <a:schemeClr val="bg1"/>
                </a:solidFill>
              </a:rPr>
              <a:t>素材下载：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www.1ppt.com/sucai/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背景图片：</a:t>
            </a:r>
            <a:r>
              <a:rPr lang="en-US" altLang="zh-CN" sz="100" dirty="0">
                <a:solidFill>
                  <a:schemeClr val="bg1"/>
                </a:solidFill>
              </a:rPr>
              <a:t>www.1ppt.com/beijing/      PPT</a:t>
            </a:r>
            <a:r>
              <a:rPr lang="zh-CN" altLang="en-US" sz="100" dirty="0">
                <a:solidFill>
                  <a:schemeClr val="bg1"/>
                </a:solidFill>
              </a:rPr>
              <a:t>图表下载：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www.1ppt.com/tubiao/    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优秀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        PPT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www.1ppt.com/powerpoint/      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Word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www.1ppt.com/word/              Excel</a:t>
            </a:r>
            <a:r>
              <a:rPr lang="zh-CN" altLang="en-US" sz="100" dirty="0">
                <a:solidFill>
                  <a:schemeClr val="bg1"/>
                </a:solidFill>
              </a:rPr>
              <a:t>教程：</a:t>
            </a:r>
            <a:r>
              <a:rPr lang="en-US" altLang="zh-CN" sz="100" dirty="0">
                <a:solidFill>
                  <a:schemeClr val="bg1"/>
                </a:solidFill>
              </a:rPr>
              <a:t>www.1ppt.com/excel/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资料下载：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www.1ppt.com/ziliao/                PPT</a:t>
            </a:r>
            <a:r>
              <a:rPr lang="zh-CN" altLang="en-US" sz="100" dirty="0">
                <a:solidFill>
                  <a:schemeClr val="bg1"/>
                </a:solidFill>
              </a:rPr>
              <a:t>课件下载：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范文下载：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www.1ppt.com/fanwen/             </a:t>
            </a:r>
            <a:r>
              <a:rPr lang="zh-CN" altLang="en-US" sz="100" dirty="0">
                <a:solidFill>
                  <a:schemeClr val="bg1"/>
                </a:solidFill>
              </a:rPr>
              <a:t>试卷下载：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www.1ppt.com/shiti/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教案下载：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www.1ppt.com/jiaoan/  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 </a:t>
            </a:r>
            <a:endParaRPr lang="zh-CN" altLang="en-US" sz="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4414" y="32413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添加目录标题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778155" y="3206680"/>
            <a:ext cx="1119844" cy="110438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/>
              </a:gs>
              <a:gs pos="100000">
                <a:schemeClr val="bg1">
                  <a:lumMod val="50000"/>
                  <a:alpha val="7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Arial Unicode MS" pitchFamily="34" charset="-122"/>
                <a:cs typeface="Arial Unicode MS" pitchFamily="34" charset="-122"/>
              </a:rPr>
              <a:t>01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gency FB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687072" y="1357154"/>
            <a:ext cx="1040482" cy="102611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/>
              </a:gs>
              <a:gs pos="100000">
                <a:schemeClr val="bg1">
                  <a:lumMod val="50000"/>
                  <a:alpha val="7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Arial Unicode MS" pitchFamily="34" charset="-122"/>
                <a:cs typeface="Arial Unicode MS" pitchFamily="34" charset="-122"/>
              </a:rPr>
              <a:t>02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gency FB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63594" y="2417645"/>
            <a:ext cx="3257966" cy="162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665120" y="1354090"/>
            <a:ext cx="1058504" cy="104388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/>
              </a:gs>
              <a:gs pos="100000">
                <a:schemeClr val="bg1">
                  <a:lumMod val="50000"/>
                  <a:alpha val="7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Arial Unicode MS" pitchFamily="34" charset="-122"/>
                <a:cs typeface="Arial Unicode MS" pitchFamily="34" charset="-122"/>
              </a:rPr>
              <a:t>02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gency FB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 flipV="1">
            <a:off x="-71470" y="3056792"/>
            <a:ext cx="1416867" cy="162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同心圆 7"/>
          <p:cNvSpPr/>
          <p:nvPr/>
        </p:nvSpPr>
        <p:spPr>
          <a:xfrm rot="10800000">
            <a:off x="626168" y="3056792"/>
            <a:ext cx="1423818" cy="1404156"/>
          </a:xfrm>
          <a:prstGeom prst="donut">
            <a:avLst>
              <a:gd name="adj" fmla="val 13848"/>
            </a:avLst>
          </a:prstGeom>
          <a:gradFill>
            <a:gsLst>
              <a:gs pos="0">
                <a:schemeClr val="accent6">
                  <a:lumMod val="100000"/>
                </a:schemeClr>
              </a:gs>
              <a:gs pos="79000">
                <a:schemeClr val="accent6">
                  <a:lumMod val="75000"/>
                </a:schemeClr>
              </a:gs>
              <a:gs pos="80000">
                <a:srgbClr val="FFC000"/>
              </a:gs>
              <a:gs pos="100000">
                <a:srgbClr val="FFC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 rot="10800000">
            <a:off x="4454892" y="2754599"/>
            <a:ext cx="1423818" cy="1404156"/>
            <a:chOff x="3347864" y="1268760"/>
            <a:chExt cx="1872208" cy="1872208"/>
          </a:xfrm>
          <a:gradFill>
            <a:gsLst>
              <a:gs pos="0">
                <a:schemeClr val="accent6">
                  <a:lumMod val="100000"/>
                </a:schemeClr>
              </a:gs>
              <a:gs pos="79000">
                <a:schemeClr val="accent6">
                  <a:lumMod val="75000"/>
                </a:schemeClr>
              </a:gs>
              <a:gs pos="80000">
                <a:srgbClr val="FFC000"/>
              </a:gs>
              <a:gs pos="100000">
                <a:srgbClr val="FFC000"/>
              </a:gs>
            </a:gsLst>
            <a:lin ang="5400000" scaled="0"/>
          </a:gradFill>
        </p:grpSpPr>
        <p:sp>
          <p:nvSpPr>
            <p:cNvPr id="10" name="同心圆 9"/>
            <p:cNvSpPr/>
            <p:nvPr/>
          </p:nvSpPr>
          <p:spPr>
            <a:xfrm>
              <a:off x="3347864" y="1268760"/>
              <a:ext cx="1872208" cy="1872208"/>
            </a:xfrm>
            <a:prstGeom prst="donut">
              <a:avLst>
                <a:gd name="adj" fmla="val 1384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599892" y="1520788"/>
              <a:ext cx="1368152" cy="13681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itchFamily="34" charset="0"/>
                  <a:ea typeface="Arial Unicode MS" pitchFamily="34" charset="-122"/>
                  <a:cs typeface="Arial Unicode MS" pitchFamily="34" charset="-122"/>
                </a:rPr>
                <a:t>02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-54587" y="2754599"/>
            <a:ext cx="5233340" cy="162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615596" y="2931669"/>
            <a:ext cx="1076528" cy="106166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/>
              </a:gs>
              <a:gs pos="100000">
                <a:schemeClr val="bg1">
                  <a:lumMod val="50000"/>
                  <a:alpha val="7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Arial Unicode MS" pitchFamily="34" charset="-122"/>
                <a:cs typeface="Arial Unicode MS" pitchFamily="34" charset="-122"/>
              </a:rPr>
              <a:t>03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gency FB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4" name="同心圆 13"/>
          <p:cNvSpPr/>
          <p:nvPr/>
        </p:nvSpPr>
        <p:spPr>
          <a:xfrm>
            <a:off x="2489707" y="1175277"/>
            <a:ext cx="1423818" cy="1404156"/>
          </a:xfrm>
          <a:prstGeom prst="donut">
            <a:avLst>
              <a:gd name="adj" fmla="val 13848"/>
            </a:avLst>
          </a:prstGeom>
          <a:gradFill>
            <a:gsLst>
              <a:gs pos="0">
                <a:schemeClr val="accent6">
                  <a:lumMod val="100000"/>
                </a:schemeClr>
              </a:gs>
              <a:gs pos="79000">
                <a:schemeClr val="accent6">
                  <a:lumMod val="75000"/>
                </a:schemeClr>
              </a:gs>
              <a:gs pos="80000">
                <a:srgbClr val="FFC000"/>
              </a:gs>
              <a:gs pos="100000">
                <a:srgbClr val="FFC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83512" y="1357156"/>
            <a:ext cx="22862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Your text</a:t>
            </a:r>
          </a:p>
          <a:p>
            <a:r>
              <a:rPr lang="en-US" altLang="zh-CN" dirty="0" smtClean="0"/>
              <a:t>Click here to add your </a:t>
            </a:r>
          </a:p>
          <a:p>
            <a:r>
              <a:rPr lang="en-US" altLang="zh-CN" dirty="0" smtClean="0"/>
              <a:t>text or Copy Your text</a:t>
            </a:r>
          </a:p>
          <a:p>
            <a:r>
              <a:rPr lang="en-US" altLang="zh-CN" dirty="0" smtClean="0"/>
              <a:t>and paste it here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74818" y="3371683"/>
            <a:ext cx="22862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Your text</a:t>
            </a:r>
          </a:p>
          <a:p>
            <a:r>
              <a:rPr lang="en-US" altLang="zh-CN" dirty="0" smtClean="0"/>
              <a:t>Click here to add your </a:t>
            </a:r>
          </a:p>
          <a:p>
            <a:r>
              <a:rPr lang="en-US" altLang="zh-CN" dirty="0" smtClean="0"/>
              <a:t>text or Copy Your text</a:t>
            </a:r>
          </a:p>
          <a:p>
            <a:r>
              <a:rPr lang="en-US" altLang="zh-CN" dirty="0" smtClean="0"/>
              <a:t>and paste it here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111077" y="3000008"/>
            <a:ext cx="22862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Your text</a:t>
            </a:r>
          </a:p>
          <a:p>
            <a:r>
              <a:rPr lang="en-US" altLang="zh-CN" dirty="0" smtClean="0"/>
              <a:t>Click here to add your </a:t>
            </a:r>
          </a:p>
          <a:p>
            <a:r>
              <a:rPr lang="en-US" altLang="zh-CN" dirty="0" smtClean="0"/>
              <a:t>text or Copy Your text</a:t>
            </a:r>
          </a:p>
          <a:p>
            <a:r>
              <a:rPr lang="en-US" altLang="zh-CN" dirty="0" smtClean="0"/>
              <a:t>and paste it here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4414" y="32413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添加目录标题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359504" y="1214426"/>
            <a:ext cx="1899022" cy="3638558"/>
            <a:chOff x="1355467" y="454668"/>
            <a:chExt cx="1899022" cy="3638558"/>
          </a:xfrm>
        </p:grpSpPr>
        <p:grpSp>
          <p:nvGrpSpPr>
            <p:cNvPr id="19" name="组合 94"/>
            <p:cNvGrpSpPr/>
            <p:nvPr/>
          </p:nvGrpSpPr>
          <p:grpSpPr>
            <a:xfrm>
              <a:off x="1658325" y="454668"/>
              <a:ext cx="1296144" cy="715988"/>
              <a:chOff x="1259632" y="2067694"/>
              <a:chExt cx="1296144" cy="715988"/>
            </a:xfrm>
          </p:grpSpPr>
          <p:sp>
            <p:nvSpPr>
              <p:cNvPr id="37" name="梯形 36"/>
              <p:cNvSpPr/>
              <p:nvPr/>
            </p:nvSpPr>
            <p:spPr>
              <a:xfrm rot="10800000">
                <a:off x="1259632" y="2067694"/>
                <a:ext cx="1296144" cy="715760"/>
              </a:xfrm>
              <a:prstGeom prst="trapezoid">
                <a:avLst>
                  <a:gd name="adj" fmla="val 32984"/>
                </a:avLst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任意多边形 37"/>
              <p:cNvSpPr/>
              <p:nvPr/>
            </p:nvSpPr>
            <p:spPr>
              <a:xfrm>
                <a:off x="1619671" y="2180814"/>
                <a:ext cx="895552" cy="602868"/>
              </a:xfrm>
              <a:custGeom>
                <a:avLst/>
                <a:gdLst>
                  <a:gd name="connsiteX0" fmla="*/ 0 w 509588"/>
                  <a:gd name="connsiteY0" fmla="*/ 237910 h 237910"/>
                  <a:gd name="connsiteX1" fmla="*/ 176213 w 509588"/>
                  <a:gd name="connsiteY1" fmla="*/ 28360 h 237910"/>
                  <a:gd name="connsiteX2" fmla="*/ 509588 w 509588"/>
                  <a:gd name="connsiteY2" fmla="*/ 4547 h 237910"/>
                  <a:gd name="connsiteX0" fmla="*/ 0 w 520457"/>
                  <a:gd name="connsiteY0" fmla="*/ 336767 h 336767"/>
                  <a:gd name="connsiteX1" fmla="*/ 176213 w 520457"/>
                  <a:gd name="connsiteY1" fmla="*/ 127217 h 336767"/>
                  <a:gd name="connsiteX2" fmla="*/ 520457 w 520457"/>
                  <a:gd name="connsiteY2" fmla="*/ 151 h 336767"/>
                  <a:gd name="connsiteX0" fmla="*/ 0 w 520457"/>
                  <a:gd name="connsiteY0" fmla="*/ 336889 h 336889"/>
                  <a:gd name="connsiteX1" fmla="*/ 207461 w 520457"/>
                  <a:gd name="connsiteY1" fmla="*/ 92016 h 336889"/>
                  <a:gd name="connsiteX2" fmla="*/ 520457 w 520457"/>
                  <a:gd name="connsiteY2" fmla="*/ 273 h 336889"/>
                  <a:gd name="connsiteX0" fmla="*/ 0 w 510947"/>
                  <a:gd name="connsiteY0" fmla="*/ 339593 h 339593"/>
                  <a:gd name="connsiteX1" fmla="*/ 207461 w 510947"/>
                  <a:gd name="connsiteY1" fmla="*/ 94720 h 339593"/>
                  <a:gd name="connsiteX2" fmla="*/ 510947 w 510947"/>
                  <a:gd name="connsiteY2" fmla="*/ 260 h 339593"/>
                  <a:gd name="connsiteX0" fmla="*/ 0 w 533717"/>
                  <a:gd name="connsiteY0" fmla="*/ 345604 h 345604"/>
                  <a:gd name="connsiteX1" fmla="*/ 207461 w 533717"/>
                  <a:gd name="connsiteY1" fmla="*/ 100731 h 345604"/>
                  <a:gd name="connsiteX2" fmla="*/ 510947 w 533717"/>
                  <a:gd name="connsiteY2" fmla="*/ 6271 h 345604"/>
                  <a:gd name="connsiteX3" fmla="*/ 511949 w 533717"/>
                  <a:gd name="connsiteY3" fmla="*/ 8958 h 345604"/>
                  <a:gd name="connsiteX0" fmla="*/ 0 w 520754"/>
                  <a:gd name="connsiteY0" fmla="*/ 339809 h 344170"/>
                  <a:gd name="connsiteX1" fmla="*/ 207461 w 520754"/>
                  <a:gd name="connsiteY1" fmla="*/ 94936 h 344170"/>
                  <a:gd name="connsiteX2" fmla="*/ 510947 w 520754"/>
                  <a:gd name="connsiteY2" fmla="*/ 476 h 344170"/>
                  <a:gd name="connsiteX3" fmla="*/ 399186 w 520754"/>
                  <a:gd name="connsiteY3" fmla="*/ 344170 h 344170"/>
                  <a:gd name="connsiteX0" fmla="*/ 0 w 520754"/>
                  <a:gd name="connsiteY0" fmla="*/ 339809 h 344170"/>
                  <a:gd name="connsiteX1" fmla="*/ 207461 w 520754"/>
                  <a:gd name="connsiteY1" fmla="*/ 94936 h 344170"/>
                  <a:gd name="connsiteX2" fmla="*/ 510947 w 520754"/>
                  <a:gd name="connsiteY2" fmla="*/ 476 h 344170"/>
                  <a:gd name="connsiteX3" fmla="*/ 399186 w 520754"/>
                  <a:gd name="connsiteY3" fmla="*/ 344170 h 344170"/>
                  <a:gd name="connsiteX4" fmla="*/ 0 w 520754"/>
                  <a:gd name="connsiteY4" fmla="*/ 339809 h 344170"/>
                  <a:gd name="connsiteX0" fmla="*/ 0 w 520754"/>
                  <a:gd name="connsiteY0" fmla="*/ 343885 h 344170"/>
                  <a:gd name="connsiteX1" fmla="*/ 207461 w 520754"/>
                  <a:gd name="connsiteY1" fmla="*/ 94936 h 344170"/>
                  <a:gd name="connsiteX2" fmla="*/ 510947 w 520754"/>
                  <a:gd name="connsiteY2" fmla="*/ 476 h 344170"/>
                  <a:gd name="connsiteX3" fmla="*/ 399186 w 520754"/>
                  <a:gd name="connsiteY3" fmla="*/ 344170 h 344170"/>
                  <a:gd name="connsiteX4" fmla="*/ 0 w 520754"/>
                  <a:gd name="connsiteY4" fmla="*/ 343885 h 344170"/>
                  <a:gd name="connsiteX0" fmla="*/ 0 w 510947"/>
                  <a:gd name="connsiteY0" fmla="*/ 343674 h 343959"/>
                  <a:gd name="connsiteX1" fmla="*/ 207461 w 510947"/>
                  <a:gd name="connsiteY1" fmla="*/ 94725 h 343959"/>
                  <a:gd name="connsiteX2" fmla="*/ 510947 w 510947"/>
                  <a:gd name="connsiteY2" fmla="*/ 265 h 343959"/>
                  <a:gd name="connsiteX3" fmla="*/ 399186 w 510947"/>
                  <a:gd name="connsiteY3" fmla="*/ 343959 h 343959"/>
                  <a:gd name="connsiteX4" fmla="*/ 0 w 510947"/>
                  <a:gd name="connsiteY4" fmla="*/ 343674 h 34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0947" h="343959">
                    <a:moveTo>
                      <a:pt x="0" y="343674"/>
                    </a:moveTo>
                    <a:cubicBezTo>
                      <a:pt x="45641" y="258346"/>
                      <a:pt x="122303" y="151960"/>
                      <a:pt x="207461" y="94725"/>
                    </a:cubicBezTo>
                    <a:cubicBezTo>
                      <a:pt x="292619" y="37490"/>
                      <a:pt x="445066" y="-3704"/>
                      <a:pt x="510947" y="265"/>
                    </a:cubicBezTo>
                    <a:cubicBezTo>
                      <a:pt x="496483" y="47465"/>
                      <a:pt x="398977" y="343399"/>
                      <a:pt x="399186" y="343959"/>
                    </a:cubicBezTo>
                    <a:lnTo>
                      <a:pt x="0" y="34367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6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75000"/>
                      <a:shade val="100000"/>
                      <a:satMod val="1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610319" y="2139702"/>
                <a:ext cx="6270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chemeClr val="bg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03</a:t>
                </a:r>
                <a:endParaRPr lang="zh-CN" altLang="en-US" sz="2800" b="1" dirty="0">
                  <a:solidFill>
                    <a:schemeClr val="bg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  <p:grpSp>
          <p:nvGrpSpPr>
            <p:cNvPr id="20" name="组合 95"/>
            <p:cNvGrpSpPr/>
            <p:nvPr/>
          </p:nvGrpSpPr>
          <p:grpSpPr>
            <a:xfrm>
              <a:off x="1355467" y="1149704"/>
              <a:ext cx="1899022" cy="2943522"/>
              <a:chOff x="2023374" y="1788468"/>
              <a:chExt cx="1899022" cy="2943522"/>
            </a:xfrm>
          </p:grpSpPr>
          <p:grpSp>
            <p:nvGrpSpPr>
              <p:cNvPr id="21" name="组合 96"/>
              <p:cNvGrpSpPr/>
              <p:nvPr/>
            </p:nvGrpSpPr>
            <p:grpSpPr>
              <a:xfrm>
                <a:off x="2023374" y="1788468"/>
                <a:ext cx="1899022" cy="2236340"/>
                <a:chOff x="1997760" y="2356351"/>
                <a:chExt cx="1899022" cy="2236340"/>
              </a:xfrm>
            </p:grpSpPr>
            <p:grpSp>
              <p:nvGrpSpPr>
                <p:cNvPr id="23" name="组合 98"/>
                <p:cNvGrpSpPr/>
                <p:nvPr/>
              </p:nvGrpSpPr>
              <p:grpSpPr>
                <a:xfrm>
                  <a:off x="1997760" y="2356351"/>
                  <a:ext cx="1899022" cy="2236340"/>
                  <a:chOff x="3333038" y="1211888"/>
                  <a:chExt cx="1899022" cy="2236340"/>
                </a:xfrm>
              </p:grpSpPr>
              <p:sp>
                <p:nvSpPr>
                  <p:cNvPr id="34" name="矩形 33"/>
                  <p:cNvSpPr/>
                  <p:nvPr/>
                </p:nvSpPr>
                <p:spPr>
                  <a:xfrm>
                    <a:off x="3333038" y="1537970"/>
                    <a:ext cx="18000" cy="1584176"/>
                  </a:xfrm>
                  <a:prstGeom prst="rect">
                    <a:avLst/>
                  </a:prstGeom>
                  <a:gradFill>
                    <a:gsLst>
                      <a:gs pos="5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" name="矩形 34"/>
                  <p:cNvSpPr/>
                  <p:nvPr/>
                </p:nvSpPr>
                <p:spPr>
                  <a:xfrm>
                    <a:off x="3347864" y="1211888"/>
                    <a:ext cx="1872208" cy="223634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6" name="矩形 35"/>
                  <p:cNvSpPr/>
                  <p:nvPr/>
                </p:nvSpPr>
                <p:spPr>
                  <a:xfrm>
                    <a:off x="5214060" y="1537970"/>
                    <a:ext cx="18000" cy="1584176"/>
                  </a:xfrm>
                  <a:prstGeom prst="rect">
                    <a:avLst/>
                  </a:prstGeom>
                  <a:gradFill>
                    <a:gsLst>
                      <a:gs pos="5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24" name="椭圆 23"/>
                <p:cNvSpPr/>
                <p:nvPr/>
              </p:nvSpPr>
              <p:spPr>
                <a:xfrm rot="1800000">
                  <a:off x="2097289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5" name="椭圆 24"/>
                <p:cNvSpPr/>
                <p:nvPr/>
              </p:nvSpPr>
              <p:spPr>
                <a:xfrm rot="1800000">
                  <a:off x="2271527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6" name="椭圆 25"/>
                <p:cNvSpPr/>
                <p:nvPr/>
              </p:nvSpPr>
              <p:spPr>
                <a:xfrm rot="1800000">
                  <a:off x="2442646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7" name="椭圆 26"/>
                <p:cNvSpPr/>
                <p:nvPr/>
              </p:nvSpPr>
              <p:spPr>
                <a:xfrm rot="1800000">
                  <a:off x="2616884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" name="椭圆 27"/>
                <p:cNvSpPr/>
                <p:nvPr/>
              </p:nvSpPr>
              <p:spPr>
                <a:xfrm rot="1800000">
                  <a:off x="2791122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9" name="椭圆 28"/>
                <p:cNvSpPr/>
                <p:nvPr/>
              </p:nvSpPr>
              <p:spPr>
                <a:xfrm rot="1800000">
                  <a:off x="2965360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 rot="1800000">
                  <a:off x="3136479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1" name="椭圆 30"/>
                <p:cNvSpPr/>
                <p:nvPr/>
              </p:nvSpPr>
              <p:spPr>
                <a:xfrm rot="1800000">
                  <a:off x="3310717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 rot="1800000">
                  <a:off x="3483618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" name="椭圆 32"/>
                <p:cNvSpPr/>
                <p:nvPr/>
              </p:nvSpPr>
              <p:spPr>
                <a:xfrm rot="1800000">
                  <a:off x="3657856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22" name="矩形 21"/>
              <p:cNvSpPr/>
              <p:nvPr/>
            </p:nvSpPr>
            <p:spPr>
              <a:xfrm>
                <a:off x="2037876" y="4037508"/>
                <a:ext cx="1872208" cy="69448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95000"/>
                      <a:shade val="67500"/>
                      <a:satMod val="11500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127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1785918" y="1214426"/>
            <a:ext cx="1899022" cy="3638558"/>
            <a:chOff x="1355467" y="454668"/>
            <a:chExt cx="1899022" cy="3638558"/>
          </a:xfrm>
        </p:grpSpPr>
        <p:grpSp>
          <p:nvGrpSpPr>
            <p:cNvPr id="41" name="组合 5"/>
            <p:cNvGrpSpPr/>
            <p:nvPr/>
          </p:nvGrpSpPr>
          <p:grpSpPr>
            <a:xfrm>
              <a:off x="1658325" y="454668"/>
              <a:ext cx="1296144" cy="715988"/>
              <a:chOff x="1259632" y="2067694"/>
              <a:chExt cx="1296144" cy="715988"/>
            </a:xfrm>
          </p:grpSpPr>
          <p:sp>
            <p:nvSpPr>
              <p:cNvPr id="59" name="梯形 3"/>
              <p:cNvSpPr/>
              <p:nvPr/>
            </p:nvSpPr>
            <p:spPr>
              <a:xfrm rot="10800000">
                <a:off x="1259632" y="2067694"/>
                <a:ext cx="1296144" cy="715760"/>
              </a:xfrm>
              <a:prstGeom prst="trapezoid">
                <a:avLst>
                  <a:gd name="adj" fmla="val 32984"/>
                </a:avLst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任意多边形 1"/>
              <p:cNvSpPr/>
              <p:nvPr/>
            </p:nvSpPr>
            <p:spPr>
              <a:xfrm>
                <a:off x="1619671" y="2180814"/>
                <a:ext cx="895552" cy="602868"/>
              </a:xfrm>
              <a:custGeom>
                <a:avLst/>
                <a:gdLst>
                  <a:gd name="connsiteX0" fmla="*/ 0 w 509588"/>
                  <a:gd name="connsiteY0" fmla="*/ 237910 h 237910"/>
                  <a:gd name="connsiteX1" fmla="*/ 176213 w 509588"/>
                  <a:gd name="connsiteY1" fmla="*/ 28360 h 237910"/>
                  <a:gd name="connsiteX2" fmla="*/ 509588 w 509588"/>
                  <a:gd name="connsiteY2" fmla="*/ 4547 h 237910"/>
                  <a:gd name="connsiteX0" fmla="*/ 0 w 520457"/>
                  <a:gd name="connsiteY0" fmla="*/ 336767 h 336767"/>
                  <a:gd name="connsiteX1" fmla="*/ 176213 w 520457"/>
                  <a:gd name="connsiteY1" fmla="*/ 127217 h 336767"/>
                  <a:gd name="connsiteX2" fmla="*/ 520457 w 520457"/>
                  <a:gd name="connsiteY2" fmla="*/ 151 h 336767"/>
                  <a:gd name="connsiteX0" fmla="*/ 0 w 520457"/>
                  <a:gd name="connsiteY0" fmla="*/ 336889 h 336889"/>
                  <a:gd name="connsiteX1" fmla="*/ 207461 w 520457"/>
                  <a:gd name="connsiteY1" fmla="*/ 92016 h 336889"/>
                  <a:gd name="connsiteX2" fmla="*/ 520457 w 520457"/>
                  <a:gd name="connsiteY2" fmla="*/ 273 h 336889"/>
                  <a:gd name="connsiteX0" fmla="*/ 0 w 510947"/>
                  <a:gd name="connsiteY0" fmla="*/ 339593 h 339593"/>
                  <a:gd name="connsiteX1" fmla="*/ 207461 w 510947"/>
                  <a:gd name="connsiteY1" fmla="*/ 94720 h 339593"/>
                  <a:gd name="connsiteX2" fmla="*/ 510947 w 510947"/>
                  <a:gd name="connsiteY2" fmla="*/ 260 h 339593"/>
                  <a:gd name="connsiteX0" fmla="*/ 0 w 533717"/>
                  <a:gd name="connsiteY0" fmla="*/ 345604 h 345604"/>
                  <a:gd name="connsiteX1" fmla="*/ 207461 w 533717"/>
                  <a:gd name="connsiteY1" fmla="*/ 100731 h 345604"/>
                  <a:gd name="connsiteX2" fmla="*/ 510947 w 533717"/>
                  <a:gd name="connsiteY2" fmla="*/ 6271 h 345604"/>
                  <a:gd name="connsiteX3" fmla="*/ 511949 w 533717"/>
                  <a:gd name="connsiteY3" fmla="*/ 8958 h 345604"/>
                  <a:gd name="connsiteX0" fmla="*/ 0 w 520754"/>
                  <a:gd name="connsiteY0" fmla="*/ 339809 h 344170"/>
                  <a:gd name="connsiteX1" fmla="*/ 207461 w 520754"/>
                  <a:gd name="connsiteY1" fmla="*/ 94936 h 344170"/>
                  <a:gd name="connsiteX2" fmla="*/ 510947 w 520754"/>
                  <a:gd name="connsiteY2" fmla="*/ 476 h 344170"/>
                  <a:gd name="connsiteX3" fmla="*/ 399186 w 520754"/>
                  <a:gd name="connsiteY3" fmla="*/ 344170 h 344170"/>
                  <a:gd name="connsiteX0" fmla="*/ 0 w 520754"/>
                  <a:gd name="connsiteY0" fmla="*/ 339809 h 344170"/>
                  <a:gd name="connsiteX1" fmla="*/ 207461 w 520754"/>
                  <a:gd name="connsiteY1" fmla="*/ 94936 h 344170"/>
                  <a:gd name="connsiteX2" fmla="*/ 510947 w 520754"/>
                  <a:gd name="connsiteY2" fmla="*/ 476 h 344170"/>
                  <a:gd name="connsiteX3" fmla="*/ 399186 w 520754"/>
                  <a:gd name="connsiteY3" fmla="*/ 344170 h 344170"/>
                  <a:gd name="connsiteX4" fmla="*/ 0 w 520754"/>
                  <a:gd name="connsiteY4" fmla="*/ 339809 h 344170"/>
                  <a:gd name="connsiteX0" fmla="*/ 0 w 520754"/>
                  <a:gd name="connsiteY0" fmla="*/ 343885 h 344170"/>
                  <a:gd name="connsiteX1" fmla="*/ 207461 w 520754"/>
                  <a:gd name="connsiteY1" fmla="*/ 94936 h 344170"/>
                  <a:gd name="connsiteX2" fmla="*/ 510947 w 520754"/>
                  <a:gd name="connsiteY2" fmla="*/ 476 h 344170"/>
                  <a:gd name="connsiteX3" fmla="*/ 399186 w 520754"/>
                  <a:gd name="connsiteY3" fmla="*/ 344170 h 344170"/>
                  <a:gd name="connsiteX4" fmla="*/ 0 w 520754"/>
                  <a:gd name="connsiteY4" fmla="*/ 343885 h 344170"/>
                  <a:gd name="connsiteX0" fmla="*/ 0 w 510947"/>
                  <a:gd name="connsiteY0" fmla="*/ 343674 h 343959"/>
                  <a:gd name="connsiteX1" fmla="*/ 207461 w 510947"/>
                  <a:gd name="connsiteY1" fmla="*/ 94725 h 343959"/>
                  <a:gd name="connsiteX2" fmla="*/ 510947 w 510947"/>
                  <a:gd name="connsiteY2" fmla="*/ 265 h 343959"/>
                  <a:gd name="connsiteX3" fmla="*/ 399186 w 510947"/>
                  <a:gd name="connsiteY3" fmla="*/ 343959 h 343959"/>
                  <a:gd name="connsiteX4" fmla="*/ 0 w 510947"/>
                  <a:gd name="connsiteY4" fmla="*/ 343674 h 34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0947" h="343959">
                    <a:moveTo>
                      <a:pt x="0" y="343674"/>
                    </a:moveTo>
                    <a:cubicBezTo>
                      <a:pt x="45641" y="258346"/>
                      <a:pt x="122303" y="151960"/>
                      <a:pt x="207461" y="94725"/>
                    </a:cubicBezTo>
                    <a:cubicBezTo>
                      <a:pt x="292619" y="37490"/>
                      <a:pt x="445066" y="-3704"/>
                      <a:pt x="510947" y="265"/>
                    </a:cubicBezTo>
                    <a:cubicBezTo>
                      <a:pt x="496483" y="47465"/>
                      <a:pt x="398977" y="343399"/>
                      <a:pt x="399186" y="343959"/>
                    </a:cubicBezTo>
                    <a:lnTo>
                      <a:pt x="0" y="34367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6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75000"/>
                      <a:shade val="100000"/>
                      <a:satMod val="1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TextBox 4"/>
              <p:cNvSpPr txBox="1"/>
              <p:nvPr/>
            </p:nvSpPr>
            <p:spPr>
              <a:xfrm>
                <a:off x="1610319" y="2139702"/>
                <a:ext cx="6270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chemeClr val="bg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01</a:t>
                </a:r>
                <a:endParaRPr lang="zh-CN" altLang="en-US" sz="2800" b="1" dirty="0">
                  <a:solidFill>
                    <a:schemeClr val="bg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355467" y="1149704"/>
              <a:ext cx="1899022" cy="2943522"/>
              <a:chOff x="2023374" y="1788468"/>
              <a:chExt cx="1899022" cy="2943522"/>
            </a:xfrm>
          </p:grpSpPr>
          <p:grpSp>
            <p:nvGrpSpPr>
              <p:cNvPr id="43" name="组合 22"/>
              <p:cNvGrpSpPr/>
              <p:nvPr/>
            </p:nvGrpSpPr>
            <p:grpSpPr>
              <a:xfrm>
                <a:off x="2023374" y="1788468"/>
                <a:ext cx="1899022" cy="2236340"/>
                <a:chOff x="1997760" y="2356351"/>
                <a:chExt cx="1899022" cy="2236340"/>
              </a:xfrm>
            </p:grpSpPr>
            <p:grpSp>
              <p:nvGrpSpPr>
                <p:cNvPr id="45" name="组合 11"/>
                <p:cNvGrpSpPr/>
                <p:nvPr/>
              </p:nvGrpSpPr>
              <p:grpSpPr>
                <a:xfrm>
                  <a:off x="1997760" y="2356351"/>
                  <a:ext cx="1899022" cy="2236340"/>
                  <a:chOff x="3333038" y="1211888"/>
                  <a:chExt cx="1899022" cy="2236340"/>
                </a:xfrm>
              </p:grpSpPr>
              <p:sp>
                <p:nvSpPr>
                  <p:cNvPr id="56" name="矩形 55"/>
                  <p:cNvSpPr/>
                  <p:nvPr/>
                </p:nvSpPr>
                <p:spPr>
                  <a:xfrm>
                    <a:off x="3333038" y="1537970"/>
                    <a:ext cx="18000" cy="1584176"/>
                  </a:xfrm>
                  <a:prstGeom prst="rect">
                    <a:avLst/>
                  </a:prstGeom>
                  <a:gradFill>
                    <a:gsLst>
                      <a:gs pos="5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7" name="矩形 6"/>
                  <p:cNvSpPr/>
                  <p:nvPr/>
                </p:nvSpPr>
                <p:spPr>
                  <a:xfrm>
                    <a:off x="3347864" y="1211888"/>
                    <a:ext cx="1872208" cy="223634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8" name="矩形 57"/>
                  <p:cNvSpPr/>
                  <p:nvPr/>
                </p:nvSpPr>
                <p:spPr>
                  <a:xfrm>
                    <a:off x="5214060" y="1537970"/>
                    <a:ext cx="18000" cy="1584176"/>
                  </a:xfrm>
                  <a:prstGeom prst="rect">
                    <a:avLst/>
                  </a:prstGeom>
                  <a:gradFill>
                    <a:gsLst>
                      <a:gs pos="5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46" name="椭圆 45"/>
                <p:cNvSpPr/>
                <p:nvPr/>
              </p:nvSpPr>
              <p:spPr>
                <a:xfrm rot="1800000">
                  <a:off x="2097289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47" name="椭圆 46"/>
                <p:cNvSpPr/>
                <p:nvPr/>
              </p:nvSpPr>
              <p:spPr>
                <a:xfrm rot="1800000">
                  <a:off x="2271527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48" name="椭圆 47"/>
                <p:cNvSpPr/>
                <p:nvPr/>
              </p:nvSpPr>
              <p:spPr>
                <a:xfrm rot="1800000">
                  <a:off x="2442646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49" name="椭圆 48"/>
                <p:cNvSpPr/>
                <p:nvPr/>
              </p:nvSpPr>
              <p:spPr>
                <a:xfrm rot="1800000">
                  <a:off x="2616884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0" name="椭圆 49"/>
                <p:cNvSpPr/>
                <p:nvPr/>
              </p:nvSpPr>
              <p:spPr>
                <a:xfrm rot="1800000">
                  <a:off x="2791122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1" name="椭圆 50"/>
                <p:cNvSpPr/>
                <p:nvPr/>
              </p:nvSpPr>
              <p:spPr>
                <a:xfrm rot="1800000">
                  <a:off x="2965360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2" name="椭圆 51"/>
                <p:cNvSpPr/>
                <p:nvPr/>
              </p:nvSpPr>
              <p:spPr>
                <a:xfrm rot="1800000">
                  <a:off x="3136479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3" name="椭圆 52"/>
                <p:cNvSpPr/>
                <p:nvPr/>
              </p:nvSpPr>
              <p:spPr>
                <a:xfrm rot="1800000">
                  <a:off x="3310717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4" name="椭圆 53"/>
                <p:cNvSpPr/>
                <p:nvPr/>
              </p:nvSpPr>
              <p:spPr>
                <a:xfrm rot="1800000">
                  <a:off x="3483618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5" name="椭圆 54"/>
                <p:cNvSpPr/>
                <p:nvPr/>
              </p:nvSpPr>
              <p:spPr>
                <a:xfrm rot="1800000">
                  <a:off x="3657856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44" name="矩形 24"/>
              <p:cNvSpPr/>
              <p:nvPr/>
            </p:nvSpPr>
            <p:spPr>
              <a:xfrm>
                <a:off x="2037876" y="4037508"/>
                <a:ext cx="1872208" cy="69448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95000"/>
                      <a:shade val="67500"/>
                      <a:satMod val="11500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127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62" name="组合 61"/>
          <p:cNvGrpSpPr/>
          <p:nvPr/>
        </p:nvGrpSpPr>
        <p:grpSpPr>
          <a:xfrm>
            <a:off x="3576745" y="2000441"/>
            <a:ext cx="1899022" cy="3638558"/>
            <a:chOff x="1355467" y="454668"/>
            <a:chExt cx="1899022" cy="3638558"/>
          </a:xfrm>
        </p:grpSpPr>
        <p:grpSp>
          <p:nvGrpSpPr>
            <p:cNvPr id="63" name="组合 72"/>
            <p:cNvGrpSpPr/>
            <p:nvPr/>
          </p:nvGrpSpPr>
          <p:grpSpPr>
            <a:xfrm>
              <a:off x="1658325" y="454668"/>
              <a:ext cx="1296144" cy="715988"/>
              <a:chOff x="1259632" y="2067694"/>
              <a:chExt cx="1296144" cy="715988"/>
            </a:xfrm>
          </p:grpSpPr>
          <p:sp>
            <p:nvSpPr>
              <p:cNvPr id="81" name="梯形 80"/>
              <p:cNvSpPr/>
              <p:nvPr/>
            </p:nvSpPr>
            <p:spPr>
              <a:xfrm rot="10800000">
                <a:off x="1259632" y="2067694"/>
                <a:ext cx="1296144" cy="715760"/>
              </a:xfrm>
              <a:prstGeom prst="trapezoid">
                <a:avLst>
                  <a:gd name="adj" fmla="val 32984"/>
                </a:avLst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任意多边形 81"/>
              <p:cNvSpPr/>
              <p:nvPr/>
            </p:nvSpPr>
            <p:spPr>
              <a:xfrm>
                <a:off x="1619671" y="2180814"/>
                <a:ext cx="895552" cy="602868"/>
              </a:xfrm>
              <a:custGeom>
                <a:avLst/>
                <a:gdLst>
                  <a:gd name="connsiteX0" fmla="*/ 0 w 509588"/>
                  <a:gd name="connsiteY0" fmla="*/ 237910 h 237910"/>
                  <a:gd name="connsiteX1" fmla="*/ 176213 w 509588"/>
                  <a:gd name="connsiteY1" fmla="*/ 28360 h 237910"/>
                  <a:gd name="connsiteX2" fmla="*/ 509588 w 509588"/>
                  <a:gd name="connsiteY2" fmla="*/ 4547 h 237910"/>
                  <a:gd name="connsiteX0" fmla="*/ 0 w 520457"/>
                  <a:gd name="connsiteY0" fmla="*/ 336767 h 336767"/>
                  <a:gd name="connsiteX1" fmla="*/ 176213 w 520457"/>
                  <a:gd name="connsiteY1" fmla="*/ 127217 h 336767"/>
                  <a:gd name="connsiteX2" fmla="*/ 520457 w 520457"/>
                  <a:gd name="connsiteY2" fmla="*/ 151 h 336767"/>
                  <a:gd name="connsiteX0" fmla="*/ 0 w 520457"/>
                  <a:gd name="connsiteY0" fmla="*/ 336889 h 336889"/>
                  <a:gd name="connsiteX1" fmla="*/ 207461 w 520457"/>
                  <a:gd name="connsiteY1" fmla="*/ 92016 h 336889"/>
                  <a:gd name="connsiteX2" fmla="*/ 520457 w 520457"/>
                  <a:gd name="connsiteY2" fmla="*/ 273 h 336889"/>
                  <a:gd name="connsiteX0" fmla="*/ 0 w 510947"/>
                  <a:gd name="connsiteY0" fmla="*/ 339593 h 339593"/>
                  <a:gd name="connsiteX1" fmla="*/ 207461 w 510947"/>
                  <a:gd name="connsiteY1" fmla="*/ 94720 h 339593"/>
                  <a:gd name="connsiteX2" fmla="*/ 510947 w 510947"/>
                  <a:gd name="connsiteY2" fmla="*/ 260 h 339593"/>
                  <a:gd name="connsiteX0" fmla="*/ 0 w 533717"/>
                  <a:gd name="connsiteY0" fmla="*/ 345604 h 345604"/>
                  <a:gd name="connsiteX1" fmla="*/ 207461 w 533717"/>
                  <a:gd name="connsiteY1" fmla="*/ 100731 h 345604"/>
                  <a:gd name="connsiteX2" fmla="*/ 510947 w 533717"/>
                  <a:gd name="connsiteY2" fmla="*/ 6271 h 345604"/>
                  <a:gd name="connsiteX3" fmla="*/ 511949 w 533717"/>
                  <a:gd name="connsiteY3" fmla="*/ 8958 h 345604"/>
                  <a:gd name="connsiteX0" fmla="*/ 0 w 520754"/>
                  <a:gd name="connsiteY0" fmla="*/ 339809 h 344170"/>
                  <a:gd name="connsiteX1" fmla="*/ 207461 w 520754"/>
                  <a:gd name="connsiteY1" fmla="*/ 94936 h 344170"/>
                  <a:gd name="connsiteX2" fmla="*/ 510947 w 520754"/>
                  <a:gd name="connsiteY2" fmla="*/ 476 h 344170"/>
                  <a:gd name="connsiteX3" fmla="*/ 399186 w 520754"/>
                  <a:gd name="connsiteY3" fmla="*/ 344170 h 344170"/>
                  <a:gd name="connsiteX0" fmla="*/ 0 w 520754"/>
                  <a:gd name="connsiteY0" fmla="*/ 339809 h 344170"/>
                  <a:gd name="connsiteX1" fmla="*/ 207461 w 520754"/>
                  <a:gd name="connsiteY1" fmla="*/ 94936 h 344170"/>
                  <a:gd name="connsiteX2" fmla="*/ 510947 w 520754"/>
                  <a:gd name="connsiteY2" fmla="*/ 476 h 344170"/>
                  <a:gd name="connsiteX3" fmla="*/ 399186 w 520754"/>
                  <a:gd name="connsiteY3" fmla="*/ 344170 h 344170"/>
                  <a:gd name="connsiteX4" fmla="*/ 0 w 520754"/>
                  <a:gd name="connsiteY4" fmla="*/ 339809 h 344170"/>
                  <a:gd name="connsiteX0" fmla="*/ 0 w 520754"/>
                  <a:gd name="connsiteY0" fmla="*/ 343885 h 344170"/>
                  <a:gd name="connsiteX1" fmla="*/ 207461 w 520754"/>
                  <a:gd name="connsiteY1" fmla="*/ 94936 h 344170"/>
                  <a:gd name="connsiteX2" fmla="*/ 510947 w 520754"/>
                  <a:gd name="connsiteY2" fmla="*/ 476 h 344170"/>
                  <a:gd name="connsiteX3" fmla="*/ 399186 w 520754"/>
                  <a:gd name="connsiteY3" fmla="*/ 344170 h 344170"/>
                  <a:gd name="connsiteX4" fmla="*/ 0 w 520754"/>
                  <a:gd name="connsiteY4" fmla="*/ 343885 h 344170"/>
                  <a:gd name="connsiteX0" fmla="*/ 0 w 510947"/>
                  <a:gd name="connsiteY0" fmla="*/ 343674 h 343959"/>
                  <a:gd name="connsiteX1" fmla="*/ 207461 w 510947"/>
                  <a:gd name="connsiteY1" fmla="*/ 94725 h 343959"/>
                  <a:gd name="connsiteX2" fmla="*/ 510947 w 510947"/>
                  <a:gd name="connsiteY2" fmla="*/ 265 h 343959"/>
                  <a:gd name="connsiteX3" fmla="*/ 399186 w 510947"/>
                  <a:gd name="connsiteY3" fmla="*/ 343959 h 343959"/>
                  <a:gd name="connsiteX4" fmla="*/ 0 w 510947"/>
                  <a:gd name="connsiteY4" fmla="*/ 343674 h 343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0947" h="343959">
                    <a:moveTo>
                      <a:pt x="0" y="343674"/>
                    </a:moveTo>
                    <a:cubicBezTo>
                      <a:pt x="45641" y="258346"/>
                      <a:pt x="122303" y="151960"/>
                      <a:pt x="207461" y="94725"/>
                    </a:cubicBezTo>
                    <a:cubicBezTo>
                      <a:pt x="292619" y="37490"/>
                      <a:pt x="445066" y="-3704"/>
                      <a:pt x="510947" y="265"/>
                    </a:cubicBezTo>
                    <a:cubicBezTo>
                      <a:pt x="496483" y="47465"/>
                      <a:pt x="398977" y="343399"/>
                      <a:pt x="399186" y="343959"/>
                    </a:cubicBezTo>
                    <a:lnTo>
                      <a:pt x="0" y="34367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6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75000"/>
                      <a:shade val="100000"/>
                      <a:satMod val="1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610319" y="2139702"/>
                <a:ext cx="6270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chemeClr val="bg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02</a:t>
                </a:r>
                <a:endParaRPr lang="zh-CN" altLang="en-US" sz="2800" b="1" dirty="0">
                  <a:solidFill>
                    <a:schemeClr val="bg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  <p:grpSp>
          <p:nvGrpSpPr>
            <p:cNvPr id="64" name="组合 73"/>
            <p:cNvGrpSpPr/>
            <p:nvPr/>
          </p:nvGrpSpPr>
          <p:grpSpPr>
            <a:xfrm>
              <a:off x="1355467" y="1149704"/>
              <a:ext cx="1899022" cy="2943522"/>
              <a:chOff x="2023374" y="1788468"/>
              <a:chExt cx="1899022" cy="2943522"/>
            </a:xfrm>
          </p:grpSpPr>
          <p:grpSp>
            <p:nvGrpSpPr>
              <p:cNvPr id="65" name="组合 74"/>
              <p:cNvGrpSpPr/>
              <p:nvPr/>
            </p:nvGrpSpPr>
            <p:grpSpPr>
              <a:xfrm>
                <a:off x="2023374" y="1788468"/>
                <a:ext cx="1899022" cy="2236340"/>
                <a:chOff x="1997760" y="2356351"/>
                <a:chExt cx="1899022" cy="2236340"/>
              </a:xfrm>
            </p:grpSpPr>
            <p:grpSp>
              <p:nvGrpSpPr>
                <p:cNvPr id="67" name="组合 76"/>
                <p:cNvGrpSpPr/>
                <p:nvPr/>
              </p:nvGrpSpPr>
              <p:grpSpPr>
                <a:xfrm>
                  <a:off x="1997760" y="2356351"/>
                  <a:ext cx="1899022" cy="2236340"/>
                  <a:chOff x="3333038" y="1211888"/>
                  <a:chExt cx="1899022" cy="2236340"/>
                </a:xfrm>
              </p:grpSpPr>
              <p:sp>
                <p:nvSpPr>
                  <p:cNvPr id="78" name="矩形 77"/>
                  <p:cNvSpPr/>
                  <p:nvPr/>
                </p:nvSpPr>
                <p:spPr>
                  <a:xfrm>
                    <a:off x="3333038" y="1537970"/>
                    <a:ext cx="18000" cy="1584176"/>
                  </a:xfrm>
                  <a:prstGeom prst="rect">
                    <a:avLst/>
                  </a:prstGeom>
                  <a:gradFill>
                    <a:gsLst>
                      <a:gs pos="5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9" name="矩形 78"/>
                  <p:cNvSpPr/>
                  <p:nvPr/>
                </p:nvSpPr>
                <p:spPr>
                  <a:xfrm>
                    <a:off x="3347864" y="1211888"/>
                    <a:ext cx="1872208" cy="223634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0" name="矩形 79"/>
                  <p:cNvSpPr/>
                  <p:nvPr/>
                </p:nvSpPr>
                <p:spPr>
                  <a:xfrm>
                    <a:off x="5214060" y="1537970"/>
                    <a:ext cx="18000" cy="1584176"/>
                  </a:xfrm>
                  <a:prstGeom prst="rect">
                    <a:avLst/>
                  </a:prstGeom>
                  <a:gradFill>
                    <a:gsLst>
                      <a:gs pos="50000">
                        <a:schemeClr val="tx1">
                          <a:lumMod val="50000"/>
                          <a:lumOff val="50000"/>
                        </a:schemeClr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68" name="椭圆 67"/>
                <p:cNvSpPr/>
                <p:nvPr/>
              </p:nvSpPr>
              <p:spPr>
                <a:xfrm rot="1800000">
                  <a:off x="2097289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9" name="椭圆 68"/>
                <p:cNvSpPr/>
                <p:nvPr/>
              </p:nvSpPr>
              <p:spPr>
                <a:xfrm rot="1800000">
                  <a:off x="2271527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0" name="椭圆 69"/>
                <p:cNvSpPr/>
                <p:nvPr/>
              </p:nvSpPr>
              <p:spPr>
                <a:xfrm rot="1800000">
                  <a:off x="2442646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1" name="椭圆 70"/>
                <p:cNvSpPr/>
                <p:nvPr/>
              </p:nvSpPr>
              <p:spPr>
                <a:xfrm rot="1800000">
                  <a:off x="2616884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2" name="椭圆 71"/>
                <p:cNvSpPr/>
                <p:nvPr/>
              </p:nvSpPr>
              <p:spPr>
                <a:xfrm rot="1800000">
                  <a:off x="2791122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3" name="椭圆 72"/>
                <p:cNvSpPr/>
                <p:nvPr/>
              </p:nvSpPr>
              <p:spPr>
                <a:xfrm rot="1800000">
                  <a:off x="2965360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4" name="椭圆 73"/>
                <p:cNvSpPr/>
                <p:nvPr/>
              </p:nvSpPr>
              <p:spPr>
                <a:xfrm rot="1800000">
                  <a:off x="3136479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5" name="椭圆 74"/>
                <p:cNvSpPr/>
                <p:nvPr/>
              </p:nvSpPr>
              <p:spPr>
                <a:xfrm rot="1800000">
                  <a:off x="3310717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6" name="椭圆 75"/>
                <p:cNvSpPr/>
                <p:nvPr/>
              </p:nvSpPr>
              <p:spPr>
                <a:xfrm rot="1800000">
                  <a:off x="3483618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7" name="椭圆 76"/>
                <p:cNvSpPr/>
                <p:nvPr/>
              </p:nvSpPr>
              <p:spPr>
                <a:xfrm rot="1800000">
                  <a:off x="3657856" y="2417963"/>
                  <a:ext cx="127551" cy="127551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48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66" name="矩形 65"/>
              <p:cNvSpPr/>
              <p:nvPr/>
            </p:nvSpPr>
            <p:spPr>
              <a:xfrm>
                <a:off x="2037876" y="4037508"/>
                <a:ext cx="1872208" cy="69448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95000"/>
                      <a:shade val="67500"/>
                      <a:satMod val="11500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127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84" name="TextBox 83"/>
          <p:cNvSpPr txBox="1"/>
          <p:nvPr/>
        </p:nvSpPr>
        <p:spPr>
          <a:xfrm>
            <a:off x="1845289" y="2159144"/>
            <a:ext cx="18321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Your text</a:t>
            </a:r>
          </a:p>
          <a:p>
            <a:r>
              <a:rPr lang="en-US" altLang="zh-CN" sz="1600" dirty="0" smtClean="0"/>
              <a:t>Click here to add </a:t>
            </a:r>
          </a:p>
          <a:p>
            <a:r>
              <a:rPr lang="en-US" altLang="zh-CN" sz="1600" dirty="0" smtClean="0"/>
              <a:t>your text or Copy </a:t>
            </a:r>
          </a:p>
          <a:p>
            <a:r>
              <a:rPr lang="en-US" altLang="zh-CN" sz="1600" dirty="0" smtClean="0"/>
              <a:t>Your text and paste </a:t>
            </a:r>
          </a:p>
          <a:p>
            <a:r>
              <a:rPr lang="en-US" altLang="zh-CN" sz="1600" dirty="0" smtClean="0"/>
              <a:t>it here</a:t>
            </a:r>
            <a:endParaRPr lang="zh-CN" alt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3636118" y="3027632"/>
            <a:ext cx="18321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Your text</a:t>
            </a:r>
          </a:p>
          <a:p>
            <a:r>
              <a:rPr lang="en-US" altLang="zh-CN" sz="1600" dirty="0" smtClean="0"/>
              <a:t>Click here to add </a:t>
            </a:r>
          </a:p>
          <a:p>
            <a:r>
              <a:rPr lang="en-US" altLang="zh-CN" sz="1600" dirty="0" smtClean="0"/>
              <a:t>your text or Copy </a:t>
            </a:r>
          </a:p>
          <a:p>
            <a:r>
              <a:rPr lang="en-US" altLang="zh-CN" sz="1600" dirty="0" smtClean="0"/>
              <a:t>Your text and paste </a:t>
            </a:r>
          </a:p>
          <a:p>
            <a:r>
              <a:rPr lang="en-US" altLang="zh-CN" sz="1600" dirty="0" smtClean="0"/>
              <a:t>it here</a:t>
            </a:r>
            <a:endParaRPr lang="zh-CN" altLang="en-US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5418877" y="2159144"/>
            <a:ext cx="18321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Your text</a:t>
            </a:r>
          </a:p>
          <a:p>
            <a:r>
              <a:rPr lang="en-US" altLang="zh-CN" sz="1600" dirty="0" smtClean="0"/>
              <a:t>Click here to add </a:t>
            </a:r>
          </a:p>
          <a:p>
            <a:r>
              <a:rPr lang="en-US" altLang="zh-CN" sz="1600" dirty="0" smtClean="0"/>
              <a:t>your text or Copy </a:t>
            </a:r>
          </a:p>
          <a:p>
            <a:r>
              <a:rPr lang="en-US" altLang="zh-CN" sz="1600" dirty="0" smtClean="0"/>
              <a:t>Your text and paste </a:t>
            </a:r>
          </a:p>
          <a:p>
            <a:r>
              <a:rPr lang="en-US" altLang="zh-CN" sz="1600" dirty="0" smtClean="0"/>
              <a:t>it here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4414" y="32413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添加目录标题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2071670" y="1376697"/>
            <a:ext cx="4104456" cy="1117366"/>
            <a:chOff x="2267744" y="195486"/>
            <a:chExt cx="4104456" cy="1117366"/>
          </a:xfrm>
        </p:grpSpPr>
        <p:sp>
          <p:nvSpPr>
            <p:cNvPr id="88" name="椭圆 87"/>
            <p:cNvSpPr/>
            <p:nvPr/>
          </p:nvSpPr>
          <p:spPr>
            <a:xfrm>
              <a:off x="2267744" y="195486"/>
              <a:ext cx="1117365" cy="111736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bg1"/>
              </a:solidFill>
            </a:ln>
            <a:effectLst>
              <a:outerShdw blurRad="228600" sx="115000" sy="115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圆角矩形 88"/>
            <p:cNvSpPr/>
            <p:nvPr/>
          </p:nvSpPr>
          <p:spPr>
            <a:xfrm>
              <a:off x="2946144" y="474829"/>
              <a:ext cx="3426056" cy="5586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2347556" y="275298"/>
              <a:ext cx="957742" cy="95774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2431710" y="2573876"/>
            <a:ext cx="4104456" cy="1117366"/>
            <a:chOff x="2627784" y="1392664"/>
            <a:chExt cx="4104456" cy="1117366"/>
          </a:xfrm>
        </p:grpSpPr>
        <p:sp>
          <p:nvSpPr>
            <p:cNvPr id="92" name="椭圆 91"/>
            <p:cNvSpPr/>
            <p:nvPr/>
          </p:nvSpPr>
          <p:spPr>
            <a:xfrm>
              <a:off x="2627784" y="1392664"/>
              <a:ext cx="1117365" cy="111736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bg1"/>
              </a:solidFill>
            </a:ln>
            <a:effectLst>
              <a:outerShdw blurRad="228600" sx="115000" sy="115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圆角矩形 92"/>
            <p:cNvSpPr/>
            <p:nvPr/>
          </p:nvSpPr>
          <p:spPr>
            <a:xfrm>
              <a:off x="3306184" y="1672007"/>
              <a:ext cx="3426056" cy="5586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2707596" y="1472476"/>
              <a:ext cx="957742" cy="95774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2791750" y="3811836"/>
            <a:ext cx="4104456" cy="1117366"/>
            <a:chOff x="2987824" y="2630625"/>
            <a:chExt cx="4104456" cy="1117366"/>
          </a:xfrm>
        </p:grpSpPr>
        <p:sp>
          <p:nvSpPr>
            <p:cNvPr id="96" name="椭圆 95"/>
            <p:cNvSpPr/>
            <p:nvPr/>
          </p:nvSpPr>
          <p:spPr>
            <a:xfrm>
              <a:off x="2987824" y="2630625"/>
              <a:ext cx="1117365" cy="111736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bg1"/>
              </a:solidFill>
            </a:ln>
            <a:effectLst>
              <a:outerShdw blurRad="228600" sx="115000" sy="115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圆角矩形 96"/>
            <p:cNvSpPr/>
            <p:nvPr/>
          </p:nvSpPr>
          <p:spPr>
            <a:xfrm>
              <a:off x="3666224" y="2909968"/>
              <a:ext cx="3426056" cy="5586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3067636" y="2710437"/>
              <a:ext cx="957742" cy="95774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3168980" y="1750715"/>
            <a:ext cx="264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Click here to add your text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526426" y="2947893"/>
            <a:ext cx="264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Click here to add your text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909115" y="4185854"/>
            <a:ext cx="264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Click here to add your text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337646" y="1673771"/>
            <a:ext cx="627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01</a:t>
            </a:r>
            <a:endParaRPr lang="zh-CN" altLang="en-US" sz="2800" b="1" dirty="0">
              <a:solidFill>
                <a:srgbClr val="FFC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697685" y="2870948"/>
            <a:ext cx="627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02</a:t>
            </a:r>
            <a:endParaRPr lang="zh-CN" altLang="en-US" sz="2800" b="1" dirty="0">
              <a:solidFill>
                <a:srgbClr val="FFC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057725" y="4108910"/>
            <a:ext cx="627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03</a:t>
            </a:r>
            <a:endParaRPr lang="zh-CN" altLang="en-US" sz="2800" b="1" dirty="0">
              <a:solidFill>
                <a:srgbClr val="FFC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4414" y="32413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添加目录标题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0" name="组合 129"/>
          <p:cNvGrpSpPr/>
          <p:nvPr/>
        </p:nvGrpSpPr>
        <p:grpSpPr>
          <a:xfrm>
            <a:off x="335252" y="1097988"/>
            <a:ext cx="8380152" cy="4266276"/>
            <a:chOff x="49500" y="928674"/>
            <a:chExt cx="8712732" cy="4435590"/>
          </a:xfrm>
        </p:grpSpPr>
        <p:sp>
          <p:nvSpPr>
            <p:cNvPr id="21" name="椭圆 20"/>
            <p:cNvSpPr/>
            <p:nvPr/>
          </p:nvSpPr>
          <p:spPr>
            <a:xfrm>
              <a:off x="194611" y="3436664"/>
              <a:ext cx="180020" cy="18002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611560" y="2777484"/>
              <a:ext cx="360040" cy="3600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1115616" y="3730665"/>
              <a:ext cx="648072" cy="64807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601670" y="2992583"/>
              <a:ext cx="324036" cy="32403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2087724" y="3123442"/>
              <a:ext cx="432048" cy="432048"/>
            </a:xfrm>
            <a:prstGeom prst="ellipse">
              <a:avLst/>
            </a:prstGeom>
            <a:solidFill>
              <a:schemeClr val="accent6">
                <a:lumMod val="75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1720861" y="2372846"/>
              <a:ext cx="324036" cy="324036"/>
            </a:xfrm>
            <a:prstGeom prst="ellipse">
              <a:avLst/>
            </a:prstGeom>
            <a:solidFill>
              <a:srgbClr val="FFC000">
                <a:alpha val="7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2350775" y="4105560"/>
              <a:ext cx="546354" cy="54635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2760040" y="4623150"/>
              <a:ext cx="324036" cy="324036"/>
            </a:xfrm>
            <a:prstGeom prst="ellipse">
              <a:avLst/>
            </a:prstGeom>
            <a:solidFill>
              <a:schemeClr val="accent6">
                <a:lumMod val="7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3155034" y="4054702"/>
              <a:ext cx="127660" cy="12766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3318154" y="3671897"/>
              <a:ext cx="180020" cy="18002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2597621" y="2139468"/>
              <a:ext cx="1114829" cy="111482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2623332" y="1901822"/>
              <a:ext cx="162018" cy="16201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3512626" y="1982832"/>
              <a:ext cx="127660" cy="12766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3857073" y="2668547"/>
              <a:ext cx="324036" cy="32403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4030622" y="3123442"/>
              <a:ext cx="546354" cy="546354"/>
            </a:xfrm>
            <a:prstGeom prst="ellipse">
              <a:avLst/>
            </a:prstGeom>
            <a:solidFill>
              <a:srgbClr val="FFC000">
                <a:alpha val="6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4414958" y="2534864"/>
              <a:ext cx="324036" cy="32403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4067587" y="1417509"/>
              <a:ext cx="546354" cy="546354"/>
            </a:xfrm>
            <a:prstGeom prst="ellipse">
              <a:avLst/>
            </a:prstGeom>
            <a:solidFill>
              <a:srgbClr val="FFC000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6348086" y="1440299"/>
              <a:ext cx="275540" cy="275540"/>
            </a:xfrm>
            <a:prstGeom prst="ellipse">
              <a:avLst/>
            </a:prstGeom>
            <a:solidFill>
              <a:schemeClr val="accent6">
                <a:lumMod val="75000"/>
                <a:alpha val="3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3894022" y="3858397"/>
              <a:ext cx="819557" cy="81955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4618249" y="4455244"/>
              <a:ext cx="324036" cy="324036"/>
            </a:xfrm>
            <a:prstGeom prst="ellipse">
              <a:avLst/>
            </a:prstGeom>
            <a:solidFill>
              <a:srgbClr val="FFC000">
                <a:alpha val="7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4977593" y="4588084"/>
              <a:ext cx="127660" cy="12766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4977593" y="4817910"/>
              <a:ext cx="546354" cy="54635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5874438" y="5001193"/>
              <a:ext cx="72008" cy="720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5634902" y="4455245"/>
              <a:ext cx="275540" cy="2755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6306486" y="4216719"/>
              <a:ext cx="324036" cy="32403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5002166" y="1713410"/>
              <a:ext cx="1376885" cy="137688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6876256" y="1497060"/>
              <a:ext cx="81009" cy="8100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6530773" y="1874690"/>
              <a:ext cx="432048" cy="43204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6978128" y="2169273"/>
              <a:ext cx="96865" cy="96865"/>
            </a:xfrm>
            <a:prstGeom prst="ellipse">
              <a:avLst/>
            </a:prstGeom>
            <a:solidFill>
              <a:schemeClr val="accent6">
                <a:lumMod val="75000"/>
                <a:alpha val="3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3778182" y="3904575"/>
              <a:ext cx="115839" cy="11583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6760154" y="2655586"/>
              <a:ext cx="127660" cy="12766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7117642" y="2737696"/>
              <a:ext cx="72008" cy="7200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7173890" y="3265646"/>
              <a:ext cx="234026" cy="234026"/>
            </a:xfrm>
            <a:prstGeom prst="ellipse">
              <a:avLst/>
            </a:prstGeom>
            <a:solidFill>
              <a:schemeClr val="accent6">
                <a:lumMod val="7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6756141" y="4069859"/>
              <a:ext cx="819557" cy="81955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7794358" y="3696378"/>
              <a:ext cx="324036" cy="32403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7539578" y="2826001"/>
              <a:ext cx="183330" cy="18333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7004520" y="1499815"/>
              <a:ext cx="375792" cy="375792"/>
            </a:xfrm>
            <a:prstGeom prst="ellipse">
              <a:avLst/>
            </a:prstGeom>
            <a:solidFill>
              <a:schemeClr val="accent6">
                <a:lumMod val="75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7251660" y="1874690"/>
              <a:ext cx="324036" cy="324036"/>
            </a:xfrm>
            <a:prstGeom prst="ellipse">
              <a:avLst/>
            </a:prstGeom>
            <a:solidFill>
              <a:srgbClr val="FFC000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7503692" y="1805783"/>
              <a:ext cx="438437" cy="438437"/>
            </a:xfrm>
            <a:prstGeom prst="ellipse">
              <a:avLst/>
            </a:prstGeom>
            <a:solidFill>
              <a:srgbClr val="FFC000">
                <a:alpha val="6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8118396" y="1768052"/>
              <a:ext cx="322663" cy="32266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8604448" y="2209397"/>
              <a:ext cx="157784" cy="15778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8099171" y="2460968"/>
              <a:ext cx="252996" cy="25299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3" name="直接连接符 62"/>
            <p:cNvCxnSpPr>
              <a:stCxn id="21" idx="7"/>
              <a:endCxn id="22" idx="3"/>
            </p:cNvCxnSpPr>
            <p:nvPr/>
          </p:nvCxnSpPr>
          <p:spPr>
            <a:xfrm flipV="1">
              <a:off x="348270" y="3084797"/>
              <a:ext cx="316019" cy="378231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>
              <a:stCxn id="24" idx="2"/>
              <a:endCxn id="22" idx="6"/>
            </p:cNvCxnSpPr>
            <p:nvPr/>
          </p:nvCxnSpPr>
          <p:spPr>
            <a:xfrm flipH="1" flipV="1">
              <a:off x="971600" y="2957503"/>
              <a:ext cx="630070" cy="197098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>
              <a:stCxn id="23" idx="1"/>
              <a:endCxn id="22" idx="5"/>
            </p:cNvCxnSpPr>
            <p:nvPr/>
          </p:nvCxnSpPr>
          <p:spPr>
            <a:xfrm flipH="1" flipV="1">
              <a:off x="918875" y="3084797"/>
              <a:ext cx="291651" cy="740777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>
              <a:stCxn id="23" idx="0"/>
              <a:endCxn id="24" idx="3"/>
            </p:cNvCxnSpPr>
            <p:nvPr/>
          </p:nvCxnSpPr>
          <p:spPr>
            <a:xfrm flipV="1">
              <a:off x="1439652" y="3269166"/>
              <a:ext cx="209472" cy="46150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>
              <a:stCxn id="23" idx="7"/>
              <a:endCxn id="25" idx="3"/>
            </p:cNvCxnSpPr>
            <p:nvPr/>
          </p:nvCxnSpPr>
          <p:spPr>
            <a:xfrm flipV="1">
              <a:off x="1668780" y="3492219"/>
              <a:ext cx="482216" cy="333355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>
              <a:stCxn id="23" idx="6"/>
              <a:endCxn id="31" idx="4"/>
            </p:cNvCxnSpPr>
            <p:nvPr/>
          </p:nvCxnSpPr>
          <p:spPr>
            <a:xfrm flipV="1">
              <a:off x="1763688" y="3254297"/>
              <a:ext cx="1391346" cy="800405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>
              <a:stCxn id="27" idx="1"/>
              <a:endCxn id="25" idx="4"/>
            </p:cNvCxnSpPr>
            <p:nvPr/>
          </p:nvCxnSpPr>
          <p:spPr>
            <a:xfrm flipH="1" flipV="1">
              <a:off x="2303750" y="3555490"/>
              <a:ext cx="127039" cy="630082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>
              <a:stCxn id="27" idx="0"/>
              <a:endCxn id="25" idx="4"/>
            </p:cNvCxnSpPr>
            <p:nvPr/>
          </p:nvCxnSpPr>
          <p:spPr>
            <a:xfrm flipH="1" flipV="1">
              <a:off x="2303748" y="3555491"/>
              <a:ext cx="320204" cy="55007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>
              <a:stCxn id="29" idx="2"/>
              <a:endCxn id="27" idx="7"/>
            </p:cNvCxnSpPr>
            <p:nvPr/>
          </p:nvCxnSpPr>
          <p:spPr>
            <a:xfrm flipH="1">
              <a:off x="2817119" y="4118532"/>
              <a:ext cx="337917" cy="67041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50" idx="2"/>
              <a:endCxn id="30" idx="5"/>
            </p:cNvCxnSpPr>
            <p:nvPr/>
          </p:nvCxnSpPr>
          <p:spPr>
            <a:xfrm flipH="1" flipV="1">
              <a:off x="3471813" y="3825555"/>
              <a:ext cx="306369" cy="136941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stCxn id="35" idx="2"/>
              <a:endCxn id="30" idx="7"/>
            </p:cNvCxnSpPr>
            <p:nvPr/>
          </p:nvCxnSpPr>
          <p:spPr>
            <a:xfrm flipH="1">
              <a:off x="3471812" y="3396620"/>
              <a:ext cx="558811" cy="301641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stCxn id="35" idx="1"/>
              <a:endCxn id="34" idx="4"/>
            </p:cNvCxnSpPr>
            <p:nvPr/>
          </p:nvCxnSpPr>
          <p:spPr>
            <a:xfrm flipH="1" flipV="1">
              <a:off x="4019093" y="2992584"/>
              <a:ext cx="91543" cy="210871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>
              <a:stCxn id="34" idx="0"/>
              <a:endCxn id="37" idx="4"/>
            </p:cNvCxnSpPr>
            <p:nvPr/>
          </p:nvCxnSpPr>
          <p:spPr>
            <a:xfrm flipV="1">
              <a:off x="4019093" y="1963864"/>
              <a:ext cx="321673" cy="704684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>
              <a:stCxn id="35" idx="7"/>
              <a:endCxn id="36" idx="4"/>
            </p:cNvCxnSpPr>
            <p:nvPr/>
          </p:nvCxnSpPr>
          <p:spPr>
            <a:xfrm flipV="1">
              <a:off x="4496964" y="2858901"/>
              <a:ext cx="80012" cy="344554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椭圆 76"/>
            <p:cNvSpPr/>
            <p:nvPr/>
          </p:nvSpPr>
          <p:spPr>
            <a:xfrm>
              <a:off x="4814625" y="3671898"/>
              <a:ext cx="127660" cy="12766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8" name="直接连接符 77"/>
            <p:cNvCxnSpPr>
              <a:stCxn id="77" idx="0"/>
              <a:endCxn id="36" idx="4"/>
            </p:cNvCxnSpPr>
            <p:nvPr/>
          </p:nvCxnSpPr>
          <p:spPr>
            <a:xfrm flipH="1" flipV="1">
              <a:off x="4576978" y="2858901"/>
              <a:ext cx="301479" cy="812997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>
              <a:stCxn id="46" idx="4"/>
              <a:endCxn id="39" idx="6"/>
            </p:cNvCxnSpPr>
            <p:nvPr/>
          </p:nvCxnSpPr>
          <p:spPr>
            <a:xfrm flipH="1">
              <a:off x="4713577" y="3090294"/>
              <a:ext cx="977030" cy="1177881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椭圆 79"/>
            <p:cNvSpPr/>
            <p:nvPr/>
          </p:nvSpPr>
          <p:spPr>
            <a:xfrm>
              <a:off x="5219516" y="3615148"/>
              <a:ext cx="454710" cy="454710"/>
            </a:xfrm>
            <a:prstGeom prst="ellipse">
              <a:avLst/>
            </a:prstGeom>
            <a:solidFill>
              <a:srgbClr val="FFC000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1" name="直接连接符 80"/>
            <p:cNvCxnSpPr>
              <a:stCxn id="42" idx="2"/>
              <a:endCxn id="40" idx="4"/>
            </p:cNvCxnSpPr>
            <p:nvPr/>
          </p:nvCxnSpPr>
          <p:spPr>
            <a:xfrm flipH="1" flipV="1">
              <a:off x="4780267" y="4779281"/>
              <a:ext cx="197326" cy="311807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>
              <a:stCxn id="42" idx="1"/>
              <a:endCxn id="41" idx="4"/>
            </p:cNvCxnSpPr>
            <p:nvPr/>
          </p:nvCxnSpPr>
          <p:spPr>
            <a:xfrm flipH="1" flipV="1">
              <a:off x="5041423" y="4715744"/>
              <a:ext cx="16182" cy="182178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>
              <a:stCxn id="42" idx="0"/>
              <a:endCxn id="84" idx="4"/>
            </p:cNvCxnSpPr>
            <p:nvPr/>
          </p:nvCxnSpPr>
          <p:spPr>
            <a:xfrm flipV="1">
              <a:off x="5250770" y="3703935"/>
              <a:ext cx="691709" cy="1113976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椭圆 83"/>
            <p:cNvSpPr/>
            <p:nvPr/>
          </p:nvSpPr>
          <p:spPr>
            <a:xfrm>
              <a:off x="5910442" y="3639860"/>
              <a:ext cx="64074" cy="6407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5" name="直接连接符 84"/>
            <p:cNvCxnSpPr>
              <a:stCxn id="44" idx="0"/>
              <a:endCxn id="84" idx="4"/>
            </p:cNvCxnSpPr>
            <p:nvPr/>
          </p:nvCxnSpPr>
          <p:spPr>
            <a:xfrm flipV="1">
              <a:off x="5772674" y="3703934"/>
              <a:ext cx="169807" cy="75131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>
              <a:stCxn id="45" idx="2"/>
              <a:endCxn id="44" idx="6"/>
            </p:cNvCxnSpPr>
            <p:nvPr/>
          </p:nvCxnSpPr>
          <p:spPr>
            <a:xfrm flipH="1">
              <a:off x="5910442" y="4378738"/>
              <a:ext cx="396044" cy="214277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椭圆 86"/>
            <p:cNvSpPr/>
            <p:nvPr/>
          </p:nvSpPr>
          <p:spPr>
            <a:xfrm>
              <a:off x="6326472" y="3421396"/>
              <a:ext cx="252088" cy="252088"/>
            </a:xfrm>
            <a:prstGeom prst="ellipse">
              <a:avLst/>
            </a:prstGeom>
            <a:solidFill>
              <a:srgbClr val="FFC000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1" name="直接连接符 90"/>
            <p:cNvCxnSpPr>
              <a:stCxn id="54" idx="0"/>
              <a:endCxn id="46" idx="5"/>
            </p:cNvCxnSpPr>
            <p:nvPr/>
          </p:nvCxnSpPr>
          <p:spPr>
            <a:xfrm flipH="1" flipV="1">
              <a:off x="6177411" y="2888654"/>
              <a:ext cx="988509" cy="1181204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>
              <a:stCxn id="55" idx="3"/>
              <a:endCxn id="54" idx="7"/>
            </p:cNvCxnSpPr>
            <p:nvPr/>
          </p:nvCxnSpPr>
          <p:spPr>
            <a:xfrm flipH="1">
              <a:off x="7455677" y="3972961"/>
              <a:ext cx="386137" cy="216919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椭圆 98"/>
            <p:cNvSpPr/>
            <p:nvPr/>
          </p:nvSpPr>
          <p:spPr>
            <a:xfrm>
              <a:off x="6406473" y="2289988"/>
              <a:ext cx="183330" cy="183330"/>
            </a:xfrm>
            <a:prstGeom prst="ellipse">
              <a:avLst/>
            </a:prstGeom>
            <a:solidFill>
              <a:srgbClr val="FFC000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>
              <a:off x="7003850" y="2631655"/>
              <a:ext cx="87760" cy="87760"/>
            </a:xfrm>
            <a:prstGeom prst="ellipse">
              <a:avLst/>
            </a:prstGeom>
            <a:solidFill>
              <a:schemeClr val="accent6">
                <a:lumMod val="75000"/>
                <a:alpha val="3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/>
            <p:cNvSpPr/>
            <p:nvPr/>
          </p:nvSpPr>
          <p:spPr>
            <a:xfrm>
              <a:off x="7737718" y="2656986"/>
              <a:ext cx="78892" cy="7889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2" name="直接连接符 101"/>
            <p:cNvCxnSpPr>
              <a:stCxn id="54" idx="0"/>
              <a:endCxn id="48" idx="5"/>
            </p:cNvCxnSpPr>
            <p:nvPr/>
          </p:nvCxnSpPr>
          <p:spPr>
            <a:xfrm flipH="1" flipV="1">
              <a:off x="6899550" y="2243467"/>
              <a:ext cx="266369" cy="1826392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>
              <a:stCxn id="51" idx="0"/>
              <a:endCxn id="48" idx="4"/>
            </p:cNvCxnSpPr>
            <p:nvPr/>
          </p:nvCxnSpPr>
          <p:spPr>
            <a:xfrm flipH="1" flipV="1">
              <a:off x="6746799" y="2306739"/>
              <a:ext cx="77187" cy="348847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>
              <a:stCxn id="56" idx="2"/>
              <a:endCxn id="51" idx="5"/>
            </p:cNvCxnSpPr>
            <p:nvPr/>
          </p:nvCxnSpPr>
          <p:spPr>
            <a:xfrm flipH="1" flipV="1">
              <a:off x="6869121" y="2764550"/>
              <a:ext cx="670459" cy="153116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>
              <a:stCxn id="56" idx="7"/>
              <a:endCxn id="101" idx="3"/>
            </p:cNvCxnSpPr>
            <p:nvPr/>
          </p:nvCxnSpPr>
          <p:spPr>
            <a:xfrm flipV="1">
              <a:off x="7696062" y="2724325"/>
              <a:ext cx="53211" cy="128524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>
              <a:stCxn id="101" idx="0"/>
              <a:endCxn id="59" idx="4"/>
            </p:cNvCxnSpPr>
            <p:nvPr/>
          </p:nvCxnSpPr>
          <p:spPr>
            <a:xfrm flipH="1" flipV="1">
              <a:off x="7722911" y="2244219"/>
              <a:ext cx="54255" cy="412767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>
              <a:stCxn id="62" idx="1"/>
              <a:endCxn id="59" idx="5"/>
            </p:cNvCxnSpPr>
            <p:nvPr/>
          </p:nvCxnSpPr>
          <p:spPr>
            <a:xfrm flipH="1" flipV="1">
              <a:off x="7877919" y="2180012"/>
              <a:ext cx="258302" cy="318007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>
              <a:stCxn id="61" idx="3"/>
              <a:endCxn id="62" idx="7"/>
            </p:cNvCxnSpPr>
            <p:nvPr/>
          </p:nvCxnSpPr>
          <p:spPr>
            <a:xfrm flipH="1">
              <a:off x="8315117" y="2344074"/>
              <a:ext cx="312438" cy="153945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>
              <a:stCxn id="48" idx="1"/>
              <a:endCxn id="38" idx="4"/>
            </p:cNvCxnSpPr>
            <p:nvPr/>
          </p:nvCxnSpPr>
          <p:spPr>
            <a:xfrm flipH="1" flipV="1">
              <a:off x="6485858" y="1715840"/>
              <a:ext cx="108189" cy="222123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>
              <a:stCxn id="47" idx="2"/>
              <a:endCxn id="38" idx="6"/>
            </p:cNvCxnSpPr>
            <p:nvPr/>
          </p:nvCxnSpPr>
          <p:spPr>
            <a:xfrm flipH="1">
              <a:off x="6623626" y="1537566"/>
              <a:ext cx="252630" cy="40504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>
              <a:stCxn id="56" idx="1"/>
              <a:endCxn id="49" idx="5"/>
            </p:cNvCxnSpPr>
            <p:nvPr/>
          </p:nvCxnSpPr>
          <p:spPr>
            <a:xfrm flipH="1" flipV="1">
              <a:off x="7060807" y="2251951"/>
              <a:ext cx="505621" cy="600898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>
              <a:stCxn id="56" idx="1"/>
              <a:endCxn id="48" idx="5"/>
            </p:cNvCxnSpPr>
            <p:nvPr/>
          </p:nvCxnSpPr>
          <p:spPr>
            <a:xfrm flipH="1" flipV="1">
              <a:off x="6899551" y="2243467"/>
              <a:ext cx="666877" cy="609383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矩形 118"/>
            <p:cNvSpPr/>
            <p:nvPr/>
          </p:nvSpPr>
          <p:spPr>
            <a:xfrm>
              <a:off x="160628" y="1295377"/>
              <a:ext cx="2099178" cy="17103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矩形 119"/>
            <p:cNvSpPr/>
            <p:nvPr/>
          </p:nvSpPr>
          <p:spPr>
            <a:xfrm>
              <a:off x="161945" y="1473838"/>
              <a:ext cx="1673753" cy="17103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矩形 120"/>
            <p:cNvSpPr/>
            <p:nvPr/>
          </p:nvSpPr>
          <p:spPr>
            <a:xfrm>
              <a:off x="161945" y="1655249"/>
              <a:ext cx="1817769" cy="17103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 121"/>
            <p:cNvSpPr/>
            <p:nvPr/>
          </p:nvSpPr>
          <p:spPr>
            <a:xfrm>
              <a:off x="162165" y="1836017"/>
              <a:ext cx="743779" cy="17103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矩形 122"/>
            <p:cNvSpPr/>
            <p:nvPr/>
          </p:nvSpPr>
          <p:spPr>
            <a:xfrm>
              <a:off x="162164" y="2017827"/>
              <a:ext cx="959803" cy="17103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131715" y="3870035"/>
              <a:ext cx="56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Text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2847096" y="2489568"/>
              <a:ext cx="56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Text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382670" y="2216981"/>
              <a:ext cx="56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Text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995861" y="4076256"/>
              <a:ext cx="56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Text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6860015" y="4282582"/>
              <a:ext cx="56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Text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9500" y="928674"/>
              <a:ext cx="17170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Company Logo</a:t>
              </a:r>
              <a:endParaRPr lang="zh-CN" altLang="en-US" sz="2000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4414" y="32413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添加目录标题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空心弧 97"/>
          <p:cNvSpPr/>
          <p:nvPr/>
        </p:nvSpPr>
        <p:spPr>
          <a:xfrm rot="5460000">
            <a:off x="1983113" y="1106124"/>
            <a:ext cx="2691881" cy="2691881"/>
          </a:xfrm>
          <a:prstGeom prst="blockArc">
            <a:avLst>
              <a:gd name="adj1" fmla="val 10745128"/>
              <a:gd name="adj2" fmla="val 21536034"/>
              <a:gd name="adj3" fmla="val 29560"/>
            </a:avLst>
          </a:prstGeom>
          <a:solidFill>
            <a:schemeClr val="accent6">
              <a:lumMod val="75000"/>
            </a:schemeClr>
          </a:solidFill>
          <a:ln w="3175"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972332" y="3005201"/>
            <a:ext cx="1368152" cy="7923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/>
          <p:cNvSpPr/>
          <p:nvPr/>
        </p:nvSpPr>
        <p:spPr>
          <a:xfrm>
            <a:off x="1972332" y="1105163"/>
            <a:ext cx="1368152" cy="79833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空心弧 104"/>
          <p:cNvSpPr/>
          <p:nvPr/>
        </p:nvSpPr>
        <p:spPr>
          <a:xfrm rot="5460000">
            <a:off x="621724" y="1106123"/>
            <a:ext cx="2691881" cy="2691881"/>
          </a:xfrm>
          <a:prstGeom prst="blockArc">
            <a:avLst>
              <a:gd name="adj1" fmla="val 10745128"/>
              <a:gd name="adj2" fmla="val 21536034"/>
              <a:gd name="adj3" fmla="val 29560"/>
            </a:avLst>
          </a:prstGeom>
          <a:gradFill>
            <a:gsLst>
              <a:gs pos="0">
                <a:srgbClr val="FFC000"/>
              </a:gs>
              <a:gs pos="24000">
                <a:srgbClr val="FFC000"/>
              </a:gs>
              <a:gs pos="100000">
                <a:srgbClr val="FFC000"/>
              </a:gs>
            </a:gsLst>
            <a:path path="shape">
              <a:fillToRect l="50000" t="50000" r="50000" b="50000"/>
            </a:path>
          </a:gradFill>
          <a:ln w="3175"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610943" y="3005200"/>
            <a:ext cx="1368152" cy="79236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610943" y="1105161"/>
            <a:ext cx="1368152" cy="79833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空心弧 108"/>
          <p:cNvSpPr/>
          <p:nvPr/>
        </p:nvSpPr>
        <p:spPr>
          <a:xfrm rot="5460000">
            <a:off x="-738862" y="1106123"/>
            <a:ext cx="2691881" cy="2691881"/>
          </a:xfrm>
          <a:prstGeom prst="blockArc">
            <a:avLst>
              <a:gd name="adj1" fmla="val 10745128"/>
              <a:gd name="adj2" fmla="val 21536034"/>
              <a:gd name="adj3" fmla="val 29560"/>
            </a:avLst>
          </a:prstGeom>
          <a:solidFill>
            <a:schemeClr val="tx1">
              <a:lumMod val="75000"/>
              <a:lumOff val="25000"/>
            </a:schemeClr>
          </a:solidFill>
          <a:ln w="3175"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30" name="组合 129"/>
          <p:cNvGrpSpPr/>
          <p:nvPr/>
        </p:nvGrpSpPr>
        <p:grpSpPr>
          <a:xfrm rot="10800000" flipH="1">
            <a:off x="597627" y="714360"/>
            <a:ext cx="162114" cy="3672407"/>
            <a:chOff x="1601672" y="-1118831"/>
            <a:chExt cx="154347" cy="9144000"/>
          </a:xfrm>
        </p:grpSpPr>
        <p:pic>
          <p:nvPicPr>
            <p:cNvPr id="131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7" r="7205" b="57679"/>
            <a:stretch/>
          </p:blipFill>
          <p:spPr bwMode="auto">
            <a:xfrm rot="5400000">
              <a:off x="-2886388" y="3382761"/>
              <a:ext cx="9144000" cy="1408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2" name="矩形 131"/>
            <p:cNvSpPr/>
            <p:nvPr/>
          </p:nvSpPr>
          <p:spPr>
            <a:xfrm rot="5400000">
              <a:off x="-2127855" y="3519835"/>
              <a:ext cx="7477053" cy="18000"/>
            </a:xfrm>
            <a:prstGeom prst="rect">
              <a:avLst/>
            </a:prstGeom>
            <a:gradFill>
              <a:gsLst>
                <a:gs pos="49628">
                  <a:sysClr val="windowText" lastClr="000000">
                    <a:lumMod val="85000"/>
                    <a:lumOff val="15000"/>
                  </a:sysClr>
                </a:gs>
                <a:gs pos="2000">
                  <a:sysClr val="window" lastClr="FFFFFF">
                    <a:alpha val="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108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1120347" y="1908025"/>
            <a:ext cx="9444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01</a:t>
            </a:r>
            <a:endParaRPr lang="zh-CN" altLang="en-US" sz="11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475950" y="1908025"/>
            <a:ext cx="9444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02</a:t>
            </a:r>
            <a:endParaRPr lang="zh-CN" altLang="en-US" sz="11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846190" y="1908025"/>
            <a:ext cx="9444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03</a:t>
            </a:r>
            <a:endParaRPr lang="zh-CN" altLang="en-US" sz="11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1176034" y="2552744"/>
            <a:ext cx="759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Options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2531637" y="2552744"/>
            <a:ext cx="759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Options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3901877" y="2552744"/>
            <a:ext cx="759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Options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999876" y="4021639"/>
            <a:ext cx="228626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  <a:p>
            <a:r>
              <a:rPr lang="en-US" altLang="zh-CN" dirty="0" smtClean="0"/>
              <a:t>Click here to add your </a:t>
            </a:r>
          </a:p>
          <a:p>
            <a:r>
              <a:rPr lang="en-US" altLang="zh-CN" dirty="0" smtClean="0"/>
              <a:t>text or Copy Your text</a:t>
            </a:r>
          </a:p>
          <a:p>
            <a:r>
              <a:rPr lang="en-US" altLang="zh-CN" dirty="0" smtClean="0"/>
              <a:t>and paste it here</a:t>
            </a:r>
            <a:endParaRPr lang="zh-CN" alt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3693973" y="4021639"/>
            <a:ext cx="228626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C000"/>
                </a:solidFill>
              </a:rPr>
              <a:t>B</a:t>
            </a:r>
          </a:p>
          <a:p>
            <a:r>
              <a:rPr lang="en-US" altLang="zh-CN" dirty="0" smtClean="0"/>
              <a:t>Click here to add your </a:t>
            </a:r>
          </a:p>
          <a:p>
            <a:r>
              <a:rPr lang="en-US" altLang="zh-CN" dirty="0" smtClean="0"/>
              <a:t>text or Copy Your text</a:t>
            </a:r>
          </a:p>
          <a:p>
            <a:r>
              <a:rPr lang="en-US" altLang="zh-CN" dirty="0" smtClean="0"/>
              <a:t>and paste it here</a:t>
            </a:r>
            <a:endParaRPr lang="zh-CN" altLang="en-US" dirty="0"/>
          </a:p>
        </p:txBody>
      </p:sp>
      <p:sp>
        <p:nvSpPr>
          <p:cNvPr id="141" name="TextBox 140"/>
          <p:cNvSpPr txBox="1"/>
          <p:nvPr/>
        </p:nvSpPr>
        <p:spPr>
          <a:xfrm>
            <a:off x="6286261" y="4021639"/>
            <a:ext cx="228626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C</a:t>
            </a:r>
          </a:p>
          <a:p>
            <a:r>
              <a:rPr lang="en-US" altLang="zh-CN" dirty="0" smtClean="0"/>
              <a:t>Click here to add your </a:t>
            </a:r>
          </a:p>
          <a:p>
            <a:r>
              <a:rPr lang="en-US" altLang="zh-CN" dirty="0" smtClean="0"/>
              <a:t>text or Copy Your text</a:t>
            </a:r>
          </a:p>
          <a:p>
            <a:r>
              <a:rPr lang="en-US" altLang="zh-CN" dirty="0" smtClean="0"/>
              <a:t>and paste it here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4414" y="32413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添加目录标题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0" y="785799"/>
            <a:ext cx="9144000" cy="4728997"/>
            <a:chOff x="0" y="785799"/>
            <a:chExt cx="9144000" cy="4728997"/>
          </a:xfrm>
        </p:grpSpPr>
        <p:grpSp>
          <p:nvGrpSpPr>
            <p:cNvPr id="22" name="组合 21"/>
            <p:cNvGrpSpPr/>
            <p:nvPr/>
          </p:nvGrpSpPr>
          <p:grpSpPr>
            <a:xfrm rot="5400000">
              <a:off x="1287250" y="3329082"/>
              <a:ext cx="2056319" cy="2048849"/>
              <a:chOff x="2274297" y="577851"/>
              <a:chExt cx="2702660" cy="2692842"/>
            </a:xfrm>
            <a:effectLst>
              <a:outerShdw blurRad="381000" dist="165100" dir="5400000" algn="t" rotWithShape="0">
                <a:prstClr val="black">
                  <a:alpha val="34000"/>
                </a:prstClr>
              </a:outerShdw>
            </a:effectLst>
          </p:grpSpPr>
          <p:sp>
            <p:nvSpPr>
              <p:cNvPr id="23" name="空心弧 22"/>
              <p:cNvSpPr/>
              <p:nvPr/>
            </p:nvSpPr>
            <p:spPr>
              <a:xfrm rot="5460000">
                <a:off x="2285076" y="578812"/>
                <a:ext cx="2691881" cy="2691881"/>
              </a:xfrm>
              <a:prstGeom prst="blockArc">
                <a:avLst>
                  <a:gd name="adj1" fmla="val 10745128"/>
                  <a:gd name="adj2" fmla="val 21536034"/>
                  <a:gd name="adj3" fmla="val 29560"/>
                </a:avLst>
              </a:prstGeom>
              <a:solidFill>
                <a:schemeClr val="accent6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274297" y="2477889"/>
                <a:ext cx="1368152" cy="79236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274297" y="577851"/>
                <a:ext cx="1368152" cy="79833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 rot="16200000">
              <a:off x="2728685" y="789534"/>
              <a:ext cx="2056319" cy="2048849"/>
              <a:chOff x="2274297" y="577851"/>
              <a:chExt cx="2702660" cy="2692842"/>
            </a:xfrm>
            <a:solidFill>
              <a:srgbClr val="FFC000"/>
            </a:solidFill>
            <a:effectLst>
              <a:outerShdw blurRad="381000" dist="165100" dir="16200000" rotWithShape="0">
                <a:prstClr val="black">
                  <a:alpha val="34000"/>
                </a:prstClr>
              </a:outerShdw>
            </a:effectLst>
          </p:grpSpPr>
          <p:sp>
            <p:nvSpPr>
              <p:cNvPr id="27" name="空心弧 26"/>
              <p:cNvSpPr/>
              <p:nvPr/>
            </p:nvSpPr>
            <p:spPr>
              <a:xfrm rot="5460000">
                <a:off x="2285076" y="578812"/>
                <a:ext cx="2691881" cy="2691881"/>
              </a:xfrm>
              <a:prstGeom prst="blockArc">
                <a:avLst>
                  <a:gd name="adj1" fmla="val 10745128"/>
                  <a:gd name="adj2" fmla="val 21536034"/>
                  <a:gd name="adj3" fmla="val 29560"/>
                </a:avLst>
              </a:pr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2274297" y="2477889"/>
                <a:ext cx="1368152" cy="7923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2274297" y="577851"/>
                <a:ext cx="1368152" cy="79833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 rot="5400000">
              <a:off x="4174329" y="3329082"/>
              <a:ext cx="2056319" cy="2048849"/>
              <a:chOff x="2274297" y="577851"/>
              <a:chExt cx="2702660" cy="2692842"/>
            </a:xfrm>
            <a:solidFill>
              <a:schemeClr val="tx1">
                <a:lumMod val="75000"/>
                <a:lumOff val="25000"/>
              </a:schemeClr>
            </a:solidFill>
            <a:effectLst>
              <a:outerShdw blurRad="381000" dist="165100" dir="5400000" algn="t" rotWithShape="0">
                <a:prstClr val="black">
                  <a:alpha val="34000"/>
                </a:prstClr>
              </a:outerShdw>
            </a:effectLst>
          </p:grpSpPr>
          <p:sp>
            <p:nvSpPr>
              <p:cNvPr id="31" name="空心弧 30"/>
              <p:cNvSpPr/>
              <p:nvPr/>
            </p:nvSpPr>
            <p:spPr>
              <a:xfrm rot="5460000">
                <a:off x="2285076" y="578812"/>
                <a:ext cx="2691881" cy="2691881"/>
              </a:xfrm>
              <a:prstGeom prst="blockArc">
                <a:avLst>
                  <a:gd name="adj1" fmla="val 10745128"/>
                  <a:gd name="adj2" fmla="val 21536034"/>
                  <a:gd name="adj3" fmla="val 29560"/>
                </a:avLst>
              </a:pr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2274297" y="2477889"/>
                <a:ext cx="1368152" cy="7923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274297" y="577851"/>
                <a:ext cx="1368152" cy="79833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 rot="16200000">
              <a:off x="5615762" y="789534"/>
              <a:ext cx="2056319" cy="2048849"/>
              <a:chOff x="2274297" y="577851"/>
              <a:chExt cx="2702660" cy="2692842"/>
            </a:xfrm>
            <a:solidFill>
              <a:schemeClr val="accent2">
                <a:lumMod val="75000"/>
              </a:schemeClr>
            </a:solidFill>
            <a:effectLst>
              <a:outerShdw blurRad="381000" dist="165100" dir="16200000" rotWithShape="0">
                <a:prstClr val="black">
                  <a:alpha val="34000"/>
                </a:prstClr>
              </a:outerShdw>
            </a:effectLst>
          </p:grpSpPr>
          <p:sp>
            <p:nvSpPr>
              <p:cNvPr id="35" name="空心弧 34"/>
              <p:cNvSpPr/>
              <p:nvPr/>
            </p:nvSpPr>
            <p:spPr>
              <a:xfrm rot="5460000">
                <a:off x="2285076" y="578812"/>
                <a:ext cx="2691881" cy="2691881"/>
              </a:xfrm>
              <a:prstGeom prst="blockArc">
                <a:avLst>
                  <a:gd name="adj1" fmla="val 10745128"/>
                  <a:gd name="adj2" fmla="val 21536034"/>
                  <a:gd name="adj3" fmla="val 29560"/>
                </a:avLst>
              </a:pr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2274297" y="2477889"/>
                <a:ext cx="1368152" cy="7923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2274297" y="577851"/>
                <a:ext cx="1368152" cy="79833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</p:grpSp>
        <p:sp>
          <p:nvSpPr>
            <p:cNvPr id="38" name="矩形 37"/>
            <p:cNvSpPr/>
            <p:nvPr/>
          </p:nvSpPr>
          <p:spPr>
            <a:xfrm>
              <a:off x="0" y="2842118"/>
              <a:ext cx="9144000" cy="4832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92100" sx="102000" sy="102000" algn="ctr" rotWithShape="0">
                <a:prstClr val="black">
                  <a:alpha val="6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966232" y="2749282"/>
              <a:ext cx="7553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01</a:t>
              </a:r>
              <a:endParaRPr lang="zh-CN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956059" y="3329583"/>
              <a:ext cx="7593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Options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08396" y="2749282"/>
              <a:ext cx="7553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02</a:t>
              </a:r>
              <a:endParaRPr lang="zh-CN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377522" y="2515201"/>
              <a:ext cx="7593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Options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295473" y="2749282"/>
              <a:ext cx="7553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04</a:t>
              </a:r>
              <a:endParaRPr lang="zh-CN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264599" y="2515201"/>
              <a:ext cx="7593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Options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824505" y="2749282"/>
              <a:ext cx="7553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03</a:t>
              </a:r>
              <a:endParaRPr lang="zh-CN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814332" y="3329583"/>
              <a:ext cx="7593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Options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7" name="Freeform 164"/>
            <p:cNvSpPr>
              <a:spLocks noEditPoints="1"/>
            </p:cNvSpPr>
            <p:nvPr/>
          </p:nvSpPr>
          <p:spPr bwMode="black">
            <a:xfrm>
              <a:off x="2058359" y="4010526"/>
              <a:ext cx="513373" cy="711558"/>
            </a:xfrm>
            <a:custGeom>
              <a:avLst/>
              <a:gdLst>
                <a:gd name="T0" fmla="*/ 221 w 288"/>
                <a:gd name="T1" fmla="*/ 373 h 399"/>
                <a:gd name="T2" fmla="*/ 194 w 288"/>
                <a:gd name="T3" fmla="*/ 350 h 399"/>
                <a:gd name="T4" fmla="*/ 137 w 288"/>
                <a:gd name="T5" fmla="*/ 150 h 399"/>
                <a:gd name="T6" fmla="*/ 165 w 288"/>
                <a:gd name="T7" fmla="*/ 398 h 399"/>
                <a:gd name="T8" fmla="*/ 94 w 288"/>
                <a:gd name="T9" fmla="*/ 325 h 399"/>
                <a:gd name="T10" fmla="*/ 192 w 288"/>
                <a:gd name="T11" fmla="*/ 269 h 399"/>
                <a:gd name="T12" fmla="*/ 223 w 288"/>
                <a:gd name="T13" fmla="*/ 371 h 399"/>
                <a:gd name="T14" fmla="*/ 135 w 288"/>
                <a:gd name="T15" fmla="*/ 170 h 399"/>
                <a:gd name="T16" fmla="*/ 179 w 288"/>
                <a:gd name="T17" fmla="*/ 395 h 399"/>
                <a:gd name="T18" fmla="*/ 135 w 288"/>
                <a:gd name="T19" fmla="*/ 324 h 399"/>
                <a:gd name="T20" fmla="*/ 154 w 288"/>
                <a:gd name="T21" fmla="*/ 308 h 399"/>
                <a:gd name="T22" fmla="*/ 208 w 288"/>
                <a:gd name="T23" fmla="*/ 382 h 399"/>
                <a:gd name="T24" fmla="*/ 85 w 288"/>
                <a:gd name="T25" fmla="*/ 380 h 399"/>
                <a:gd name="T26" fmla="*/ 143 w 288"/>
                <a:gd name="T27" fmla="*/ 82 h 399"/>
                <a:gd name="T28" fmla="*/ 228 w 288"/>
                <a:gd name="T29" fmla="*/ 288 h 399"/>
                <a:gd name="T30" fmla="*/ 253 w 288"/>
                <a:gd name="T31" fmla="*/ 340 h 399"/>
                <a:gd name="T32" fmla="*/ 247 w 288"/>
                <a:gd name="T33" fmla="*/ 233 h 399"/>
                <a:gd name="T34" fmla="*/ 20 w 288"/>
                <a:gd name="T35" fmla="*/ 263 h 399"/>
                <a:gd name="T36" fmla="*/ 85 w 288"/>
                <a:gd name="T37" fmla="*/ 380 h 399"/>
                <a:gd name="T38" fmla="*/ 219 w 288"/>
                <a:gd name="T39" fmla="*/ 242 h 399"/>
                <a:gd name="T40" fmla="*/ 56 w 288"/>
                <a:gd name="T41" fmla="*/ 305 h 399"/>
                <a:gd name="T42" fmla="*/ 129 w 288"/>
                <a:gd name="T43" fmla="*/ 397 h 399"/>
                <a:gd name="T44" fmla="*/ 137 w 288"/>
                <a:gd name="T45" fmla="*/ 115 h 399"/>
                <a:gd name="T46" fmla="*/ 210 w 288"/>
                <a:gd name="T47" fmla="*/ 334 h 399"/>
                <a:gd name="T48" fmla="*/ 239 w 288"/>
                <a:gd name="T49" fmla="*/ 357 h 399"/>
                <a:gd name="T50" fmla="*/ 0 w 288"/>
                <a:gd name="T51" fmla="*/ 202 h 399"/>
                <a:gd name="T52" fmla="*/ 144 w 288"/>
                <a:gd name="T53" fmla="*/ 51 h 399"/>
                <a:gd name="T54" fmla="*/ 252 w 288"/>
                <a:gd name="T55" fmla="*/ 298 h 399"/>
                <a:gd name="T56" fmla="*/ 266 w 288"/>
                <a:gd name="T57" fmla="*/ 320 h 399"/>
                <a:gd name="T58" fmla="*/ 277 w 288"/>
                <a:gd name="T59" fmla="*/ 221 h 399"/>
                <a:gd name="T60" fmla="*/ 3 w 288"/>
                <a:gd name="T61" fmla="*/ 162 h 399"/>
                <a:gd name="T62" fmla="*/ 0 w 288"/>
                <a:gd name="T63" fmla="*/ 202 h 399"/>
                <a:gd name="T64" fmla="*/ 145 w 288"/>
                <a:gd name="T65" fmla="*/ 0 h 399"/>
                <a:gd name="T66" fmla="*/ 144 w 288"/>
                <a:gd name="T67" fmla="*/ 18 h 399"/>
                <a:gd name="T68" fmla="*/ 142 w 288"/>
                <a:gd name="T69" fmla="*/ 308 h 399"/>
                <a:gd name="T70" fmla="*/ 137 w 288"/>
                <a:gd name="T71" fmla="*/ 201 h 399"/>
                <a:gd name="T72" fmla="*/ 130 w 288"/>
                <a:gd name="T73" fmla="*/ 208 h 399"/>
                <a:gd name="T74" fmla="*/ 142 w 288"/>
                <a:gd name="T75" fmla="*/ 308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88" h="399">
                  <a:moveTo>
                    <a:pt x="223" y="371"/>
                  </a:moveTo>
                  <a:cubicBezTo>
                    <a:pt x="221" y="373"/>
                    <a:pt x="221" y="373"/>
                    <a:pt x="221" y="373"/>
                  </a:cubicBezTo>
                  <a:cubicBezTo>
                    <a:pt x="220" y="374"/>
                    <a:pt x="218" y="375"/>
                    <a:pt x="217" y="376"/>
                  </a:cubicBezTo>
                  <a:cubicBezTo>
                    <a:pt x="215" y="374"/>
                    <a:pt x="205" y="366"/>
                    <a:pt x="194" y="350"/>
                  </a:cubicBezTo>
                  <a:cubicBezTo>
                    <a:pt x="181" y="332"/>
                    <a:pt x="177" y="299"/>
                    <a:pt x="180" y="268"/>
                  </a:cubicBezTo>
                  <a:cubicBezTo>
                    <a:pt x="186" y="212"/>
                    <a:pt x="180" y="148"/>
                    <a:pt x="137" y="150"/>
                  </a:cubicBezTo>
                  <a:cubicBezTo>
                    <a:pt x="90" y="152"/>
                    <a:pt x="69" y="245"/>
                    <a:pt x="106" y="319"/>
                  </a:cubicBezTo>
                  <a:cubicBezTo>
                    <a:pt x="125" y="357"/>
                    <a:pt x="150" y="384"/>
                    <a:pt x="165" y="398"/>
                  </a:cubicBezTo>
                  <a:cubicBezTo>
                    <a:pt x="161" y="398"/>
                    <a:pt x="157" y="399"/>
                    <a:pt x="153" y="399"/>
                  </a:cubicBezTo>
                  <a:cubicBezTo>
                    <a:pt x="137" y="384"/>
                    <a:pt x="115" y="364"/>
                    <a:pt x="94" y="325"/>
                  </a:cubicBezTo>
                  <a:cubicBezTo>
                    <a:pt x="46" y="236"/>
                    <a:pt x="82" y="134"/>
                    <a:pt x="137" y="134"/>
                  </a:cubicBezTo>
                  <a:cubicBezTo>
                    <a:pt x="195" y="134"/>
                    <a:pt x="201" y="201"/>
                    <a:pt x="192" y="269"/>
                  </a:cubicBezTo>
                  <a:cubicBezTo>
                    <a:pt x="188" y="301"/>
                    <a:pt x="191" y="329"/>
                    <a:pt x="202" y="346"/>
                  </a:cubicBezTo>
                  <a:cubicBezTo>
                    <a:pt x="213" y="363"/>
                    <a:pt x="224" y="370"/>
                    <a:pt x="223" y="371"/>
                  </a:cubicBezTo>
                  <a:close/>
                  <a:moveTo>
                    <a:pt x="166" y="306"/>
                  </a:moveTo>
                  <a:cubicBezTo>
                    <a:pt x="163" y="275"/>
                    <a:pt x="185" y="172"/>
                    <a:pt x="135" y="170"/>
                  </a:cubicBezTo>
                  <a:cubicBezTo>
                    <a:pt x="104" y="169"/>
                    <a:pt x="77" y="248"/>
                    <a:pt x="125" y="329"/>
                  </a:cubicBezTo>
                  <a:cubicBezTo>
                    <a:pt x="143" y="361"/>
                    <a:pt x="166" y="383"/>
                    <a:pt x="179" y="395"/>
                  </a:cubicBezTo>
                  <a:cubicBezTo>
                    <a:pt x="182" y="394"/>
                    <a:pt x="185" y="393"/>
                    <a:pt x="188" y="392"/>
                  </a:cubicBezTo>
                  <a:cubicBezTo>
                    <a:pt x="177" y="381"/>
                    <a:pt x="153" y="358"/>
                    <a:pt x="135" y="324"/>
                  </a:cubicBezTo>
                  <a:cubicBezTo>
                    <a:pt x="101" y="266"/>
                    <a:pt x="110" y="186"/>
                    <a:pt x="135" y="186"/>
                  </a:cubicBezTo>
                  <a:cubicBezTo>
                    <a:pt x="168" y="186"/>
                    <a:pt x="149" y="268"/>
                    <a:pt x="154" y="308"/>
                  </a:cubicBezTo>
                  <a:cubicBezTo>
                    <a:pt x="160" y="352"/>
                    <a:pt x="187" y="377"/>
                    <a:pt x="200" y="386"/>
                  </a:cubicBezTo>
                  <a:cubicBezTo>
                    <a:pt x="203" y="385"/>
                    <a:pt x="205" y="384"/>
                    <a:pt x="208" y="382"/>
                  </a:cubicBezTo>
                  <a:cubicBezTo>
                    <a:pt x="199" y="375"/>
                    <a:pt x="170" y="350"/>
                    <a:pt x="166" y="306"/>
                  </a:cubicBezTo>
                  <a:close/>
                  <a:moveTo>
                    <a:pt x="85" y="380"/>
                  </a:moveTo>
                  <a:cubicBezTo>
                    <a:pt x="65" y="357"/>
                    <a:pt x="36" y="313"/>
                    <a:pt x="31" y="261"/>
                  </a:cubicBezTo>
                  <a:cubicBezTo>
                    <a:pt x="25" y="164"/>
                    <a:pt x="66" y="82"/>
                    <a:pt x="143" y="82"/>
                  </a:cubicBezTo>
                  <a:cubicBezTo>
                    <a:pt x="213" y="82"/>
                    <a:pt x="241" y="157"/>
                    <a:pt x="235" y="231"/>
                  </a:cubicBezTo>
                  <a:cubicBezTo>
                    <a:pt x="234" y="251"/>
                    <a:pt x="228" y="269"/>
                    <a:pt x="228" y="288"/>
                  </a:cubicBezTo>
                  <a:cubicBezTo>
                    <a:pt x="227" y="320"/>
                    <a:pt x="236" y="334"/>
                    <a:pt x="248" y="347"/>
                  </a:cubicBezTo>
                  <a:cubicBezTo>
                    <a:pt x="250" y="345"/>
                    <a:pt x="251" y="343"/>
                    <a:pt x="253" y="340"/>
                  </a:cubicBezTo>
                  <a:cubicBezTo>
                    <a:pt x="246" y="330"/>
                    <a:pt x="237" y="313"/>
                    <a:pt x="238" y="289"/>
                  </a:cubicBezTo>
                  <a:cubicBezTo>
                    <a:pt x="239" y="273"/>
                    <a:pt x="243" y="254"/>
                    <a:pt x="247" y="233"/>
                  </a:cubicBezTo>
                  <a:cubicBezTo>
                    <a:pt x="257" y="169"/>
                    <a:pt x="233" y="66"/>
                    <a:pt x="143" y="65"/>
                  </a:cubicBezTo>
                  <a:cubicBezTo>
                    <a:pt x="77" y="64"/>
                    <a:pt x="7" y="129"/>
                    <a:pt x="20" y="263"/>
                  </a:cubicBezTo>
                  <a:cubicBezTo>
                    <a:pt x="24" y="299"/>
                    <a:pt x="39" y="330"/>
                    <a:pt x="54" y="354"/>
                  </a:cubicBezTo>
                  <a:cubicBezTo>
                    <a:pt x="64" y="365"/>
                    <a:pt x="74" y="373"/>
                    <a:pt x="85" y="380"/>
                  </a:cubicBezTo>
                  <a:close/>
                  <a:moveTo>
                    <a:pt x="219" y="331"/>
                  </a:moveTo>
                  <a:cubicBezTo>
                    <a:pt x="211" y="309"/>
                    <a:pt x="212" y="277"/>
                    <a:pt x="219" y="242"/>
                  </a:cubicBezTo>
                  <a:cubicBezTo>
                    <a:pt x="228" y="183"/>
                    <a:pt x="216" y="99"/>
                    <a:pt x="137" y="99"/>
                  </a:cubicBezTo>
                  <a:cubicBezTo>
                    <a:pt x="73" y="99"/>
                    <a:pt x="16" y="198"/>
                    <a:pt x="56" y="305"/>
                  </a:cubicBezTo>
                  <a:cubicBezTo>
                    <a:pt x="72" y="346"/>
                    <a:pt x="96" y="376"/>
                    <a:pt x="113" y="393"/>
                  </a:cubicBezTo>
                  <a:cubicBezTo>
                    <a:pt x="118" y="395"/>
                    <a:pt x="123" y="396"/>
                    <a:pt x="129" y="397"/>
                  </a:cubicBezTo>
                  <a:cubicBezTo>
                    <a:pt x="113" y="382"/>
                    <a:pt x="84" y="348"/>
                    <a:pt x="67" y="300"/>
                  </a:cubicBezTo>
                  <a:cubicBezTo>
                    <a:pt x="37" y="213"/>
                    <a:pt x="79" y="116"/>
                    <a:pt x="137" y="115"/>
                  </a:cubicBezTo>
                  <a:cubicBezTo>
                    <a:pt x="189" y="114"/>
                    <a:pt x="216" y="168"/>
                    <a:pt x="208" y="239"/>
                  </a:cubicBezTo>
                  <a:cubicBezTo>
                    <a:pt x="201" y="274"/>
                    <a:pt x="200" y="310"/>
                    <a:pt x="210" y="334"/>
                  </a:cubicBezTo>
                  <a:cubicBezTo>
                    <a:pt x="217" y="351"/>
                    <a:pt x="228" y="359"/>
                    <a:pt x="233" y="363"/>
                  </a:cubicBezTo>
                  <a:cubicBezTo>
                    <a:pt x="235" y="361"/>
                    <a:pt x="237" y="359"/>
                    <a:pt x="239" y="357"/>
                  </a:cubicBezTo>
                  <a:cubicBezTo>
                    <a:pt x="235" y="354"/>
                    <a:pt x="225" y="347"/>
                    <a:pt x="219" y="331"/>
                  </a:cubicBezTo>
                  <a:close/>
                  <a:moveTo>
                    <a:pt x="0" y="202"/>
                  </a:moveTo>
                  <a:cubicBezTo>
                    <a:pt x="0" y="217"/>
                    <a:pt x="1" y="231"/>
                    <a:pt x="4" y="245"/>
                  </a:cubicBezTo>
                  <a:cubicBezTo>
                    <a:pt x="6" y="146"/>
                    <a:pt x="40" y="49"/>
                    <a:pt x="144" y="51"/>
                  </a:cubicBezTo>
                  <a:cubicBezTo>
                    <a:pt x="230" y="51"/>
                    <a:pt x="271" y="143"/>
                    <a:pt x="262" y="219"/>
                  </a:cubicBezTo>
                  <a:cubicBezTo>
                    <a:pt x="259" y="248"/>
                    <a:pt x="252" y="276"/>
                    <a:pt x="252" y="298"/>
                  </a:cubicBezTo>
                  <a:cubicBezTo>
                    <a:pt x="252" y="315"/>
                    <a:pt x="258" y="326"/>
                    <a:pt x="260" y="330"/>
                  </a:cubicBezTo>
                  <a:cubicBezTo>
                    <a:pt x="262" y="327"/>
                    <a:pt x="264" y="323"/>
                    <a:pt x="266" y="320"/>
                  </a:cubicBezTo>
                  <a:cubicBezTo>
                    <a:pt x="263" y="314"/>
                    <a:pt x="261" y="308"/>
                    <a:pt x="262" y="298"/>
                  </a:cubicBezTo>
                  <a:cubicBezTo>
                    <a:pt x="262" y="279"/>
                    <a:pt x="272" y="252"/>
                    <a:pt x="277" y="221"/>
                  </a:cubicBezTo>
                  <a:cubicBezTo>
                    <a:pt x="288" y="144"/>
                    <a:pt x="247" y="31"/>
                    <a:pt x="144" y="31"/>
                  </a:cubicBezTo>
                  <a:cubicBezTo>
                    <a:pt x="62" y="32"/>
                    <a:pt x="18" y="92"/>
                    <a:pt x="3" y="162"/>
                  </a:cubicBezTo>
                  <a:cubicBezTo>
                    <a:pt x="1" y="175"/>
                    <a:pt x="0" y="188"/>
                    <a:pt x="0" y="201"/>
                  </a:cubicBezTo>
                  <a:cubicBezTo>
                    <a:pt x="0" y="201"/>
                    <a:pt x="0" y="202"/>
                    <a:pt x="0" y="202"/>
                  </a:cubicBezTo>
                  <a:close/>
                  <a:moveTo>
                    <a:pt x="262" y="75"/>
                  </a:moveTo>
                  <a:cubicBezTo>
                    <a:pt x="244" y="44"/>
                    <a:pt x="206" y="0"/>
                    <a:pt x="145" y="0"/>
                  </a:cubicBezTo>
                  <a:cubicBezTo>
                    <a:pt x="108" y="0"/>
                    <a:pt x="80" y="18"/>
                    <a:pt x="58" y="40"/>
                  </a:cubicBezTo>
                  <a:cubicBezTo>
                    <a:pt x="60" y="39"/>
                    <a:pt x="91" y="18"/>
                    <a:pt x="144" y="18"/>
                  </a:cubicBezTo>
                  <a:cubicBezTo>
                    <a:pt x="220" y="18"/>
                    <a:pt x="262" y="75"/>
                    <a:pt x="262" y="75"/>
                  </a:cubicBezTo>
                  <a:close/>
                  <a:moveTo>
                    <a:pt x="142" y="308"/>
                  </a:moveTo>
                  <a:cubicBezTo>
                    <a:pt x="140" y="294"/>
                    <a:pt x="141" y="277"/>
                    <a:pt x="142" y="260"/>
                  </a:cubicBezTo>
                  <a:cubicBezTo>
                    <a:pt x="143" y="238"/>
                    <a:pt x="144" y="209"/>
                    <a:pt x="137" y="201"/>
                  </a:cubicBezTo>
                  <a:cubicBezTo>
                    <a:pt x="137" y="201"/>
                    <a:pt x="137" y="201"/>
                    <a:pt x="135" y="201"/>
                  </a:cubicBezTo>
                  <a:cubicBezTo>
                    <a:pt x="135" y="201"/>
                    <a:pt x="132" y="202"/>
                    <a:pt x="130" y="208"/>
                  </a:cubicBezTo>
                  <a:cubicBezTo>
                    <a:pt x="122" y="227"/>
                    <a:pt x="122" y="271"/>
                    <a:pt x="141" y="308"/>
                  </a:cubicBezTo>
                  <a:cubicBezTo>
                    <a:pt x="141" y="309"/>
                    <a:pt x="142" y="309"/>
                    <a:pt x="142" y="30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86"/>
              <a:endParaRPr lang="en-US" sz="1800">
                <a:solidFill>
                  <a:srgbClr val="292929"/>
                </a:solidFill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3486676" y="1525146"/>
              <a:ext cx="541064" cy="440065"/>
              <a:chOff x="1075737" y="1609572"/>
              <a:chExt cx="541064" cy="440065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49" name="Freeform 86"/>
              <p:cNvSpPr>
                <a:spLocks noEditPoints="1"/>
              </p:cNvSpPr>
              <p:nvPr/>
            </p:nvSpPr>
            <p:spPr bwMode="black">
              <a:xfrm>
                <a:off x="1075737" y="1652491"/>
                <a:ext cx="395062" cy="397146"/>
              </a:xfrm>
              <a:custGeom>
                <a:avLst/>
                <a:gdLst>
                  <a:gd name="T0" fmla="*/ 287 w 292"/>
                  <a:gd name="T1" fmla="*/ 113 h 294"/>
                  <a:gd name="T2" fmla="*/ 239 w 292"/>
                  <a:gd name="T3" fmla="*/ 105 h 294"/>
                  <a:gd name="T4" fmla="*/ 252 w 292"/>
                  <a:gd name="T5" fmla="*/ 58 h 294"/>
                  <a:gd name="T6" fmla="*/ 229 w 292"/>
                  <a:gd name="T7" fmla="*/ 32 h 294"/>
                  <a:gd name="T8" fmla="*/ 187 w 292"/>
                  <a:gd name="T9" fmla="*/ 57 h 294"/>
                  <a:gd name="T10" fmla="*/ 167 w 292"/>
                  <a:gd name="T11" fmla="*/ 6 h 294"/>
                  <a:gd name="T12" fmla="*/ 132 w 292"/>
                  <a:gd name="T13" fmla="*/ 0 h 294"/>
                  <a:gd name="T14" fmla="*/ 115 w 292"/>
                  <a:gd name="T15" fmla="*/ 53 h 294"/>
                  <a:gd name="T16" fmla="*/ 72 w 292"/>
                  <a:gd name="T17" fmla="*/ 31 h 294"/>
                  <a:gd name="T18" fmla="*/ 42 w 292"/>
                  <a:gd name="T19" fmla="*/ 49 h 294"/>
                  <a:gd name="T20" fmla="*/ 59 w 292"/>
                  <a:gd name="T21" fmla="*/ 95 h 294"/>
                  <a:gd name="T22" fmla="*/ 12 w 292"/>
                  <a:gd name="T23" fmla="*/ 107 h 294"/>
                  <a:gd name="T24" fmla="*/ 0 w 292"/>
                  <a:gd name="T25" fmla="*/ 140 h 294"/>
                  <a:gd name="T26" fmla="*/ 43 w 292"/>
                  <a:gd name="T27" fmla="*/ 164 h 294"/>
                  <a:gd name="T28" fmla="*/ 14 w 292"/>
                  <a:gd name="T29" fmla="*/ 204 h 294"/>
                  <a:gd name="T30" fmla="*/ 27 w 292"/>
                  <a:gd name="T31" fmla="*/ 237 h 294"/>
                  <a:gd name="T32" fmla="*/ 75 w 292"/>
                  <a:gd name="T33" fmla="*/ 227 h 294"/>
                  <a:gd name="T34" fmla="*/ 79 w 292"/>
                  <a:gd name="T35" fmla="*/ 276 h 294"/>
                  <a:gd name="T36" fmla="*/ 109 w 292"/>
                  <a:gd name="T37" fmla="*/ 293 h 294"/>
                  <a:gd name="T38" fmla="*/ 140 w 292"/>
                  <a:gd name="T39" fmla="*/ 255 h 294"/>
                  <a:gd name="T40" fmla="*/ 152 w 292"/>
                  <a:gd name="T41" fmla="*/ 255 h 294"/>
                  <a:gd name="T42" fmla="*/ 183 w 292"/>
                  <a:gd name="T43" fmla="*/ 293 h 294"/>
                  <a:gd name="T44" fmla="*/ 213 w 292"/>
                  <a:gd name="T45" fmla="*/ 276 h 294"/>
                  <a:gd name="T46" fmla="*/ 217 w 292"/>
                  <a:gd name="T47" fmla="*/ 227 h 294"/>
                  <a:gd name="T48" fmla="*/ 265 w 292"/>
                  <a:gd name="T49" fmla="*/ 237 h 294"/>
                  <a:gd name="T50" fmla="*/ 278 w 292"/>
                  <a:gd name="T51" fmla="*/ 204 h 294"/>
                  <a:gd name="T52" fmla="*/ 249 w 292"/>
                  <a:gd name="T53" fmla="*/ 164 h 294"/>
                  <a:gd name="T54" fmla="*/ 292 w 292"/>
                  <a:gd name="T55" fmla="*/ 140 h 294"/>
                  <a:gd name="T56" fmla="*/ 187 w 292"/>
                  <a:gd name="T57" fmla="*/ 193 h 294"/>
                  <a:gd name="T58" fmla="*/ 105 w 292"/>
                  <a:gd name="T59" fmla="*/ 193 h 294"/>
                  <a:gd name="T60" fmla="*/ 105 w 292"/>
                  <a:gd name="T61" fmla="*/ 111 h 294"/>
                  <a:gd name="T62" fmla="*/ 187 w 292"/>
                  <a:gd name="T63" fmla="*/ 111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92" h="294">
                    <a:moveTo>
                      <a:pt x="292" y="140"/>
                    </a:moveTo>
                    <a:cubicBezTo>
                      <a:pt x="287" y="113"/>
                      <a:pt x="287" y="113"/>
                      <a:pt x="287" y="113"/>
                    </a:cubicBezTo>
                    <a:cubicBezTo>
                      <a:pt x="286" y="110"/>
                      <a:pt x="284" y="108"/>
                      <a:pt x="280" y="107"/>
                    </a:cubicBezTo>
                    <a:cubicBezTo>
                      <a:pt x="239" y="105"/>
                      <a:pt x="239" y="105"/>
                      <a:pt x="239" y="105"/>
                    </a:cubicBezTo>
                    <a:cubicBezTo>
                      <a:pt x="237" y="102"/>
                      <a:pt x="235" y="98"/>
                      <a:pt x="233" y="95"/>
                    </a:cubicBezTo>
                    <a:cubicBezTo>
                      <a:pt x="252" y="58"/>
                      <a:pt x="252" y="58"/>
                      <a:pt x="252" y="58"/>
                    </a:cubicBezTo>
                    <a:cubicBezTo>
                      <a:pt x="254" y="55"/>
                      <a:pt x="253" y="51"/>
                      <a:pt x="250" y="49"/>
                    </a:cubicBezTo>
                    <a:cubicBezTo>
                      <a:pt x="229" y="32"/>
                      <a:pt x="229" y="32"/>
                      <a:pt x="229" y="32"/>
                    </a:cubicBezTo>
                    <a:cubicBezTo>
                      <a:pt x="227" y="29"/>
                      <a:pt x="223" y="29"/>
                      <a:pt x="220" y="31"/>
                    </a:cubicBezTo>
                    <a:cubicBezTo>
                      <a:pt x="187" y="57"/>
                      <a:pt x="187" y="57"/>
                      <a:pt x="187" y="57"/>
                    </a:cubicBezTo>
                    <a:cubicBezTo>
                      <a:pt x="184" y="55"/>
                      <a:pt x="181" y="54"/>
                      <a:pt x="177" y="53"/>
                    </a:cubicBezTo>
                    <a:cubicBezTo>
                      <a:pt x="167" y="6"/>
                      <a:pt x="167" y="6"/>
                      <a:pt x="167" y="6"/>
                    </a:cubicBezTo>
                    <a:cubicBezTo>
                      <a:pt x="166" y="3"/>
                      <a:pt x="163" y="0"/>
                      <a:pt x="160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29" y="0"/>
                      <a:pt x="126" y="3"/>
                      <a:pt x="125" y="6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1" y="54"/>
                      <a:pt x="108" y="55"/>
                      <a:pt x="105" y="57"/>
                    </a:cubicBezTo>
                    <a:cubicBezTo>
                      <a:pt x="72" y="31"/>
                      <a:pt x="72" y="31"/>
                      <a:pt x="72" y="31"/>
                    </a:cubicBezTo>
                    <a:cubicBezTo>
                      <a:pt x="69" y="29"/>
                      <a:pt x="65" y="29"/>
                      <a:pt x="63" y="31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39" y="51"/>
                      <a:pt x="39" y="55"/>
                      <a:pt x="40" y="58"/>
                    </a:cubicBezTo>
                    <a:cubicBezTo>
                      <a:pt x="59" y="95"/>
                      <a:pt x="59" y="95"/>
                      <a:pt x="59" y="95"/>
                    </a:cubicBezTo>
                    <a:cubicBezTo>
                      <a:pt x="57" y="98"/>
                      <a:pt x="55" y="102"/>
                      <a:pt x="53" y="105"/>
                    </a:cubicBezTo>
                    <a:cubicBezTo>
                      <a:pt x="12" y="107"/>
                      <a:pt x="12" y="107"/>
                      <a:pt x="12" y="107"/>
                    </a:cubicBezTo>
                    <a:cubicBezTo>
                      <a:pt x="8" y="107"/>
                      <a:pt x="6" y="110"/>
                      <a:pt x="5" y="113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0" y="143"/>
                      <a:pt x="1" y="147"/>
                      <a:pt x="4" y="148"/>
                    </a:cubicBezTo>
                    <a:cubicBezTo>
                      <a:pt x="43" y="164"/>
                      <a:pt x="43" y="164"/>
                      <a:pt x="43" y="164"/>
                    </a:cubicBezTo>
                    <a:cubicBezTo>
                      <a:pt x="44" y="168"/>
                      <a:pt x="44" y="172"/>
                      <a:pt x="45" y="176"/>
                    </a:cubicBezTo>
                    <a:cubicBezTo>
                      <a:pt x="14" y="204"/>
                      <a:pt x="14" y="204"/>
                      <a:pt x="14" y="204"/>
                    </a:cubicBezTo>
                    <a:cubicBezTo>
                      <a:pt x="12" y="206"/>
                      <a:pt x="11" y="210"/>
                      <a:pt x="13" y="213"/>
                    </a:cubicBezTo>
                    <a:cubicBezTo>
                      <a:pt x="27" y="237"/>
                      <a:pt x="27" y="237"/>
                      <a:pt x="27" y="237"/>
                    </a:cubicBezTo>
                    <a:cubicBezTo>
                      <a:pt x="28" y="239"/>
                      <a:pt x="32" y="241"/>
                      <a:pt x="35" y="240"/>
                    </a:cubicBezTo>
                    <a:cubicBezTo>
                      <a:pt x="75" y="227"/>
                      <a:pt x="75" y="227"/>
                      <a:pt x="75" y="227"/>
                    </a:cubicBezTo>
                    <a:cubicBezTo>
                      <a:pt x="78" y="230"/>
                      <a:pt x="81" y="233"/>
                      <a:pt x="84" y="235"/>
                    </a:cubicBezTo>
                    <a:cubicBezTo>
                      <a:pt x="79" y="276"/>
                      <a:pt x="79" y="276"/>
                      <a:pt x="79" y="276"/>
                    </a:cubicBezTo>
                    <a:cubicBezTo>
                      <a:pt x="78" y="280"/>
                      <a:pt x="80" y="283"/>
                      <a:pt x="83" y="284"/>
                    </a:cubicBezTo>
                    <a:cubicBezTo>
                      <a:pt x="109" y="293"/>
                      <a:pt x="109" y="293"/>
                      <a:pt x="109" y="293"/>
                    </a:cubicBezTo>
                    <a:cubicBezTo>
                      <a:pt x="112" y="294"/>
                      <a:pt x="116" y="293"/>
                      <a:pt x="118" y="291"/>
                    </a:cubicBezTo>
                    <a:cubicBezTo>
                      <a:pt x="140" y="255"/>
                      <a:pt x="140" y="255"/>
                      <a:pt x="140" y="255"/>
                    </a:cubicBezTo>
                    <a:cubicBezTo>
                      <a:pt x="142" y="255"/>
                      <a:pt x="144" y="256"/>
                      <a:pt x="146" y="256"/>
                    </a:cubicBezTo>
                    <a:cubicBezTo>
                      <a:pt x="148" y="256"/>
                      <a:pt x="150" y="255"/>
                      <a:pt x="152" y="255"/>
                    </a:cubicBezTo>
                    <a:cubicBezTo>
                      <a:pt x="174" y="291"/>
                      <a:pt x="174" y="291"/>
                      <a:pt x="174" y="291"/>
                    </a:cubicBezTo>
                    <a:cubicBezTo>
                      <a:pt x="176" y="293"/>
                      <a:pt x="180" y="294"/>
                      <a:pt x="183" y="293"/>
                    </a:cubicBezTo>
                    <a:cubicBezTo>
                      <a:pt x="209" y="284"/>
                      <a:pt x="209" y="284"/>
                      <a:pt x="209" y="284"/>
                    </a:cubicBezTo>
                    <a:cubicBezTo>
                      <a:pt x="212" y="283"/>
                      <a:pt x="214" y="280"/>
                      <a:pt x="213" y="276"/>
                    </a:cubicBezTo>
                    <a:cubicBezTo>
                      <a:pt x="208" y="235"/>
                      <a:pt x="208" y="235"/>
                      <a:pt x="208" y="235"/>
                    </a:cubicBezTo>
                    <a:cubicBezTo>
                      <a:pt x="211" y="232"/>
                      <a:pt x="214" y="230"/>
                      <a:pt x="217" y="227"/>
                    </a:cubicBezTo>
                    <a:cubicBezTo>
                      <a:pt x="257" y="240"/>
                      <a:pt x="257" y="240"/>
                      <a:pt x="257" y="240"/>
                    </a:cubicBezTo>
                    <a:cubicBezTo>
                      <a:pt x="260" y="241"/>
                      <a:pt x="264" y="239"/>
                      <a:pt x="265" y="237"/>
                    </a:cubicBezTo>
                    <a:cubicBezTo>
                      <a:pt x="279" y="213"/>
                      <a:pt x="279" y="213"/>
                      <a:pt x="279" y="213"/>
                    </a:cubicBezTo>
                    <a:cubicBezTo>
                      <a:pt x="281" y="210"/>
                      <a:pt x="280" y="206"/>
                      <a:pt x="278" y="204"/>
                    </a:cubicBezTo>
                    <a:cubicBezTo>
                      <a:pt x="247" y="176"/>
                      <a:pt x="247" y="176"/>
                      <a:pt x="247" y="176"/>
                    </a:cubicBezTo>
                    <a:cubicBezTo>
                      <a:pt x="248" y="172"/>
                      <a:pt x="248" y="168"/>
                      <a:pt x="249" y="164"/>
                    </a:cubicBezTo>
                    <a:cubicBezTo>
                      <a:pt x="288" y="148"/>
                      <a:pt x="288" y="148"/>
                      <a:pt x="288" y="148"/>
                    </a:cubicBezTo>
                    <a:cubicBezTo>
                      <a:pt x="291" y="147"/>
                      <a:pt x="292" y="144"/>
                      <a:pt x="292" y="140"/>
                    </a:cubicBezTo>
                    <a:close/>
                    <a:moveTo>
                      <a:pt x="204" y="152"/>
                    </a:moveTo>
                    <a:cubicBezTo>
                      <a:pt x="204" y="168"/>
                      <a:pt x="197" y="182"/>
                      <a:pt x="187" y="193"/>
                    </a:cubicBezTo>
                    <a:cubicBezTo>
                      <a:pt x="176" y="203"/>
                      <a:pt x="162" y="210"/>
                      <a:pt x="146" y="210"/>
                    </a:cubicBezTo>
                    <a:cubicBezTo>
                      <a:pt x="130" y="210"/>
                      <a:pt x="116" y="203"/>
                      <a:pt x="105" y="193"/>
                    </a:cubicBezTo>
                    <a:cubicBezTo>
                      <a:pt x="95" y="182"/>
                      <a:pt x="88" y="168"/>
                      <a:pt x="88" y="152"/>
                    </a:cubicBezTo>
                    <a:cubicBezTo>
                      <a:pt x="88" y="136"/>
                      <a:pt x="95" y="121"/>
                      <a:pt x="105" y="111"/>
                    </a:cubicBezTo>
                    <a:cubicBezTo>
                      <a:pt x="116" y="100"/>
                      <a:pt x="130" y="94"/>
                      <a:pt x="146" y="94"/>
                    </a:cubicBezTo>
                    <a:cubicBezTo>
                      <a:pt x="162" y="94"/>
                      <a:pt x="176" y="100"/>
                      <a:pt x="187" y="111"/>
                    </a:cubicBezTo>
                    <a:cubicBezTo>
                      <a:pt x="197" y="121"/>
                      <a:pt x="204" y="136"/>
                      <a:pt x="204" y="1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50" name="Freeform 88"/>
              <p:cNvSpPr>
                <a:spLocks noEditPoints="1"/>
              </p:cNvSpPr>
              <p:nvPr/>
            </p:nvSpPr>
            <p:spPr bwMode="black">
              <a:xfrm>
                <a:off x="1416407" y="1609572"/>
                <a:ext cx="200394" cy="215741"/>
              </a:xfrm>
              <a:custGeom>
                <a:avLst/>
                <a:gdLst>
                  <a:gd name="T0" fmla="*/ 129 w 148"/>
                  <a:gd name="T1" fmla="*/ 91 h 160"/>
                  <a:gd name="T2" fmla="*/ 131 w 148"/>
                  <a:gd name="T3" fmla="*/ 80 h 160"/>
                  <a:gd name="T4" fmla="*/ 129 w 148"/>
                  <a:gd name="T5" fmla="*/ 70 h 160"/>
                  <a:gd name="T6" fmla="*/ 145 w 148"/>
                  <a:gd name="T7" fmla="*/ 55 h 160"/>
                  <a:gd name="T8" fmla="*/ 147 w 148"/>
                  <a:gd name="T9" fmla="*/ 50 h 160"/>
                  <a:gd name="T10" fmla="*/ 147 w 148"/>
                  <a:gd name="T11" fmla="*/ 46 h 160"/>
                  <a:gd name="T12" fmla="*/ 140 w 148"/>
                  <a:gd name="T13" fmla="*/ 34 h 160"/>
                  <a:gd name="T14" fmla="*/ 133 w 148"/>
                  <a:gd name="T15" fmla="*/ 31 h 160"/>
                  <a:gd name="T16" fmla="*/ 131 w 148"/>
                  <a:gd name="T17" fmla="*/ 31 h 160"/>
                  <a:gd name="T18" fmla="*/ 111 w 148"/>
                  <a:gd name="T19" fmla="*/ 37 h 160"/>
                  <a:gd name="T20" fmla="*/ 92 w 148"/>
                  <a:gd name="T21" fmla="*/ 27 h 160"/>
                  <a:gd name="T22" fmla="*/ 88 w 148"/>
                  <a:gd name="T23" fmla="*/ 6 h 160"/>
                  <a:gd name="T24" fmla="*/ 81 w 148"/>
                  <a:gd name="T25" fmla="*/ 0 h 160"/>
                  <a:gd name="T26" fmla="*/ 67 w 148"/>
                  <a:gd name="T27" fmla="*/ 0 h 160"/>
                  <a:gd name="T28" fmla="*/ 60 w 148"/>
                  <a:gd name="T29" fmla="*/ 6 h 160"/>
                  <a:gd name="T30" fmla="*/ 55 w 148"/>
                  <a:gd name="T31" fmla="*/ 27 h 160"/>
                  <a:gd name="T32" fmla="*/ 37 w 148"/>
                  <a:gd name="T33" fmla="*/ 38 h 160"/>
                  <a:gd name="T34" fmla="*/ 16 w 148"/>
                  <a:gd name="T35" fmla="*/ 31 h 160"/>
                  <a:gd name="T36" fmla="*/ 14 w 148"/>
                  <a:gd name="T37" fmla="*/ 31 h 160"/>
                  <a:gd name="T38" fmla="*/ 8 w 148"/>
                  <a:gd name="T39" fmla="*/ 34 h 160"/>
                  <a:gd name="T40" fmla="*/ 1 w 148"/>
                  <a:gd name="T41" fmla="*/ 46 h 160"/>
                  <a:gd name="T42" fmla="*/ 0 w 148"/>
                  <a:gd name="T43" fmla="*/ 50 h 160"/>
                  <a:gd name="T44" fmla="*/ 2 w 148"/>
                  <a:gd name="T45" fmla="*/ 55 h 160"/>
                  <a:gd name="T46" fmla="*/ 19 w 148"/>
                  <a:gd name="T47" fmla="*/ 70 h 160"/>
                  <a:gd name="T48" fmla="*/ 17 w 148"/>
                  <a:gd name="T49" fmla="*/ 80 h 160"/>
                  <a:gd name="T50" fmla="*/ 19 w 148"/>
                  <a:gd name="T51" fmla="*/ 91 h 160"/>
                  <a:gd name="T52" fmla="*/ 2 w 148"/>
                  <a:gd name="T53" fmla="*/ 106 h 160"/>
                  <a:gd name="T54" fmla="*/ 0 w 148"/>
                  <a:gd name="T55" fmla="*/ 111 h 160"/>
                  <a:gd name="T56" fmla="*/ 1 w 148"/>
                  <a:gd name="T57" fmla="*/ 114 h 160"/>
                  <a:gd name="T58" fmla="*/ 8 w 148"/>
                  <a:gd name="T59" fmla="*/ 126 h 160"/>
                  <a:gd name="T60" fmla="*/ 14 w 148"/>
                  <a:gd name="T61" fmla="*/ 130 h 160"/>
                  <a:gd name="T62" fmla="*/ 16 w 148"/>
                  <a:gd name="T63" fmla="*/ 130 h 160"/>
                  <a:gd name="T64" fmla="*/ 37 w 148"/>
                  <a:gd name="T65" fmla="*/ 123 h 160"/>
                  <a:gd name="T66" fmla="*/ 55 w 148"/>
                  <a:gd name="T67" fmla="*/ 133 h 160"/>
                  <a:gd name="T68" fmla="*/ 60 w 148"/>
                  <a:gd name="T69" fmla="*/ 155 h 160"/>
                  <a:gd name="T70" fmla="*/ 67 w 148"/>
                  <a:gd name="T71" fmla="*/ 160 h 160"/>
                  <a:gd name="T72" fmla="*/ 81 w 148"/>
                  <a:gd name="T73" fmla="*/ 160 h 160"/>
                  <a:gd name="T74" fmla="*/ 88 w 148"/>
                  <a:gd name="T75" fmla="*/ 155 h 160"/>
                  <a:gd name="T76" fmla="*/ 92 w 148"/>
                  <a:gd name="T77" fmla="*/ 134 h 160"/>
                  <a:gd name="T78" fmla="*/ 111 w 148"/>
                  <a:gd name="T79" fmla="*/ 123 h 160"/>
                  <a:gd name="T80" fmla="*/ 131 w 148"/>
                  <a:gd name="T81" fmla="*/ 130 h 160"/>
                  <a:gd name="T82" fmla="*/ 133 w 148"/>
                  <a:gd name="T83" fmla="*/ 130 h 160"/>
                  <a:gd name="T84" fmla="*/ 140 w 148"/>
                  <a:gd name="T85" fmla="*/ 126 h 160"/>
                  <a:gd name="T86" fmla="*/ 147 w 148"/>
                  <a:gd name="T87" fmla="*/ 114 h 160"/>
                  <a:gd name="T88" fmla="*/ 147 w 148"/>
                  <a:gd name="T89" fmla="*/ 111 h 160"/>
                  <a:gd name="T90" fmla="*/ 145 w 148"/>
                  <a:gd name="T91" fmla="*/ 106 h 160"/>
                  <a:gd name="T92" fmla="*/ 129 w 148"/>
                  <a:gd name="T93" fmla="*/ 91 h 160"/>
                  <a:gd name="T94" fmla="*/ 96 w 148"/>
                  <a:gd name="T95" fmla="*/ 80 h 160"/>
                  <a:gd name="T96" fmla="*/ 74 w 148"/>
                  <a:gd name="T97" fmla="*/ 102 h 160"/>
                  <a:gd name="T98" fmla="*/ 52 w 148"/>
                  <a:gd name="T99" fmla="*/ 80 h 160"/>
                  <a:gd name="T100" fmla="*/ 74 w 148"/>
                  <a:gd name="T101" fmla="*/ 58 h 160"/>
                  <a:gd name="T102" fmla="*/ 96 w 148"/>
                  <a:gd name="T103" fmla="*/ 8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48" h="160">
                    <a:moveTo>
                      <a:pt x="129" y="91"/>
                    </a:moveTo>
                    <a:cubicBezTo>
                      <a:pt x="130" y="88"/>
                      <a:pt x="131" y="84"/>
                      <a:pt x="131" y="80"/>
                    </a:cubicBezTo>
                    <a:cubicBezTo>
                      <a:pt x="131" y="77"/>
                      <a:pt x="130" y="73"/>
                      <a:pt x="129" y="70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7" y="54"/>
                      <a:pt x="147" y="52"/>
                      <a:pt x="147" y="50"/>
                    </a:cubicBezTo>
                    <a:cubicBezTo>
                      <a:pt x="147" y="49"/>
                      <a:pt x="147" y="47"/>
                      <a:pt x="147" y="46"/>
                    </a:cubicBezTo>
                    <a:cubicBezTo>
                      <a:pt x="140" y="34"/>
                      <a:pt x="140" y="34"/>
                      <a:pt x="140" y="34"/>
                    </a:cubicBezTo>
                    <a:cubicBezTo>
                      <a:pt x="138" y="32"/>
                      <a:pt x="136" y="31"/>
                      <a:pt x="133" y="31"/>
                    </a:cubicBezTo>
                    <a:cubicBezTo>
                      <a:pt x="133" y="31"/>
                      <a:pt x="132" y="31"/>
                      <a:pt x="131" y="31"/>
                    </a:cubicBezTo>
                    <a:cubicBezTo>
                      <a:pt x="111" y="37"/>
                      <a:pt x="111" y="37"/>
                      <a:pt x="111" y="37"/>
                    </a:cubicBezTo>
                    <a:cubicBezTo>
                      <a:pt x="105" y="33"/>
                      <a:pt x="99" y="29"/>
                      <a:pt x="92" y="27"/>
                    </a:cubicBezTo>
                    <a:cubicBezTo>
                      <a:pt x="88" y="6"/>
                      <a:pt x="88" y="6"/>
                      <a:pt x="88" y="6"/>
                    </a:cubicBezTo>
                    <a:cubicBezTo>
                      <a:pt x="87" y="3"/>
                      <a:pt x="84" y="0"/>
                      <a:pt x="81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3" y="0"/>
                      <a:pt x="61" y="3"/>
                      <a:pt x="60" y="6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48" y="29"/>
                      <a:pt x="42" y="33"/>
                      <a:pt x="37" y="38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5" y="31"/>
                      <a:pt x="15" y="31"/>
                      <a:pt x="14" y="31"/>
                    </a:cubicBezTo>
                    <a:cubicBezTo>
                      <a:pt x="12" y="31"/>
                      <a:pt x="9" y="32"/>
                      <a:pt x="8" y="34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0" y="47"/>
                      <a:pt x="0" y="49"/>
                      <a:pt x="0" y="50"/>
                    </a:cubicBezTo>
                    <a:cubicBezTo>
                      <a:pt x="0" y="52"/>
                      <a:pt x="1" y="54"/>
                      <a:pt x="2" y="55"/>
                    </a:cubicBezTo>
                    <a:cubicBezTo>
                      <a:pt x="19" y="70"/>
                      <a:pt x="19" y="70"/>
                      <a:pt x="19" y="70"/>
                    </a:cubicBezTo>
                    <a:cubicBezTo>
                      <a:pt x="18" y="73"/>
                      <a:pt x="17" y="77"/>
                      <a:pt x="17" y="80"/>
                    </a:cubicBezTo>
                    <a:cubicBezTo>
                      <a:pt x="17" y="84"/>
                      <a:pt x="18" y="87"/>
                      <a:pt x="19" y="91"/>
                    </a:cubicBezTo>
                    <a:cubicBezTo>
                      <a:pt x="2" y="106"/>
                      <a:pt x="2" y="106"/>
                      <a:pt x="2" y="106"/>
                    </a:cubicBezTo>
                    <a:cubicBezTo>
                      <a:pt x="1" y="107"/>
                      <a:pt x="0" y="109"/>
                      <a:pt x="0" y="111"/>
                    </a:cubicBezTo>
                    <a:cubicBezTo>
                      <a:pt x="0" y="112"/>
                      <a:pt x="0" y="113"/>
                      <a:pt x="1" y="114"/>
                    </a:cubicBezTo>
                    <a:cubicBezTo>
                      <a:pt x="8" y="126"/>
                      <a:pt x="8" y="126"/>
                      <a:pt x="8" y="126"/>
                    </a:cubicBezTo>
                    <a:cubicBezTo>
                      <a:pt x="9" y="129"/>
                      <a:pt x="12" y="130"/>
                      <a:pt x="14" y="130"/>
                    </a:cubicBezTo>
                    <a:cubicBezTo>
                      <a:pt x="15" y="130"/>
                      <a:pt x="15" y="130"/>
                      <a:pt x="16" y="130"/>
                    </a:cubicBezTo>
                    <a:cubicBezTo>
                      <a:pt x="37" y="123"/>
                      <a:pt x="37" y="123"/>
                      <a:pt x="37" y="123"/>
                    </a:cubicBezTo>
                    <a:cubicBezTo>
                      <a:pt x="42" y="127"/>
                      <a:pt x="48" y="131"/>
                      <a:pt x="55" y="133"/>
                    </a:cubicBezTo>
                    <a:cubicBezTo>
                      <a:pt x="60" y="155"/>
                      <a:pt x="60" y="155"/>
                      <a:pt x="60" y="155"/>
                    </a:cubicBezTo>
                    <a:cubicBezTo>
                      <a:pt x="61" y="158"/>
                      <a:pt x="63" y="160"/>
                      <a:pt x="67" y="160"/>
                    </a:cubicBezTo>
                    <a:cubicBezTo>
                      <a:pt x="81" y="160"/>
                      <a:pt x="81" y="160"/>
                      <a:pt x="81" y="160"/>
                    </a:cubicBezTo>
                    <a:cubicBezTo>
                      <a:pt x="84" y="160"/>
                      <a:pt x="87" y="158"/>
                      <a:pt x="88" y="155"/>
                    </a:cubicBezTo>
                    <a:cubicBezTo>
                      <a:pt x="92" y="134"/>
                      <a:pt x="92" y="134"/>
                      <a:pt x="92" y="134"/>
                    </a:cubicBezTo>
                    <a:cubicBezTo>
                      <a:pt x="99" y="131"/>
                      <a:pt x="105" y="128"/>
                      <a:pt x="111" y="123"/>
                    </a:cubicBezTo>
                    <a:cubicBezTo>
                      <a:pt x="131" y="130"/>
                      <a:pt x="131" y="130"/>
                      <a:pt x="131" y="130"/>
                    </a:cubicBezTo>
                    <a:cubicBezTo>
                      <a:pt x="132" y="130"/>
                      <a:pt x="133" y="130"/>
                      <a:pt x="133" y="130"/>
                    </a:cubicBezTo>
                    <a:cubicBezTo>
                      <a:pt x="136" y="130"/>
                      <a:pt x="138" y="129"/>
                      <a:pt x="140" y="126"/>
                    </a:cubicBezTo>
                    <a:cubicBezTo>
                      <a:pt x="147" y="114"/>
                      <a:pt x="147" y="114"/>
                      <a:pt x="147" y="114"/>
                    </a:cubicBezTo>
                    <a:cubicBezTo>
                      <a:pt x="147" y="113"/>
                      <a:pt x="148" y="112"/>
                      <a:pt x="147" y="111"/>
                    </a:cubicBezTo>
                    <a:cubicBezTo>
                      <a:pt x="148" y="109"/>
                      <a:pt x="147" y="107"/>
                      <a:pt x="145" y="106"/>
                    </a:cubicBezTo>
                    <a:lnTo>
                      <a:pt x="129" y="91"/>
                    </a:lnTo>
                    <a:close/>
                    <a:moveTo>
                      <a:pt x="96" y="80"/>
                    </a:moveTo>
                    <a:cubicBezTo>
                      <a:pt x="96" y="92"/>
                      <a:pt x="86" y="102"/>
                      <a:pt x="74" y="102"/>
                    </a:cubicBezTo>
                    <a:cubicBezTo>
                      <a:pt x="62" y="102"/>
                      <a:pt x="52" y="92"/>
                      <a:pt x="52" y="80"/>
                    </a:cubicBezTo>
                    <a:cubicBezTo>
                      <a:pt x="52" y="68"/>
                      <a:pt x="62" y="58"/>
                      <a:pt x="74" y="58"/>
                    </a:cubicBezTo>
                    <a:cubicBezTo>
                      <a:pt x="86" y="58"/>
                      <a:pt x="96" y="68"/>
                      <a:pt x="96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</p:grpSp>
        <p:pic>
          <p:nvPicPr>
            <p:cNvPr id="51" name="Picture 3" descr="C:\Users\HOWARDY.REDMOND\AppData\Local\Microsoft\Windows\Temporary Internet Files\Content.IE5\5W4A3OMT\MC900351855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tx1">
                  <a:lumMod val="75000"/>
                  <a:lumOff val="25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2808" y="4037051"/>
              <a:ext cx="453288" cy="5529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5" descr="\\MAGNUM\Projects\Microsoft\Cloud Power FY12\Design\ICONS_PNG\Increase.png"/>
            <p:cNvPicPr>
              <a:picLocks noChangeAspect="1" noChangeArrowheads="1"/>
            </p:cNvPicPr>
            <p:nvPr/>
          </p:nvPicPr>
          <p:blipFill>
            <a:blip r:embed="rId3" cstate="print">
              <a:biLevel thresh="75000"/>
            </a:blip>
            <a:srcRect/>
            <a:stretch>
              <a:fillRect/>
            </a:stretch>
          </p:blipFill>
          <p:spPr bwMode="auto">
            <a:xfrm>
              <a:off x="6163197" y="1350305"/>
              <a:ext cx="901942" cy="901708"/>
            </a:xfrm>
            <a:prstGeom prst="rect">
              <a:avLst/>
            </a:prstGeom>
            <a:noFill/>
          </p:spPr>
        </p:pic>
        <p:sp>
          <p:nvSpPr>
            <p:cNvPr id="53" name="TextBox 52"/>
            <p:cNvSpPr txBox="1"/>
            <p:nvPr/>
          </p:nvSpPr>
          <p:spPr>
            <a:xfrm>
              <a:off x="6499686" y="3483471"/>
              <a:ext cx="2336644" cy="2031325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accent6">
                      <a:lumMod val="75000"/>
                    </a:schemeClr>
                  </a:solidFill>
                </a:rPr>
                <a:t>Your text</a:t>
              </a:r>
            </a:p>
            <a:p>
              <a:r>
                <a:rPr lang="en-US" altLang="zh-CN" dirty="0" smtClean="0"/>
                <a:t>Click here to add </a:t>
              </a:r>
            </a:p>
            <a:p>
              <a:r>
                <a:rPr lang="en-US" altLang="zh-CN" dirty="0" smtClean="0"/>
                <a:t>your text or Copy </a:t>
              </a:r>
            </a:p>
            <a:p>
              <a:r>
                <a:rPr lang="en-US" altLang="zh-CN" dirty="0" smtClean="0"/>
                <a:t>Your text and paste </a:t>
              </a:r>
            </a:p>
            <a:p>
              <a:r>
                <a:rPr lang="en-US" altLang="zh-CN" dirty="0" smtClean="0"/>
                <a:t>it here</a:t>
              </a:r>
            </a:p>
            <a:p>
              <a:endParaRPr lang="en-US" altLang="zh-CN" dirty="0"/>
            </a:p>
            <a:p>
              <a:endParaRPr lang="zh-CN" altLang="en-US" dirty="0"/>
            </a:p>
          </p:txBody>
        </p:sp>
        <p:sp>
          <p:nvSpPr>
            <p:cNvPr id="54" name="矩形 53"/>
            <p:cNvSpPr/>
            <p:nvPr/>
          </p:nvSpPr>
          <p:spPr>
            <a:xfrm>
              <a:off x="2032370" y="4909521"/>
              <a:ext cx="5653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Text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3486676" y="877073"/>
              <a:ext cx="5653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Text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919447" y="4909521"/>
              <a:ext cx="5653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Text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6361610" y="877073"/>
              <a:ext cx="5653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Text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idan\Desktop\未标题-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59467" y="285732"/>
            <a:ext cx="4226390" cy="435771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 rot="18908998">
            <a:off x="3496005" y="2405427"/>
            <a:ext cx="4471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概念简约粉色背景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模板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47665" y="3697594"/>
            <a:ext cx="6455579" cy="14106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www.1ppt.com/ziliao/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www.1ppt.com/fanwen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498563"/>
            <a:ext cx="9144000" cy="1139024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23" y="104050"/>
            <a:ext cx="7705374" cy="223704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468314" y="2581121"/>
            <a:ext cx="4103687" cy="1348899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572000" y="2581121"/>
            <a:ext cx="4103688" cy="1288893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581121"/>
            <a:ext cx="393700" cy="328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001" y="2581121"/>
            <a:ext cx="393700" cy="328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41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476</Words>
  <Application>Microsoft Office PowerPoint</Application>
  <PresentationFormat>全屏显示(16:10)</PresentationFormat>
  <Paragraphs>115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lidan</dc:creator>
  <cp:lastModifiedBy>User</cp:lastModifiedBy>
  <cp:revision>15</cp:revision>
  <dcterms:created xsi:type="dcterms:W3CDTF">2013-11-06T08:15:06Z</dcterms:created>
  <dcterms:modified xsi:type="dcterms:W3CDTF">2014-07-22T08:48:03Z</dcterms:modified>
</cp:coreProperties>
</file>