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theme/theme2.xml" ContentType="application/vnd.openxmlformats-officedocument.theme+xml"/>
  <Override PartName="/ppt/tags/tag29.xml" ContentType="application/vnd.openxmlformats-officedocument.presentationml.tags+xml"/>
  <Override PartName="/ppt/tags/tag30.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48" r:id="rId2"/>
  </p:sldMasterIdLst>
  <p:sldIdLst>
    <p:sldId id="256" r:id="rId3"/>
  </p:sldIdLst>
  <p:sldSz cx="9144000" cy="6858000" type="screen4x3"/>
  <p:notesSz cx="6858000" cy="9144000"/>
  <p:custDataLst>
    <p:tags r:id="rId4"/>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8" d="100"/>
          <a:sy n="68" d="100"/>
        </p:scale>
        <p:origin x="1446"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tags" Target="tags/tag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1.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15.emf"/></Relationships>
</file>

<file path=ppt/drawings/_rels/vmlDrawing1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19.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0.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1.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2.vml.rels><?xml version="1.0" encoding="UTF-8" standalone="yes"?>
<Relationships xmlns="http://schemas.openxmlformats.org/package/2006/relationships"><Relationship Id="rId1" Type="http://schemas.openxmlformats.org/officeDocument/2006/relationships/image" Target="../media/image18.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26.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27.vml.rels><?xml version="1.0" encoding="UTF-8" standalone="yes"?>
<Relationships xmlns="http://schemas.openxmlformats.org/package/2006/relationships"><Relationship Id="rId1" Type="http://schemas.openxmlformats.org/officeDocument/2006/relationships/image" Target="../media/image21.emf"/></Relationships>
</file>

<file path=ppt/drawings/_rels/vmlDrawing3.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4.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8.vml.rels><?xml version="1.0" encoding="UTF-8" standalone="yes"?>
<Relationships xmlns="http://schemas.openxmlformats.org/package/2006/relationships"><Relationship Id="rId1" Type="http://schemas.openxmlformats.org/officeDocument/2006/relationships/image" Target="../media/image5.e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emf"/></Relationships>
</file>

<file path=ppt/slideLayouts/_rels/slideLayout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4.xml"/><Relationship Id="rId1" Type="http://schemas.openxmlformats.org/officeDocument/2006/relationships/vmlDrawing" Target="../drawings/vmlDrawing2.vml"/><Relationship Id="rId6" Type="http://schemas.openxmlformats.org/officeDocument/2006/relationships/image" Target="../media/image6.jpeg"/><Relationship Id="rId5" Type="http://schemas.openxmlformats.org/officeDocument/2006/relationships/image" Target="../media/image5.emf"/><Relationship Id="rId4" Type="http://schemas.openxmlformats.org/officeDocument/2006/relationships/oleObject" Target="../embeddings/oleObject2.bin"/></Relationships>
</file>

<file path=ppt/slideLayouts/_rels/slideLayout1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1.xml"/><Relationship Id="rId1" Type="http://schemas.openxmlformats.org/officeDocument/2006/relationships/vmlDrawing" Target="../drawings/vmlDrawing9.vml"/><Relationship Id="rId5" Type="http://schemas.openxmlformats.org/officeDocument/2006/relationships/image" Target="../media/image5.emf"/><Relationship Id="rId4" Type="http://schemas.openxmlformats.org/officeDocument/2006/relationships/oleObject" Target="../embeddings/oleObject9.bin"/></Relationships>
</file>

<file path=ppt/slideLayouts/_rels/slideLayout1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2.xml"/><Relationship Id="rId1" Type="http://schemas.openxmlformats.org/officeDocument/2006/relationships/vmlDrawing" Target="../drawings/vmlDrawing10.vml"/><Relationship Id="rId5" Type="http://schemas.openxmlformats.org/officeDocument/2006/relationships/image" Target="../media/image5.emf"/><Relationship Id="rId4" Type="http://schemas.openxmlformats.org/officeDocument/2006/relationships/oleObject" Target="../embeddings/oleObject10.bin"/></Relationships>
</file>

<file path=ppt/slideLayouts/_rels/slideLayout1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3.xml"/><Relationship Id="rId1" Type="http://schemas.openxmlformats.org/officeDocument/2006/relationships/vmlDrawing" Target="../drawings/vmlDrawing11.vml"/><Relationship Id="rId5" Type="http://schemas.openxmlformats.org/officeDocument/2006/relationships/image" Target="../media/image5.emf"/><Relationship Id="rId4" Type="http://schemas.openxmlformats.org/officeDocument/2006/relationships/oleObject" Target="../embeddings/oleObject11.bin"/></Relationships>
</file>

<file path=ppt/slideLayouts/_rels/slideLayout13.xml.rels><?xml version="1.0" encoding="UTF-8" standalone="yes"?>
<Relationships xmlns="http://schemas.openxmlformats.org/package/2006/relationships"><Relationship Id="rId3" Type="http://schemas.openxmlformats.org/officeDocument/2006/relationships/slideMaster" Target="../slideMasters/slideMaster1.xml"/><Relationship Id="rId7" Type="http://schemas.openxmlformats.org/officeDocument/2006/relationships/image" Target="../media/image14.png"/><Relationship Id="rId2" Type="http://schemas.openxmlformats.org/officeDocument/2006/relationships/tags" Target="../tags/tag14.xml"/><Relationship Id="rId1" Type="http://schemas.openxmlformats.org/officeDocument/2006/relationships/vmlDrawing" Target="../drawings/vmlDrawing12.vml"/><Relationship Id="rId6" Type="http://schemas.openxmlformats.org/officeDocument/2006/relationships/image" Target="../media/image13.jpeg"/><Relationship Id="rId5" Type="http://schemas.openxmlformats.org/officeDocument/2006/relationships/image" Target="../media/image5.emf"/><Relationship Id="rId4" Type="http://schemas.openxmlformats.org/officeDocument/2006/relationships/oleObject" Target="../embeddings/oleObject12.bin"/></Relationships>
</file>

<file path=ppt/slideLayouts/_rels/slideLayout14.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tags" Target="../tags/tag16.xml"/><Relationship Id="rId7" Type="http://schemas.openxmlformats.org/officeDocument/2006/relationships/image" Target="../media/image3.png"/><Relationship Id="rId2" Type="http://schemas.openxmlformats.org/officeDocument/2006/relationships/tags" Target="../tags/tag15.xml"/><Relationship Id="rId1" Type="http://schemas.openxmlformats.org/officeDocument/2006/relationships/vmlDrawing" Target="../drawings/vmlDrawing13.vml"/><Relationship Id="rId6" Type="http://schemas.openxmlformats.org/officeDocument/2006/relationships/image" Target="../media/image15.emf"/><Relationship Id="rId5" Type="http://schemas.openxmlformats.org/officeDocument/2006/relationships/oleObject" Target="../embeddings/oleObject13.bin"/><Relationship Id="rId10" Type="http://schemas.openxmlformats.org/officeDocument/2006/relationships/image" Target="../media/image17.png"/><Relationship Id="rId4" Type="http://schemas.openxmlformats.org/officeDocument/2006/relationships/slideMaster" Target="../slideMasters/slideMaster1.xml"/><Relationship Id="rId9" Type="http://schemas.openxmlformats.org/officeDocument/2006/relationships/image" Target="../media/image16.png"/></Relationships>
</file>

<file path=ppt/slideLayouts/_rels/slideLayout1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7.xml"/><Relationship Id="rId1" Type="http://schemas.openxmlformats.org/officeDocument/2006/relationships/vmlDrawing" Target="../drawings/vmlDrawing14.vml"/><Relationship Id="rId5" Type="http://schemas.openxmlformats.org/officeDocument/2006/relationships/image" Target="../media/image5.emf"/><Relationship Id="rId4" Type="http://schemas.openxmlformats.org/officeDocument/2006/relationships/oleObject" Target="../embeddings/oleObject14.bin"/></Relationships>
</file>

<file path=ppt/slideLayouts/_rels/slideLayout1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8.xml"/><Relationship Id="rId1" Type="http://schemas.openxmlformats.org/officeDocument/2006/relationships/vmlDrawing" Target="../drawings/vmlDrawing15.vml"/><Relationship Id="rId5" Type="http://schemas.openxmlformats.org/officeDocument/2006/relationships/image" Target="../media/image5.emf"/><Relationship Id="rId4" Type="http://schemas.openxmlformats.org/officeDocument/2006/relationships/oleObject" Target="../embeddings/oleObject15.bin"/></Relationships>
</file>

<file path=ppt/slideLayouts/_rels/slideLayout17.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9.xml"/><Relationship Id="rId1" Type="http://schemas.openxmlformats.org/officeDocument/2006/relationships/vmlDrawing" Target="../drawings/vmlDrawing16.vml"/><Relationship Id="rId5" Type="http://schemas.openxmlformats.org/officeDocument/2006/relationships/image" Target="../media/image5.emf"/><Relationship Id="rId4" Type="http://schemas.openxmlformats.org/officeDocument/2006/relationships/oleObject" Target="../embeddings/oleObject16.bin"/></Relationships>
</file>

<file path=ppt/slideLayouts/_rels/slideLayout18.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0.xml"/><Relationship Id="rId1" Type="http://schemas.openxmlformats.org/officeDocument/2006/relationships/vmlDrawing" Target="../drawings/vmlDrawing17.vml"/><Relationship Id="rId5" Type="http://schemas.openxmlformats.org/officeDocument/2006/relationships/image" Target="../media/image5.emf"/><Relationship Id="rId4" Type="http://schemas.openxmlformats.org/officeDocument/2006/relationships/oleObject" Target="../embeddings/oleObject17.bin"/></Relationships>
</file>

<file path=ppt/slideLayouts/_rels/slideLayout1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1.xml"/><Relationship Id="rId1" Type="http://schemas.openxmlformats.org/officeDocument/2006/relationships/vmlDrawing" Target="../drawings/vmlDrawing18.vml"/><Relationship Id="rId5" Type="http://schemas.openxmlformats.org/officeDocument/2006/relationships/image" Target="../media/image5.emf"/><Relationship Id="rId4" Type="http://schemas.openxmlformats.org/officeDocument/2006/relationships/oleObject" Target="../embeddings/oleObject18.bin"/></Relationships>
</file>

<file path=ppt/slideLayouts/_rels/slideLayout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5.xml"/><Relationship Id="rId1" Type="http://schemas.openxmlformats.org/officeDocument/2006/relationships/vmlDrawing" Target="../drawings/vmlDrawing3.vml"/><Relationship Id="rId5" Type="http://schemas.openxmlformats.org/officeDocument/2006/relationships/image" Target="../media/image5.emf"/><Relationship Id="rId4" Type="http://schemas.openxmlformats.org/officeDocument/2006/relationships/oleObject" Target="../embeddings/oleObject3.bin"/></Relationships>
</file>

<file path=ppt/slideLayouts/_rels/slideLayout20.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2.xml"/><Relationship Id="rId1" Type="http://schemas.openxmlformats.org/officeDocument/2006/relationships/vmlDrawing" Target="../drawings/vmlDrawing19.vml"/><Relationship Id="rId5" Type="http://schemas.openxmlformats.org/officeDocument/2006/relationships/image" Target="../media/image5.emf"/><Relationship Id="rId4" Type="http://schemas.openxmlformats.org/officeDocument/2006/relationships/oleObject" Target="../embeddings/oleObject19.bin"/></Relationships>
</file>

<file path=ppt/slideLayouts/_rels/slideLayout21.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3.xml"/><Relationship Id="rId1" Type="http://schemas.openxmlformats.org/officeDocument/2006/relationships/vmlDrawing" Target="../drawings/vmlDrawing20.vml"/><Relationship Id="rId5" Type="http://schemas.openxmlformats.org/officeDocument/2006/relationships/image" Target="../media/image5.emf"/><Relationship Id="rId4" Type="http://schemas.openxmlformats.org/officeDocument/2006/relationships/oleObject" Target="../embeddings/oleObject20.bin"/></Relationships>
</file>

<file path=ppt/slideLayouts/_rels/slideLayout22.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4.xml"/><Relationship Id="rId1" Type="http://schemas.openxmlformats.org/officeDocument/2006/relationships/vmlDrawing" Target="../drawings/vmlDrawing21.vml"/><Relationship Id="rId5" Type="http://schemas.openxmlformats.org/officeDocument/2006/relationships/image" Target="../media/image18.emf"/><Relationship Id="rId4" Type="http://schemas.openxmlformats.org/officeDocument/2006/relationships/oleObject" Target="../embeddings/oleObject21.bin"/></Relationships>
</file>

<file path=ppt/slideLayouts/_rels/slideLayout2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5.xml"/><Relationship Id="rId1" Type="http://schemas.openxmlformats.org/officeDocument/2006/relationships/vmlDrawing" Target="../drawings/vmlDrawing22.vml"/><Relationship Id="rId5" Type="http://schemas.openxmlformats.org/officeDocument/2006/relationships/image" Target="../media/image18.emf"/><Relationship Id="rId4" Type="http://schemas.openxmlformats.org/officeDocument/2006/relationships/oleObject" Target="../embeddings/oleObject22.bin"/></Relationships>
</file>

<file path=ppt/slideLayouts/_rels/slideLayout2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6.xml"/><Relationship Id="rId1" Type="http://schemas.openxmlformats.org/officeDocument/2006/relationships/vmlDrawing" Target="../drawings/vmlDrawing23.vml"/><Relationship Id="rId5" Type="http://schemas.openxmlformats.org/officeDocument/2006/relationships/image" Target="../media/image5.emf"/><Relationship Id="rId4" Type="http://schemas.openxmlformats.org/officeDocument/2006/relationships/oleObject" Target="../embeddings/oleObject23.bin"/></Relationships>
</file>

<file path=ppt/slideLayouts/_rels/slideLayout2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7.xml"/><Relationship Id="rId1" Type="http://schemas.openxmlformats.org/officeDocument/2006/relationships/vmlDrawing" Target="../drawings/vmlDrawing24.vml"/><Relationship Id="rId5" Type="http://schemas.openxmlformats.org/officeDocument/2006/relationships/image" Target="../media/image5.emf"/><Relationship Id="rId4" Type="http://schemas.openxmlformats.org/officeDocument/2006/relationships/oleObject" Target="../embeddings/oleObject24.bin"/></Relationships>
</file>

<file path=ppt/slideLayouts/_rels/slideLayout2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28.xml"/><Relationship Id="rId1" Type="http://schemas.openxmlformats.org/officeDocument/2006/relationships/vmlDrawing" Target="../drawings/vmlDrawing25.vml"/><Relationship Id="rId5" Type="http://schemas.openxmlformats.org/officeDocument/2006/relationships/image" Target="../media/image5.emf"/><Relationship Id="rId4" Type="http://schemas.openxmlformats.org/officeDocument/2006/relationships/oleObject" Target="../embeddings/oleObject25.bin"/></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20.emf"/><Relationship Id="rId2" Type="http://schemas.openxmlformats.org/officeDocument/2006/relationships/image" Target="../media/image19.jpeg"/><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6.xml"/><Relationship Id="rId1" Type="http://schemas.openxmlformats.org/officeDocument/2006/relationships/vmlDrawing" Target="../drawings/vmlDrawing4.vml"/><Relationship Id="rId5" Type="http://schemas.openxmlformats.org/officeDocument/2006/relationships/image" Target="../media/image5.emf"/><Relationship Id="rId4" Type="http://schemas.openxmlformats.org/officeDocument/2006/relationships/oleObject" Target="../embeddings/oleObject4.bin"/></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7.xml"/><Relationship Id="rId1" Type="http://schemas.openxmlformats.org/officeDocument/2006/relationships/vmlDrawing" Target="../drawings/vmlDrawing5.vml"/><Relationship Id="rId5" Type="http://schemas.openxmlformats.org/officeDocument/2006/relationships/image" Target="../media/image5.emf"/><Relationship Id="rId4" Type="http://schemas.openxmlformats.org/officeDocument/2006/relationships/oleObject" Target="../embeddings/oleObject5.bin"/></Relationships>
</file>

<file path=ppt/slideLayouts/_rels/slideLayout5.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8.xml"/><Relationship Id="rId1" Type="http://schemas.openxmlformats.org/officeDocument/2006/relationships/vmlDrawing" Target="../drawings/vmlDrawing6.vml"/><Relationship Id="rId5" Type="http://schemas.openxmlformats.org/officeDocument/2006/relationships/image" Target="../media/image5.emf"/><Relationship Id="rId4" Type="http://schemas.openxmlformats.org/officeDocument/2006/relationships/oleObject" Target="../embeddings/oleObject6.bin"/></Relationships>
</file>

<file path=ppt/slideLayouts/_rels/slideLayout6.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9.xml"/><Relationship Id="rId1" Type="http://schemas.openxmlformats.org/officeDocument/2006/relationships/vmlDrawing" Target="../drawings/vmlDrawing7.vml"/><Relationship Id="rId5" Type="http://schemas.openxmlformats.org/officeDocument/2006/relationships/image" Target="../media/image5.emf"/><Relationship Id="rId4" Type="http://schemas.openxmlformats.org/officeDocument/2006/relationships/oleObject" Target="../embeddings/oleObject7.bin"/></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Master" Target="../slideMasters/slideMaster1.xml"/><Relationship Id="rId4" Type="http://schemas.openxmlformats.org/officeDocument/2006/relationships/image" Target="../media/image9.png"/></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Master" Target="../slideMasters/slideMaster1.xml"/><Relationship Id="rId4" Type="http://schemas.openxmlformats.org/officeDocument/2006/relationships/image" Target="../media/image12.png"/></Relationships>
</file>

<file path=ppt/slideLayouts/_rels/slideLayout9.xml.rels><?xml version="1.0" encoding="UTF-8" standalone="yes"?>
<Relationships xmlns="http://schemas.openxmlformats.org/package/2006/relationships"><Relationship Id="rId3" Type="http://schemas.openxmlformats.org/officeDocument/2006/relationships/slideMaster" Target="../slideMasters/slideMaster1.xml"/><Relationship Id="rId2" Type="http://schemas.openxmlformats.org/officeDocument/2006/relationships/tags" Target="../tags/tag10.xml"/><Relationship Id="rId1" Type="http://schemas.openxmlformats.org/officeDocument/2006/relationships/vmlDrawing" Target="../drawings/vmlDrawing8.vml"/><Relationship Id="rId5" Type="http://schemas.openxmlformats.org/officeDocument/2006/relationships/image" Target="../media/image5.emf"/><Relationship Id="rId4" Type="http://schemas.openxmlformats.org/officeDocument/2006/relationships/oleObject" Target="../embeddings/oleObject8.bin"/></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6_标题幻灯片">
    <p:spTree>
      <p:nvGrpSpPr>
        <p:cNvPr id="1" name=""/>
        <p:cNvGrpSpPr/>
        <p:nvPr/>
      </p:nvGrpSpPr>
      <p:grpSpPr>
        <a:xfrm>
          <a:off x="0" y="0"/>
          <a:ext cx="0" cy="0"/>
          <a:chOff x="0" y="0"/>
          <a:chExt cx="0" cy="0"/>
        </a:xfrm>
      </p:grpSpPr>
      <p:graphicFrame>
        <p:nvGraphicFramePr>
          <p:cNvPr id="7" name="对象 6" hidden="1">
            <a:extLst>
              <a:ext uri="{FF2B5EF4-FFF2-40B4-BE49-F238E27FC236}">
                <a16:creationId xmlns:a16="http://schemas.microsoft.com/office/drawing/2014/main" id="{7FE12E40-B4D4-4760-AFAC-281F5E0DFC81}"/>
              </a:ext>
            </a:extLst>
          </p:cNvPr>
          <p:cNvGraphicFramePr>
            <a:graphicFrameLocks/>
          </p:cNvGraphicFramePr>
          <p:nvPr userDrawn="1">
            <p:custDataLst>
              <p:tags r:id="rId2"/>
            </p:custDataLst>
            <p:extLst>
              <p:ext uri="{D42A27DB-BD31-4B8C-83A1-F6EECF244321}">
                <p14:modId xmlns:p14="http://schemas.microsoft.com/office/powerpoint/2010/main" val="609248937"/>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2054" name="think-cell 幻灯片" r:id="rId4" imgW="470" imgH="469" progId="TCLayout.ActiveDocument.1">
                  <p:embed/>
                </p:oleObj>
              </mc:Choice>
              <mc:Fallback>
                <p:oleObj name="think-cell 幻灯片" r:id="rId4" imgW="470" imgH="469" progId="TCLayout.ActiveDocument.1">
                  <p:embed/>
                  <p:pic>
                    <p:nvPicPr>
                      <p:cNvPr id="7" name="对象 6" hidden="1">
                        <a:extLst>
                          <a:ext uri="{FF2B5EF4-FFF2-40B4-BE49-F238E27FC236}">
                            <a16:creationId xmlns:a16="http://schemas.microsoft.com/office/drawing/2014/main" id="{7FE12E40-B4D4-4760-AFAC-281F5E0DFC81}"/>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pic>
        <p:nvPicPr>
          <p:cNvPr id="2" name="Picture 1"/>
          <p:cNvPicPr>
            <a:picLocks noChangeAspect="1"/>
          </p:cNvPicPr>
          <p:nvPr/>
        </p:nvPicPr>
        <p:blipFill>
          <a:blip r:embed="rId6" cstate="email">
            <a:extLst>
              <a:ext uri="{28A0092B-C50C-407E-A947-70E740481C1C}">
                <a14:useLocalDpi xmlns:a14="http://schemas.microsoft.com/office/drawing/2010/main"/>
              </a:ext>
            </a:extLst>
          </a:blip>
          <a:stretch>
            <a:fillRect/>
          </a:stretch>
        </p:blipFill>
        <p:spPr>
          <a:xfrm>
            <a:off x="3599017" y="5906728"/>
            <a:ext cx="1952294" cy="522936"/>
          </a:xfrm>
          <a:prstGeom prst="rect">
            <a:avLst/>
          </a:prstGeom>
        </p:spPr>
      </p:pic>
      <p:sp>
        <p:nvSpPr>
          <p:cNvPr id="19" name="标题 11">
            <a:extLst>
              <a:ext uri="{FF2B5EF4-FFF2-40B4-BE49-F238E27FC236}">
                <a16:creationId xmlns:a16="http://schemas.microsoft.com/office/drawing/2014/main" id="{F6D1FDE7-642C-48BA-ACCF-DEF29CD01A7F}"/>
              </a:ext>
            </a:extLst>
          </p:cNvPr>
          <p:cNvSpPr>
            <a:spLocks noGrp="1"/>
          </p:cNvSpPr>
          <p:nvPr>
            <p:ph type="title"/>
          </p:nvPr>
        </p:nvSpPr>
        <p:spPr>
          <a:xfrm>
            <a:off x="1169088" y="2162632"/>
            <a:ext cx="6805825" cy="1357297"/>
          </a:xfrm>
          <a:prstGeom prst="rect">
            <a:avLst/>
          </a:prstGeom>
          <a:noFill/>
        </p:spPr>
        <p:txBody>
          <a:bodyPr wrap="square" rtlCol="0">
            <a:noAutofit/>
          </a:bodyPr>
          <a:lstStyle>
            <a:lvl1pPr algn="ctr">
              <a:defRPr lang="zh-CN" altLang="en-US" sz="4050" b="0">
                <a:solidFill>
                  <a:srgbClr val="1B284E"/>
                </a:solidFill>
                <a:latin typeface="+mj-lt"/>
                <a:ea typeface="+mj-ea"/>
                <a:cs typeface="KaiTi" charset="0"/>
              </a:defRPr>
            </a:lvl1pPr>
          </a:lstStyle>
          <a:p>
            <a:pPr marL="0" lvl="0"/>
            <a:r>
              <a:rPr kumimoji="1" lang="zh-CN" altLang="en-US"/>
              <a:t>单击此处编辑母版标题样式</a:t>
            </a:r>
            <a:endParaRPr kumimoji="1" lang="zh-CN" altLang="en-US" dirty="0"/>
          </a:p>
        </p:txBody>
      </p:sp>
      <p:sp>
        <p:nvSpPr>
          <p:cNvPr id="20" name="文本占位符 13">
            <a:extLst>
              <a:ext uri="{FF2B5EF4-FFF2-40B4-BE49-F238E27FC236}">
                <a16:creationId xmlns:a16="http://schemas.microsoft.com/office/drawing/2014/main" id="{25518F30-0B2F-4309-864B-550645DDD02A}"/>
              </a:ext>
            </a:extLst>
          </p:cNvPr>
          <p:cNvSpPr>
            <a:spLocks noGrp="1"/>
          </p:cNvSpPr>
          <p:nvPr>
            <p:ph type="body" sz="quarter" idx="13" hasCustomPrompt="1"/>
          </p:nvPr>
        </p:nvSpPr>
        <p:spPr>
          <a:xfrm>
            <a:off x="2521356" y="3802590"/>
            <a:ext cx="3741856" cy="553998"/>
          </a:xfrm>
          <a:prstGeom prst="rect">
            <a:avLst/>
          </a:prstGeom>
          <a:noFill/>
        </p:spPr>
        <p:txBody>
          <a:bodyPr wrap="none" lIns="0" tIns="0" rIns="0" bIns="108000" rtlCol="0" anchor="ctr" anchorCtr="0">
            <a:noAutofit/>
          </a:bodyPr>
          <a:lstStyle>
            <a:lvl1pPr marL="0" indent="0" algn="ctr" fontAlgn="ctr">
              <a:lnSpc>
                <a:spcPct val="100000"/>
              </a:lnSpc>
              <a:spcBef>
                <a:spcPts val="0"/>
              </a:spcBef>
              <a:buNone/>
              <a:defRPr kumimoji="1" lang="zh-CN" altLang="en-US" sz="2100" smtClean="0">
                <a:solidFill>
                  <a:srgbClr val="404040"/>
                </a:solidFill>
                <a:latin typeface="+mn-ea"/>
                <a:ea typeface="+mn-ea"/>
                <a:cs typeface="楷体" panose="02010609060101010101" pitchFamily="49" charset="-122"/>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50000"/>
              </a:lnSpc>
            </a:pPr>
            <a:r>
              <a:rPr kumimoji="1" lang="zh-CN" altLang="en-US" dirty="0"/>
              <a:t>单击此处编辑母版文本样式</a:t>
            </a:r>
          </a:p>
        </p:txBody>
      </p:sp>
    </p:spTree>
    <p:extLst>
      <p:ext uri="{BB962C8B-B14F-4D97-AF65-F5344CB8AC3E}">
        <p14:creationId xmlns:p14="http://schemas.microsoft.com/office/powerpoint/2010/main" val="24875237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8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2E33B997-74FE-4606-BAEB-6805FD8A0520}"/>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9222"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2E33B997-74FE-4606-BAEB-6805FD8A0520}"/>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p:txBody>
          <a:body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14046181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9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F8227A7E-439D-456A-8356-3EA7C990F4F8}"/>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0246"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F8227A7E-439D-456A-8356-3EA7C990F4F8}"/>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a:extLst>
              <a:ext uri="{FF2B5EF4-FFF2-40B4-BE49-F238E27FC236}">
                <a16:creationId xmlns:a16="http://schemas.microsoft.com/office/drawing/2014/main" id="{A4E4D286-02E8-4C78-9DDD-59844B80DCBC}"/>
              </a:ext>
            </a:extLst>
          </p:cNvPr>
          <p:cNvSpPr>
            <a:spLocks noGrp="1"/>
          </p:cNvSpPr>
          <p:nvPr>
            <p:ph type="title"/>
          </p:nvPr>
        </p:nvSpPr>
        <p:spPr/>
        <p:txBody>
          <a:bodyPr/>
          <a:lstStyle/>
          <a:p>
            <a:r>
              <a:rPr lang="zh-CN" altLang="en-US"/>
              <a:t>单击此处编辑母版标题样式</a:t>
            </a:r>
            <a:endParaRPr lang="zh-CN" altLang="en-US" dirty="0"/>
          </a:p>
        </p:txBody>
      </p:sp>
      <p:sp>
        <p:nvSpPr>
          <p:cNvPr id="4" name="Content Placeholder 2"/>
          <p:cNvSpPr>
            <a:spLocks noGrp="1"/>
          </p:cNvSpPr>
          <p:nvPr>
            <p:ph idx="1"/>
          </p:nvPr>
        </p:nvSpPr>
        <p:spPr>
          <a:xfrm>
            <a:off x="272227" y="1260000"/>
            <a:ext cx="8460000" cy="4932000"/>
          </a:xfrm>
        </p:spPr>
        <p:txBody>
          <a:bodyPr/>
          <a:lstStyle>
            <a:lvl1pPr>
              <a:defRPr baseline="0">
                <a:latin typeface="Calibri" charset="0"/>
                <a:ea typeface="KaiTi" charset="-122"/>
              </a:defRPr>
            </a:lvl1pPr>
            <a:lvl2pPr>
              <a:defRPr baseline="0">
                <a:latin typeface="Calibri" charset="0"/>
                <a:ea typeface="KaiTi" charset="-122"/>
              </a:defRPr>
            </a:lvl2pPr>
            <a:lvl3pPr>
              <a:defRPr baseline="0">
                <a:latin typeface="Calibri" charset="0"/>
                <a:ea typeface="KaiTi" charset="-122"/>
              </a:defRPr>
            </a:lvl3pPr>
            <a:lvl4pPr>
              <a:defRPr baseline="0">
                <a:latin typeface="Calibri" charset="0"/>
                <a:ea typeface="KaiTi" charset="-122"/>
              </a:defRPr>
            </a:lvl4pPr>
            <a:lvl5pPr>
              <a:defRPr baseline="0">
                <a:latin typeface="Calibri" charset="0"/>
                <a:ea typeface="KaiTi" charset="-122"/>
              </a:defRPr>
            </a:lvl5pPr>
          </a:lstStyle>
          <a:p>
            <a:pPr lvl="0"/>
            <a:r>
              <a:rPr lang="zh-CN" altLang="en-US"/>
              <a:t>编辑母版文本样式</a:t>
            </a:r>
          </a:p>
        </p:txBody>
      </p:sp>
    </p:spTree>
    <p:extLst>
      <p:ext uri="{BB962C8B-B14F-4D97-AF65-F5344CB8AC3E}">
        <p14:creationId xmlns:p14="http://schemas.microsoft.com/office/powerpoint/2010/main" val="31926778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53534DAB-377A-403D-A28D-35D3971B63D2}"/>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1270"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53534DAB-377A-403D-A28D-35D3971B63D2}"/>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a:extLst>
              <a:ext uri="{FF2B5EF4-FFF2-40B4-BE49-F238E27FC236}">
                <a16:creationId xmlns:a16="http://schemas.microsoft.com/office/drawing/2014/main" id="{820AFE7C-52CB-4CC4-95BF-B54DA574B1F0}"/>
              </a:ext>
            </a:extLst>
          </p:cNvPr>
          <p:cNvSpPr>
            <a:spLocks noGrp="1"/>
          </p:cNvSpPr>
          <p:nvPr>
            <p:ph type="title"/>
          </p:nvPr>
        </p:nvSpPr>
        <p:spPr/>
        <p:txBody>
          <a:bodyPr/>
          <a:lstStyle/>
          <a:p>
            <a:r>
              <a:rPr lang="zh-CN" altLang="en-US"/>
              <a:t>单击此处编辑母版标题样式</a:t>
            </a:r>
          </a:p>
        </p:txBody>
      </p:sp>
      <p:sp>
        <p:nvSpPr>
          <p:cNvPr id="4" name="Content Placeholder 2"/>
          <p:cNvSpPr>
            <a:spLocks noGrp="1"/>
          </p:cNvSpPr>
          <p:nvPr>
            <p:ph sz="half" idx="1"/>
          </p:nvPr>
        </p:nvSpPr>
        <p:spPr>
          <a:xfrm>
            <a:off x="272226" y="1260000"/>
            <a:ext cx="4176000" cy="4860000"/>
          </a:xfrm>
        </p:spPr>
        <p:txBody>
          <a:bodyPr/>
          <a:lstStyle/>
          <a:p>
            <a:pPr lvl="0"/>
            <a:r>
              <a:rPr lang="zh-CN" altLang="en-US"/>
              <a:t>编辑母版文本样式</a:t>
            </a:r>
          </a:p>
        </p:txBody>
      </p:sp>
      <p:sp>
        <p:nvSpPr>
          <p:cNvPr id="5" name="Content Placeholder 3"/>
          <p:cNvSpPr>
            <a:spLocks noGrp="1"/>
          </p:cNvSpPr>
          <p:nvPr>
            <p:ph sz="half" idx="2"/>
          </p:nvPr>
        </p:nvSpPr>
        <p:spPr>
          <a:xfrm>
            <a:off x="4695774" y="1260000"/>
            <a:ext cx="4176000" cy="4860000"/>
          </a:xfrm>
        </p:spPr>
        <p:txBody>
          <a:bodyPr/>
          <a:lstStyle/>
          <a:p>
            <a:pPr lvl="0"/>
            <a:r>
              <a:rPr lang="zh-CN" altLang="en-US"/>
              <a:t>编辑母版文本样式</a:t>
            </a:r>
          </a:p>
        </p:txBody>
      </p:sp>
    </p:spTree>
    <p:extLst>
      <p:ext uri="{BB962C8B-B14F-4D97-AF65-F5344CB8AC3E}">
        <p14:creationId xmlns:p14="http://schemas.microsoft.com/office/powerpoint/2010/main" val="363243847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BCDB7AE6-4DFA-423A-A060-337B0C2FF4CF}"/>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2294"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BCDB7AE6-4DFA-423A-A060-337B0C2FF4CF}"/>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pic>
        <p:nvPicPr>
          <p:cNvPr id="2" name="图片 1"/>
          <p:cNvPicPr>
            <a:picLocks noChangeAspect="1"/>
          </p:cNvPicPr>
          <p:nvPr userDrawn="1"/>
        </p:nvPicPr>
        <p:blipFill>
          <a:blip r:embed="rId6" cstate="screen">
            <a:extLst>
              <a:ext uri="{28A0092B-C50C-407E-A947-70E740481C1C}">
                <a14:useLocalDpi xmlns:a14="http://schemas.microsoft.com/office/drawing/2010/main"/>
              </a:ext>
            </a:extLst>
          </a:blip>
          <a:stretch>
            <a:fillRect/>
          </a:stretch>
        </p:blipFill>
        <p:spPr>
          <a:xfrm>
            <a:off x="1740364" y="1242000"/>
            <a:ext cx="7403637" cy="4383024"/>
          </a:xfrm>
          <a:prstGeom prst="rect">
            <a:avLst/>
          </a:prstGeom>
        </p:spPr>
      </p:pic>
      <p:sp>
        <p:nvSpPr>
          <p:cNvPr id="8" name="矩形 7"/>
          <p:cNvSpPr/>
          <p:nvPr userDrawn="1"/>
        </p:nvSpPr>
        <p:spPr>
          <a:xfrm>
            <a:off x="323850" y="0"/>
            <a:ext cx="2963374" cy="4484914"/>
          </a:xfrm>
          <a:prstGeom prst="rect">
            <a:avLst/>
          </a:prstGeom>
          <a:solidFill>
            <a:srgbClr val="1B28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latin typeface="Arial" panose="020B0604020202020204" pitchFamily="34" charset="0"/>
              <a:ea typeface="楷体" panose="02010609060101010101" pitchFamily="49" charset="-122"/>
              <a:cs typeface="Arial" panose="020B0604020202020204" pitchFamily="34" charset="0"/>
            </a:endParaRPr>
          </a:p>
        </p:txBody>
      </p:sp>
      <p:sp>
        <p:nvSpPr>
          <p:cNvPr id="6" name="Slide Number Placeholder 5"/>
          <p:cNvSpPr>
            <a:spLocks noGrp="1"/>
          </p:cNvSpPr>
          <p:nvPr>
            <p:ph type="sldNum" sz="quarter" idx="12"/>
          </p:nvPr>
        </p:nvSpPr>
        <p:spPr>
          <a:xfrm>
            <a:off x="8341460" y="6463612"/>
            <a:ext cx="756084" cy="304271"/>
          </a:xfrm>
          <a:prstGeom prst="rect">
            <a:avLst/>
          </a:prstGeom>
        </p:spPr>
        <p:txBody>
          <a:bodyPr/>
          <a:lstStyle>
            <a:lvl1pPr>
              <a:defRPr sz="1200">
                <a:solidFill>
                  <a:srgbClr val="404040"/>
                </a:solidFill>
                <a:latin typeface="Arial" panose="020B0604020202020204" pitchFamily="34" charset="0"/>
                <a:ea typeface="楷体" panose="02010609060101010101" pitchFamily="49" charset="-122"/>
                <a:cs typeface="Arial" panose="020B0604020202020204" pitchFamily="34" charset="0"/>
              </a:defRPr>
            </a:lvl1pPr>
          </a:lstStyle>
          <a:p>
            <a:fld id="{EDA70317-8204-914C-8923-65EE2EAE89D2}" type="slidenum">
              <a:rPr kumimoji="1" lang="zh-CN" altLang="en-US" smtClean="0"/>
              <a:pPr/>
              <a:t>‹#›</a:t>
            </a:fld>
            <a:endParaRPr kumimoji="1" lang="zh-CN" altLang="en-US" dirty="0"/>
          </a:p>
        </p:txBody>
      </p:sp>
      <p:sp>
        <p:nvSpPr>
          <p:cNvPr id="12" name="标题 11"/>
          <p:cNvSpPr>
            <a:spLocks noGrp="1"/>
          </p:cNvSpPr>
          <p:nvPr>
            <p:ph type="title"/>
          </p:nvPr>
        </p:nvSpPr>
        <p:spPr>
          <a:xfrm>
            <a:off x="449726" y="1918557"/>
            <a:ext cx="2707813" cy="867930"/>
          </a:xfrm>
          <a:prstGeom prst="rect">
            <a:avLst/>
          </a:prstGeom>
          <a:noFill/>
        </p:spPr>
        <p:txBody>
          <a:bodyPr wrap="square" rtlCol="0">
            <a:spAutoFit/>
          </a:bodyPr>
          <a:lstStyle>
            <a:lvl1pPr>
              <a:defRPr lang="zh-CN" altLang="en-US" sz="2800" b="0">
                <a:solidFill>
                  <a:srgbClr val="D9B765"/>
                </a:solidFill>
                <a:latin typeface="Arial" panose="020B0604020202020204" pitchFamily="34" charset="0"/>
                <a:ea typeface="楷体" panose="02010609060101010101" pitchFamily="49" charset="-122"/>
                <a:cs typeface="Arial" panose="020B0604020202020204" pitchFamily="34" charset="0"/>
              </a:defRPr>
            </a:lvl1pPr>
          </a:lstStyle>
          <a:p>
            <a:pPr marL="0" lvl="0"/>
            <a:r>
              <a:rPr kumimoji="1" lang="zh-CN" altLang="en-US"/>
              <a:t>单击此处编辑母版标题样式</a:t>
            </a:r>
            <a:endParaRPr kumimoji="1" lang="zh-CN" altLang="en-US" dirty="0"/>
          </a:p>
        </p:txBody>
      </p:sp>
      <p:sp>
        <p:nvSpPr>
          <p:cNvPr id="14" name="文本占位符 13"/>
          <p:cNvSpPr>
            <a:spLocks noGrp="1"/>
          </p:cNvSpPr>
          <p:nvPr>
            <p:ph type="body" sz="quarter" idx="13"/>
          </p:nvPr>
        </p:nvSpPr>
        <p:spPr>
          <a:xfrm>
            <a:off x="471487" y="3128745"/>
            <a:ext cx="2643188" cy="369332"/>
          </a:xfrm>
          <a:prstGeom prst="rect">
            <a:avLst/>
          </a:prstGeom>
          <a:noFill/>
        </p:spPr>
        <p:txBody>
          <a:bodyPr wrap="square" rtlCol="0">
            <a:spAutoFit/>
          </a:bodyPr>
          <a:lstStyle>
            <a:lvl1pPr marL="0" indent="0">
              <a:buNone/>
              <a:defRPr kumimoji="1" lang="zh-CN" altLang="en-US" sz="1200" smtClean="0">
                <a:solidFill>
                  <a:schemeClr val="bg1"/>
                </a:solidFill>
                <a:latin typeface="Arial" panose="020B0604020202020204" pitchFamily="34" charset="0"/>
                <a:ea typeface="楷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50000"/>
              </a:lnSpc>
            </a:pPr>
            <a:r>
              <a:rPr kumimoji="1" lang="zh-CN" altLang="en-US"/>
              <a:t>编辑母版文本样式</a:t>
            </a:r>
          </a:p>
        </p:txBody>
      </p:sp>
      <p:sp>
        <p:nvSpPr>
          <p:cNvPr id="9" name="文本占位符 13"/>
          <p:cNvSpPr>
            <a:spLocks noGrp="1"/>
          </p:cNvSpPr>
          <p:nvPr>
            <p:ph type="body" sz="quarter" idx="14" hasCustomPrompt="1"/>
          </p:nvPr>
        </p:nvSpPr>
        <p:spPr>
          <a:xfrm>
            <a:off x="4424518" y="2047825"/>
            <a:ext cx="3470312" cy="2186817"/>
          </a:xfrm>
          <a:prstGeom prst="rect">
            <a:avLst/>
          </a:prstGeom>
          <a:noFill/>
        </p:spPr>
        <p:txBody>
          <a:bodyPr wrap="square" rtlCol="0">
            <a:spAutoFit/>
          </a:bodyPr>
          <a:lstStyle>
            <a:lvl1pPr marL="0" marR="0" indent="-342900" algn="l" defTabSz="914400" rtl="0" eaLnBrk="1" fontAlgn="auto" latinLnBrk="0" hangingPunct="1">
              <a:lnSpc>
                <a:spcPct val="150000"/>
              </a:lnSpc>
              <a:spcBef>
                <a:spcPts val="1000"/>
              </a:spcBef>
              <a:spcAft>
                <a:spcPts val="0"/>
              </a:spcAft>
              <a:buClr>
                <a:srgbClr val="7F7F7F"/>
              </a:buClr>
              <a:buSzPct val="50000"/>
              <a:buFont typeface="Wingdings" charset="2"/>
              <a:buChar char="l"/>
              <a:tabLst/>
              <a:defRPr kumimoji="1" lang="zh-CN" altLang="en-US" sz="2800" b="1" smtClean="0">
                <a:solidFill>
                  <a:srgbClr val="7F7F7F"/>
                </a:solidFill>
                <a:latin typeface="Arial" panose="020B0604020202020204" pitchFamily="34" charset="0"/>
                <a:ea typeface="楷体" panose="02010609060101010101" pitchFamily="49" charset="-122"/>
                <a:cs typeface="Arial" panose="020B0604020202020204" pitchFamily="34" charset="0"/>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50000"/>
              </a:lnSpc>
            </a:pPr>
            <a:r>
              <a:rPr kumimoji="1" lang="zh-CN" altLang="en-US" dirty="0"/>
              <a:t>目录</a:t>
            </a:r>
            <a:endParaRPr kumimoji="1" lang="en-US" altLang="zh-CN" dirty="0"/>
          </a:p>
          <a:p>
            <a:pPr marL="0" marR="0" lvl="0" indent="-342900" algn="l" defTabSz="914400" rtl="0" eaLnBrk="1" fontAlgn="auto" latinLnBrk="0" hangingPunct="1">
              <a:lnSpc>
                <a:spcPct val="150000"/>
              </a:lnSpc>
              <a:spcBef>
                <a:spcPts val="1000"/>
              </a:spcBef>
              <a:spcAft>
                <a:spcPts val="0"/>
              </a:spcAft>
              <a:buClr>
                <a:srgbClr val="7F7F7F"/>
              </a:buClr>
              <a:buSzPct val="50000"/>
              <a:buFont typeface="Wingdings" charset="2"/>
              <a:buChar char="l"/>
              <a:tabLst/>
              <a:defRPr/>
            </a:pPr>
            <a:r>
              <a:rPr kumimoji="1" lang="zh-CN" altLang="en-US" dirty="0"/>
              <a:t>目录</a:t>
            </a:r>
          </a:p>
          <a:p>
            <a:pPr marL="0" marR="0" lvl="0" indent="-342900" algn="l" defTabSz="914400" rtl="0" eaLnBrk="1" fontAlgn="auto" latinLnBrk="0" hangingPunct="1">
              <a:lnSpc>
                <a:spcPct val="150000"/>
              </a:lnSpc>
              <a:spcBef>
                <a:spcPts val="1000"/>
              </a:spcBef>
              <a:spcAft>
                <a:spcPts val="0"/>
              </a:spcAft>
              <a:buClr>
                <a:srgbClr val="7F7F7F"/>
              </a:buClr>
              <a:buSzPct val="50000"/>
              <a:buFont typeface="Wingdings" charset="2"/>
              <a:buChar char="l"/>
              <a:tabLst/>
              <a:defRPr/>
            </a:pPr>
            <a:r>
              <a:rPr kumimoji="1" lang="zh-CN" altLang="en-US" dirty="0"/>
              <a:t>目录</a:t>
            </a:r>
          </a:p>
        </p:txBody>
      </p:sp>
      <p:pic>
        <p:nvPicPr>
          <p:cNvPr id="11" name="图片 10">
            <a:extLst>
              <a:ext uri="{FF2B5EF4-FFF2-40B4-BE49-F238E27FC236}">
                <a16:creationId xmlns:a16="http://schemas.microsoft.com/office/drawing/2014/main" id="{38E887AF-E22F-453B-B8C8-013D74EA836E}"/>
              </a:ext>
            </a:extLst>
          </p:cNvPr>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a:off x="603071" y="816972"/>
            <a:ext cx="1550769" cy="419588"/>
          </a:xfrm>
          <a:prstGeom prst="rect">
            <a:avLst/>
          </a:prstGeom>
        </p:spPr>
      </p:pic>
    </p:spTree>
    <p:extLst>
      <p:ext uri="{BB962C8B-B14F-4D97-AF65-F5344CB8AC3E}">
        <p14:creationId xmlns:p14="http://schemas.microsoft.com/office/powerpoint/2010/main" val="8840000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_仅标题">
    <p:spTree>
      <p:nvGrpSpPr>
        <p:cNvPr id="1" name=""/>
        <p:cNvGrpSpPr/>
        <p:nvPr/>
      </p:nvGrpSpPr>
      <p:grpSpPr>
        <a:xfrm>
          <a:off x="0" y="0"/>
          <a:ext cx="0" cy="0"/>
          <a:chOff x="0" y="0"/>
          <a:chExt cx="0" cy="0"/>
        </a:xfrm>
      </p:grpSpPr>
      <p:graphicFrame>
        <p:nvGraphicFramePr>
          <p:cNvPr id="3" name="Object 1" hidden="1"/>
          <p:cNvGraphicFramePr>
            <a:graphicFrameLocks/>
          </p:cNvGraphicFramePr>
          <p:nvPr>
            <p:custDataLst>
              <p:tags r:id="rId2"/>
            </p:custDataLst>
            <p:extLst>
              <p:ext uri="{D42A27DB-BD31-4B8C-83A1-F6EECF244321}">
                <p14:modId xmlns:p14="http://schemas.microsoft.com/office/powerpoint/2010/main" val="3196118972"/>
              </p:ext>
            </p:extLst>
          </p:nvPr>
        </p:nvGraphicFramePr>
        <p:xfrm>
          <a:off x="0" y="0"/>
          <a:ext cx="161984" cy="161974"/>
        </p:xfrm>
        <a:graphic>
          <a:graphicData uri="http://schemas.openxmlformats.org/presentationml/2006/ole">
            <mc:AlternateContent xmlns:mc="http://schemas.openxmlformats.org/markup-compatibility/2006">
              <mc:Choice xmlns:v="urn:schemas-microsoft-com:vml" Requires="v">
                <p:oleObj spid="_x0000_s13318" name="think-cell 幻灯片" r:id="rId5" imgW="360" imgH="360" progId="TCLayout.ActiveDocument.1">
                  <p:embed/>
                </p:oleObj>
              </mc:Choice>
              <mc:Fallback>
                <p:oleObj name="think-cell 幻灯片" r:id="rId5" imgW="360" imgH="360" progId="TCLayout.ActiveDocument.1">
                  <p:embed/>
                  <p:pic>
                    <p:nvPicPr>
                      <p:cNvPr id="3" name="Object 1" hidden="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0" y="0"/>
                        <a:ext cx="161984" cy="16197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doc id"/>
          <p:cNvSpPr>
            <a:spLocks noChangeArrowheads="1"/>
          </p:cNvSpPr>
          <p:nvPr>
            <p:custDataLst>
              <p:tags r:id="rId3"/>
            </p:custDataLst>
          </p:nvPr>
        </p:nvSpPr>
        <p:spPr bwMode="auto">
          <a:xfrm>
            <a:off x="8246609" y="37255"/>
            <a:ext cx="670614" cy="124720"/>
          </a:xfrm>
          <a:prstGeom prst="rect">
            <a:avLst/>
          </a:prstGeom>
          <a:noFill/>
          <a:ln>
            <a:noFill/>
          </a:ln>
          <a:effectLst/>
        </p:spPr>
        <p:txBody>
          <a:bodyPr wrap="none" lIns="0" tIns="0" rIns="0" bIns="0"/>
          <a:lstStyle/>
          <a:p>
            <a:pPr algn="r" defTabSz="913526">
              <a:defRPr/>
            </a:pPr>
            <a:endParaRPr lang="en-US" altLang="zh-CN" sz="816">
              <a:solidFill>
                <a:srgbClr val="000000"/>
              </a:solidFill>
            </a:endParaRPr>
          </a:p>
        </p:txBody>
      </p:sp>
      <p:sp>
        <p:nvSpPr>
          <p:cNvPr id="8" name="McK 1. On-page tracker" hidden="1"/>
          <p:cNvSpPr>
            <a:spLocks noChangeArrowheads="1"/>
          </p:cNvSpPr>
          <p:nvPr/>
        </p:nvSpPr>
        <p:spPr bwMode="auto">
          <a:xfrm>
            <a:off x="121490" y="27537"/>
            <a:ext cx="876843" cy="219740"/>
          </a:xfrm>
          <a:prstGeom prst="rect">
            <a:avLst/>
          </a:prstGeom>
          <a:noFill/>
          <a:ln>
            <a:noFill/>
          </a:ln>
          <a:effectLst/>
        </p:spPr>
        <p:txBody>
          <a:bodyPr wrap="none" lIns="0" tIns="0" rIns="0" bIns="0">
            <a:spAutoFit/>
          </a:bodyPr>
          <a:lstStyle/>
          <a:p>
            <a:pPr>
              <a:defRPr/>
            </a:pPr>
            <a:r>
              <a:rPr lang="en-US" altLang="zh-CN" sz="1428" dirty="0">
                <a:solidFill>
                  <a:srgbClr val="808080"/>
                </a:solidFill>
                <a:latin typeface="Arial"/>
              </a:rPr>
              <a:t>TRACKER</a:t>
            </a:r>
          </a:p>
        </p:txBody>
      </p:sp>
      <p:sp>
        <p:nvSpPr>
          <p:cNvPr id="9" name="McK 3. Unit of measure" hidden="1"/>
          <p:cNvSpPr txBox="1">
            <a:spLocks noChangeArrowheads="1"/>
          </p:cNvSpPr>
          <p:nvPr/>
        </p:nvSpPr>
        <p:spPr bwMode="auto">
          <a:xfrm>
            <a:off x="121490" y="542616"/>
            <a:ext cx="8794113" cy="256260"/>
          </a:xfrm>
          <a:prstGeom prst="rect">
            <a:avLst/>
          </a:prstGeom>
          <a:noFill/>
          <a:ln>
            <a:noFill/>
          </a:ln>
          <a:effectLst/>
        </p:spPr>
        <p:txBody>
          <a:bodyPr lIns="0" tIns="0" rIns="0" bIns="0">
            <a:spAutoFit/>
          </a:bodyPr>
          <a:lstStyle>
            <a:lvl1pPr defTabSz="895350">
              <a:defRPr sz="2400">
                <a:solidFill>
                  <a:schemeClr val="tx1"/>
                </a:solidFill>
                <a:latin typeface="Arial" charset="0"/>
              </a:defRPr>
            </a:lvl1pPr>
            <a:lvl2pPr marL="447675" defTabSz="895350">
              <a:defRPr sz="2400">
                <a:solidFill>
                  <a:schemeClr val="tx1"/>
                </a:solidFill>
                <a:latin typeface="Arial" charset="0"/>
              </a:defRPr>
            </a:lvl2pPr>
            <a:lvl3pPr marL="895350" defTabSz="895350">
              <a:defRPr sz="2400">
                <a:solidFill>
                  <a:schemeClr val="tx1"/>
                </a:solidFill>
                <a:latin typeface="Arial" charset="0"/>
              </a:defRPr>
            </a:lvl3pPr>
            <a:lvl4pPr marL="1344613"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632">
                <a:solidFill>
                  <a:srgbClr val="808080"/>
                </a:solidFill>
              </a:rPr>
              <a:t>Unit of measure</a:t>
            </a:r>
          </a:p>
        </p:txBody>
      </p:sp>
      <p:grpSp>
        <p:nvGrpSpPr>
          <p:cNvPr id="10" name="McK Slide Elements" hidden="1"/>
          <p:cNvGrpSpPr>
            <a:grpSpLocks/>
          </p:cNvGrpSpPr>
          <p:nvPr/>
        </p:nvGrpSpPr>
        <p:grpSpPr bwMode="auto">
          <a:xfrm>
            <a:off x="121490" y="6198769"/>
            <a:ext cx="8722840" cy="526418"/>
            <a:chOff x="75" y="3827"/>
            <a:chExt cx="5385" cy="325"/>
          </a:xfrm>
        </p:grpSpPr>
        <p:sp>
          <p:nvSpPr>
            <p:cNvPr id="11" name="McK 4. Footnote"/>
            <p:cNvSpPr txBox="1">
              <a:spLocks noChangeArrowheads="1"/>
            </p:cNvSpPr>
            <p:nvPr/>
          </p:nvSpPr>
          <p:spPr bwMode="auto">
            <a:xfrm>
              <a:off x="75" y="3827"/>
              <a:ext cx="5385" cy="99"/>
            </a:xfrm>
            <a:prstGeom prst="rect">
              <a:avLst/>
            </a:prstGeom>
            <a:noFill/>
            <a:ln>
              <a:noFill/>
            </a:ln>
            <a:effectLst/>
          </p:spPr>
          <p:txBody>
            <a:bodyPr lIns="0" tIns="0" rIns="0" bIns="0" anchor="b">
              <a:spAutoFit/>
            </a:bodyPr>
            <a:lstStyle>
              <a:lvl1pPr marL="104775" indent="-104775" defTabSz="895350">
                <a:defRPr sz="2400">
                  <a:solidFill>
                    <a:schemeClr val="tx1"/>
                  </a:solidFill>
                  <a:latin typeface="Arial" charset="0"/>
                </a:defRPr>
              </a:lvl1pPr>
              <a:lvl2pPr marL="1031875" defTabSz="895350">
                <a:defRPr sz="2400">
                  <a:solidFill>
                    <a:schemeClr val="tx1"/>
                  </a:solidFill>
                  <a:latin typeface="Arial" charset="0"/>
                </a:defRPr>
              </a:lvl2pPr>
              <a:lvl3pPr marL="1217613" defTabSz="895350">
                <a:defRPr sz="2400">
                  <a:solidFill>
                    <a:schemeClr val="tx1"/>
                  </a:solidFill>
                  <a:latin typeface="Arial" charset="0"/>
                </a:defRPr>
              </a:lvl3pPr>
              <a:lvl4pPr marL="1404938" defTabSz="895350">
                <a:defRPr sz="2400">
                  <a:solidFill>
                    <a:schemeClr val="tx1"/>
                  </a:solidFill>
                  <a:latin typeface="Arial" charset="0"/>
                </a:defRPr>
              </a:lvl4pPr>
              <a:lvl5pPr marL="1792288" defTabSz="895350">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a:defRPr/>
              </a:pPr>
              <a:r>
                <a:rPr lang="en-US" altLang="zh-CN" sz="1020" dirty="0">
                  <a:solidFill>
                    <a:srgbClr val="000000"/>
                  </a:solidFill>
                  <a:latin typeface="Arial"/>
                </a:rPr>
                <a:t>1 </a:t>
              </a:r>
              <a:r>
                <a:rPr lang="zh-CN" altLang="en-US" sz="1020" dirty="0">
                  <a:solidFill>
                    <a:srgbClr val="000000"/>
                  </a:solidFill>
                  <a:latin typeface="Arial"/>
                </a:rPr>
                <a:t>注</a:t>
              </a:r>
              <a:endParaRPr lang="en-US" altLang="zh-CN" sz="1020" dirty="0">
                <a:solidFill>
                  <a:srgbClr val="000000"/>
                </a:solidFill>
                <a:latin typeface="Arial"/>
              </a:endParaRPr>
            </a:p>
          </p:txBody>
        </p:sp>
        <p:sp>
          <p:nvSpPr>
            <p:cNvPr id="12" name="McK 5. Source"/>
            <p:cNvSpPr>
              <a:spLocks noChangeArrowheads="1"/>
            </p:cNvSpPr>
            <p:nvPr/>
          </p:nvSpPr>
          <p:spPr bwMode="auto">
            <a:xfrm>
              <a:off x="75" y="4053"/>
              <a:ext cx="4323" cy="99"/>
            </a:xfrm>
            <a:prstGeom prst="rect">
              <a:avLst/>
            </a:prstGeom>
            <a:noFill/>
            <a:ln>
              <a:noFill/>
            </a:ln>
            <a:effectLst/>
          </p:spPr>
          <p:txBody>
            <a:bodyPr lIns="0" tIns="0" rIns="0" bIns="0" anchor="ctr">
              <a:spAutoFit/>
            </a:bodyPr>
            <a:lstStyle/>
            <a:p>
              <a:pPr marL="621975" indent="-621975" defTabSz="913526">
                <a:tabLst>
                  <a:tab pos="625214" algn="l"/>
                </a:tabLst>
                <a:defRPr/>
              </a:pPr>
              <a:r>
                <a:rPr lang="zh-CN" altLang="en-US" sz="1020" dirty="0">
                  <a:solidFill>
                    <a:srgbClr val="000000"/>
                  </a:solidFill>
                  <a:latin typeface="Arial"/>
                </a:rPr>
                <a:t>资料来源：</a:t>
              </a:r>
              <a:endParaRPr lang="en-US" altLang="zh-CN" sz="1020" dirty="0">
                <a:solidFill>
                  <a:srgbClr val="000000"/>
                </a:solidFill>
                <a:latin typeface="Arial"/>
              </a:endParaRPr>
            </a:p>
          </p:txBody>
        </p:sp>
      </p:grpSp>
      <p:grpSp>
        <p:nvGrpSpPr>
          <p:cNvPr id="13" name="ACET" hidden="1"/>
          <p:cNvGrpSpPr>
            <a:grpSpLocks/>
          </p:cNvGrpSpPr>
          <p:nvPr/>
        </p:nvGrpSpPr>
        <p:grpSpPr bwMode="auto">
          <a:xfrm>
            <a:off x="1482156" y="1072271"/>
            <a:ext cx="4350892" cy="596066"/>
            <a:chOff x="915" y="662"/>
            <a:chExt cx="2686" cy="368"/>
          </a:xfrm>
        </p:grpSpPr>
        <p:cxnSp>
          <p:nvCxnSpPr>
            <p:cNvPr id="14" name="AutoShape 249"/>
            <p:cNvCxnSpPr>
              <a:cxnSpLocks noChangeShapeType="1"/>
            </p:cNvCxnSpPr>
            <p:nvPr/>
          </p:nvCxnSpPr>
          <p:spPr bwMode="auto">
            <a:xfrm>
              <a:off x="915" y="1030"/>
              <a:ext cx="2686" cy="0"/>
            </a:xfrm>
            <a:prstGeom prst="straightConnector1">
              <a:avLst/>
            </a:prstGeom>
            <a:noFill/>
            <a:ln w="9525">
              <a:solidFill>
                <a:srgbClr val="808080"/>
              </a:solidFill>
              <a:round/>
              <a:headEnd/>
              <a:tailEnd/>
            </a:ln>
            <a:extLst>
              <a:ext uri="{909E8E84-426E-40DD-AFC4-6F175D3DCCD1}">
                <a14:hiddenFill xmlns:a14="http://schemas.microsoft.com/office/drawing/2010/main">
                  <a:noFill/>
                </a14:hiddenFill>
              </a:ext>
            </a:extLst>
          </p:spPr>
        </p:cxnSp>
        <p:sp>
          <p:nvSpPr>
            <p:cNvPr id="15" name="AutoShape 250"/>
            <p:cNvSpPr>
              <a:spLocks noChangeArrowheads="1"/>
            </p:cNvSpPr>
            <p:nvPr/>
          </p:nvSpPr>
          <p:spPr bwMode="auto">
            <a:xfrm>
              <a:off x="915" y="662"/>
              <a:ext cx="2686" cy="368"/>
            </a:xfrm>
            <a:prstGeom prst="leftRightArrow">
              <a:avLst>
                <a:gd name="adj1" fmla="val 100000"/>
                <a:gd name="adj2" fmla="val 0"/>
              </a:avLst>
            </a:prstGeom>
            <a:noFill/>
            <a:ln>
              <a:noFill/>
            </a:ln>
            <a:effectLst/>
          </p:spPr>
          <p:txBody>
            <a:bodyPr lIns="0" tIns="0" rIns="0" bIns="18288" anchor="b">
              <a:spAutoFit/>
            </a:bodyPr>
            <a:lstStyle/>
            <a:p>
              <a:pPr>
                <a:defRPr/>
              </a:pPr>
              <a:r>
                <a:rPr lang="en-US" altLang="zh-CN" sz="1837" b="1">
                  <a:solidFill>
                    <a:srgbClr val="000000"/>
                  </a:solidFill>
                </a:rPr>
                <a:t>Title</a:t>
              </a:r>
            </a:p>
            <a:p>
              <a:pPr>
                <a:defRPr/>
              </a:pPr>
              <a:r>
                <a:rPr lang="en-US" altLang="zh-CN" sz="1837">
                  <a:solidFill>
                    <a:srgbClr val="808080"/>
                  </a:solidFill>
                </a:rPr>
                <a:t>Unit of measure</a:t>
              </a:r>
            </a:p>
          </p:txBody>
        </p:sp>
      </p:grpSp>
      <p:grpSp>
        <p:nvGrpSpPr>
          <p:cNvPr id="20" name="Group 21">
            <a:extLst>
              <a:ext uri="{FF2B5EF4-FFF2-40B4-BE49-F238E27FC236}">
                <a16:creationId xmlns:a16="http://schemas.microsoft.com/office/drawing/2014/main" id="{5C9EB6EB-5644-4128-9BE2-F728EDE4D286}"/>
              </a:ext>
            </a:extLst>
          </p:cNvPr>
          <p:cNvGrpSpPr/>
          <p:nvPr userDrawn="1"/>
        </p:nvGrpSpPr>
        <p:grpSpPr>
          <a:xfrm>
            <a:off x="272227" y="6273460"/>
            <a:ext cx="775184" cy="599531"/>
            <a:chOff x="312609" y="6127745"/>
            <a:chExt cx="1024865" cy="750897"/>
          </a:xfrm>
        </p:grpSpPr>
        <p:pic>
          <p:nvPicPr>
            <p:cNvPr id="27" name="图片 8" descr="2.png">
              <a:extLst>
                <a:ext uri="{FF2B5EF4-FFF2-40B4-BE49-F238E27FC236}">
                  <a16:creationId xmlns:a16="http://schemas.microsoft.com/office/drawing/2014/main" id="{AF898353-614C-44D3-81EE-D6A9114D482F}"/>
                </a:ext>
              </a:extLst>
            </p:cNvPr>
            <p:cNvPicPr>
              <a:picLocks noChangeAspect="1"/>
            </p:cNvPicPr>
            <p:nvPr userDrawn="1"/>
          </p:nvPicPr>
          <p:blipFill rotWithShape="1">
            <a:blip r:embed="rId7" cstate="screen">
              <a:extLst>
                <a:ext uri="{28A0092B-C50C-407E-A947-70E740481C1C}">
                  <a14:useLocalDpi xmlns:a14="http://schemas.microsoft.com/office/drawing/2010/main"/>
                </a:ext>
              </a:extLst>
            </a:blip>
            <a:srcRect b="-17332"/>
            <a:stretch/>
          </p:blipFill>
          <p:spPr>
            <a:xfrm>
              <a:off x="814575" y="6127745"/>
              <a:ext cx="522899" cy="750897"/>
            </a:xfrm>
            <a:prstGeom prst="rect">
              <a:avLst/>
            </a:prstGeom>
          </p:spPr>
        </p:pic>
        <p:pic>
          <p:nvPicPr>
            <p:cNvPr id="28" name="图片 9" descr="4.png">
              <a:extLst>
                <a:ext uri="{FF2B5EF4-FFF2-40B4-BE49-F238E27FC236}">
                  <a16:creationId xmlns:a16="http://schemas.microsoft.com/office/drawing/2014/main" id="{CD06043F-69CE-4F9B-9856-E4F8E1367BDD}"/>
                </a:ext>
              </a:extLst>
            </p:cNvPr>
            <p:cNvPicPr>
              <a:picLocks noChangeAspect="1"/>
            </p:cNvPicPr>
            <p:nvPr userDrawn="1"/>
          </p:nvPicPr>
          <p:blipFill>
            <a:blip r:embed="rId8" cstate="screen">
              <a:extLst>
                <a:ext uri="{28A0092B-C50C-407E-A947-70E740481C1C}">
                  <a14:useLocalDpi xmlns:a14="http://schemas.microsoft.com/office/drawing/2010/main"/>
                </a:ext>
              </a:extLst>
            </a:blip>
            <a:srcRect t="-27752"/>
            <a:stretch>
              <a:fillRect/>
            </a:stretch>
          </p:blipFill>
          <p:spPr>
            <a:xfrm>
              <a:off x="312609" y="6481806"/>
              <a:ext cx="616209" cy="265132"/>
            </a:xfrm>
            <a:prstGeom prst="rect">
              <a:avLst/>
            </a:prstGeom>
          </p:spPr>
        </p:pic>
      </p:grpSp>
      <p:pic>
        <p:nvPicPr>
          <p:cNvPr id="19" name="图片 18">
            <a:extLst>
              <a:ext uri="{FF2B5EF4-FFF2-40B4-BE49-F238E27FC236}">
                <a16:creationId xmlns:a16="http://schemas.microsoft.com/office/drawing/2014/main" id="{9EB07A59-135B-924D-9F0B-8CBEB64635DB}"/>
              </a:ext>
            </a:extLst>
          </p:cNvPr>
          <p:cNvPicPr>
            <a:picLocks noChangeAspect="1"/>
          </p:cNvPicPr>
          <p:nvPr userDrawn="1"/>
        </p:nvPicPr>
        <p:blipFill>
          <a:blip r:embed="rId9" cstate="screen">
            <a:extLst>
              <a:ext uri="{28A0092B-C50C-407E-A947-70E740481C1C}">
                <a14:useLocalDpi xmlns:a14="http://schemas.microsoft.com/office/drawing/2010/main"/>
              </a:ext>
            </a:extLst>
          </a:blip>
          <a:stretch>
            <a:fillRect/>
          </a:stretch>
        </p:blipFill>
        <p:spPr>
          <a:xfrm>
            <a:off x="8065909" y="378374"/>
            <a:ext cx="682373" cy="493200"/>
          </a:xfrm>
          <a:prstGeom prst="rect">
            <a:avLst/>
          </a:prstGeom>
        </p:spPr>
      </p:pic>
      <p:pic>
        <p:nvPicPr>
          <p:cNvPr id="4" name="图片 3">
            <a:extLst>
              <a:ext uri="{FF2B5EF4-FFF2-40B4-BE49-F238E27FC236}">
                <a16:creationId xmlns:a16="http://schemas.microsoft.com/office/drawing/2014/main" id="{40043726-5AA4-8444-B4AF-E1C419BD5707}"/>
              </a:ext>
            </a:extLst>
          </p:cNvPr>
          <p:cNvPicPr>
            <a:picLocks noChangeAspect="1"/>
          </p:cNvPicPr>
          <p:nvPr userDrawn="1"/>
        </p:nvPicPr>
        <p:blipFill>
          <a:blip r:embed="rId10">
            <a:extLst>
              <a:ext uri="{28A0092B-C50C-407E-A947-70E740481C1C}">
                <a14:useLocalDpi xmlns:a14="http://schemas.microsoft.com/office/drawing/2010/main"/>
              </a:ext>
            </a:extLst>
          </a:blip>
          <a:stretch>
            <a:fillRect/>
          </a:stretch>
        </p:blipFill>
        <p:spPr>
          <a:xfrm>
            <a:off x="2614591" y="2320929"/>
            <a:ext cx="3849527" cy="2623129"/>
          </a:xfrm>
          <a:prstGeom prst="rect">
            <a:avLst/>
          </a:prstGeom>
        </p:spPr>
      </p:pic>
      <p:sp>
        <p:nvSpPr>
          <p:cNvPr id="2" name="文本框 1">
            <a:extLst>
              <a:ext uri="{FF2B5EF4-FFF2-40B4-BE49-F238E27FC236}">
                <a16:creationId xmlns:a16="http://schemas.microsoft.com/office/drawing/2014/main" id="{5EB7020C-CB23-5248-83BC-29C042EF24B1}"/>
              </a:ext>
            </a:extLst>
          </p:cNvPr>
          <p:cNvSpPr txBox="1"/>
          <p:nvPr userDrawn="1"/>
        </p:nvSpPr>
        <p:spPr>
          <a:xfrm>
            <a:off x="587420" y="5369601"/>
            <a:ext cx="7994496" cy="454099"/>
          </a:xfrm>
          <a:prstGeom prst="rect">
            <a:avLst/>
          </a:prstGeom>
          <a:noFill/>
        </p:spPr>
        <p:txBody>
          <a:bodyPr wrap="none" rtlCol="0">
            <a:spAutoFit/>
          </a:bodyPr>
          <a:lstStyle/>
          <a:p>
            <a:pPr>
              <a:lnSpc>
                <a:spcPct val="150000"/>
              </a:lnSpc>
            </a:pPr>
            <a:r>
              <a:rPr kumimoji="1" lang="zh-CN" altLang="en-US" sz="850" spc="20" baseline="0" dirty="0">
                <a:solidFill>
                  <a:schemeClr val="bg1">
                    <a:lumMod val="50000"/>
                  </a:schemeClr>
                </a:solidFill>
                <a:latin typeface="SimSun" panose="02010600030101010101" pitchFamily="2" charset="-122"/>
                <a:ea typeface="SimSun" panose="02010600030101010101" pitchFamily="2" charset="-122"/>
              </a:rPr>
              <a:t>由我们发送给贵公司的所有文件，是专门为实现上述项目的目标而制定的。贵公司可以在上述项目的范围内，在贵公司内部进行使用和转载。如将信息对第三方</a:t>
            </a:r>
            <a:endParaRPr kumimoji="1" lang="en-US" altLang="zh-CN" sz="850" spc="20" baseline="0" dirty="0">
              <a:solidFill>
                <a:schemeClr val="bg1">
                  <a:lumMod val="50000"/>
                </a:schemeClr>
              </a:solidFill>
              <a:latin typeface="SimSun" panose="02010600030101010101" pitchFamily="2" charset="-122"/>
              <a:ea typeface="SimSun" panose="02010600030101010101" pitchFamily="2" charset="-122"/>
            </a:endParaRPr>
          </a:p>
          <a:p>
            <a:pPr>
              <a:lnSpc>
                <a:spcPct val="150000"/>
              </a:lnSpc>
            </a:pPr>
            <a:r>
              <a:rPr kumimoji="1" lang="zh-CN" altLang="en-US" sz="850" spc="20" baseline="0" dirty="0">
                <a:solidFill>
                  <a:schemeClr val="bg1">
                    <a:lumMod val="50000"/>
                  </a:schemeClr>
                </a:solidFill>
                <a:latin typeface="SimSun" panose="02010600030101010101" pitchFamily="2" charset="-122"/>
                <a:ea typeface="SimSun" panose="02010600030101010101" pitchFamily="2" charset="-122"/>
              </a:rPr>
              <a:t>进行披露，须得到上海优也信息科技有限公司的书面同意。上海优也信息科技有限公司承诺对在咨询的过程中知晓的贵公司内部信息进行保密。</a:t>
            </a:r>
          </a:p>
        </p:txBody>
      </p:sp>
    </p:spTree>
    <p:extLst>
      <p:ext uri="{BB962C8B-B14F-4D97-AF65-F5344CB8AC3E}">
        <p14:creationId xmlns:p14="http://schemas.microsoft.com/office/powerpoint/2010/main" val="15591846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6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p:cNvGraphicFramePr>
          <p:nvPr userDrawn="1">
            <p:custDataLst>
              <p:tags r:id="rId2"/>
            </p:custDataLst>
            <p:extLst>
              <p:ext uri="{D42A27DB-BD31-4B8C-83A1-F6EECF244321}">
                <p14:modId xmlns:p14="http://schemas.microsoft.com/office/powerpoint/2010/main" val="674005093"/>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4342"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dirty="0"/>
              <a:t>单击此处编辑母版标题样式</a:t>
            </a:r>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
        <p:nvSpPr>
          <p:cNvPr id="6" name="文本占位符 8">
            <a:extLst>
              <a:ext uri="{FF2B5EF4-FFF2-40B4-BE49-F238E27FC236}">
                <a16:creationId xmlns:a16="http://schemas.microsoft.com/office/drawing/2014/main" id="{36A7BE1D-E5C1-4DCA-AE07-32202E01EAC3}"/>
              </a:ext>
            </a:extLst>
          </p:cNvPr>
          <p:cNvSpPr>
            <a:spLocks noGrp="1"/>
          </p:cNvSpPr>
          <p:nvPr>
            <p:ph type="body" sz="quarter" idx="11"/>
          </p:nvPr>
        </p:nvSpPr>
        <p:spPr>
          <a:xfrm>
            <a:off x="255133" y="408539"/>
            <a:ext cx="396000" cy="405778"/>
          </a:xfrm>
        </p:spPr>
        <p:txBody>
          <a:bodyPr lIns="0" tIns="0" rIns="0" bIns="0" anchor="ctr" anchorCtr="1"/>
          <a:lstStyle>
            <a:lvl1pPr marL="0" indent="0">
              <a:buNone/>
              <a:defRPr b="1">
                <a:solidFill>
                  <a:schemeClr val="bg1"/>
                </a:solidFill>
              </a:defRPr>
            </a:lvl1pPr>
          </a:lstStyle>
          <a:p>
            <a:pPr lvl="0"/>
            <a:endParaRPr lang="zh-CN" altLang="en-US" dirty="0"/>
          </a:p>
        </p:txBody>
      </p:sp>
    </p:spTree>
    <p:extLst>
      <p:ext uri="{BB962C8B-B14F-4D97-AF65-F5344CB8AC3E}">
        <p14:creationId xmlns:p14="http://schemas.microsoft.com/office/powerpoint/2010/main" val="257581058"/>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4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5366"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a:t>单击此处编辑母版标题样式</a:t>
            </a:r>
            <a:endParaRPr kumimoji="1" lang="zh-CN" altLang="en-US" dirty="0"/>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
        <p:nvSpPr>
          <p:cNvPr id="6" name="内容占位符 5">
            <a:extLst>
              <a:ext uri="{FF2B5EF4-FFF2-40B4-BE49-F238E27FC236}">
                <a16:creationId xmlns:a16="http://schemas.microsoft.com/office/drawing/2014/main" id="{0D4196A4-4ACF-4E63-A118-BE4CC447137A}"/>
              </a:ext>
            </a:extLst>
          </p:cNvPr>
          <p:cNvSpPr>
            <a:spLocks noGrp="1"/>
          </p:cNvSpPr>
          <p:nvPr>
            <p:ph sz="quarter" idx="10"/>
          </p:nvPr>
        </p:nvSpPr>
        <p:spPr>
          <a:xfrm>
            <a:off x="255589" y="418319"/>
            <a:ext cx="396875" cy="396071"/>
          </a:xfrm>
        </p:spPr>
        <p:txBody>
          <a:bodyPr lIns="0" tIns="0" rIns="0" bIns="0" anchor="ctr" anchorCtr="1"/>
          <a:lstStyle>
            <a:lvl1pPr marL="0" indent="0">
              <a:buNone/>
              <a:defRPr b="1">
                <a:solidFill>
                  <a:schemeClr val="bg1"/>
                </a:solidFill>
              </a:defRPr>
            </a:lvl1pPr>
          </a:lstStyle>
          <a:p>
            <a:pPr lvl="0"/>
            <a:endParaRPr lang="zh-CN" altLang="en-US" dirty="0"/>
          </a:p>
        </p:txBody>
      </p:sp>
    </p:spTree>
    <p:extLst>
      <p:ext uri="{BB962C8B-B14F-4D97-AF65-F5344CB8AC3E}">
        <p14:creationId xmlns:p14="http://schemas.microsoft.com/office/powerpoint/2010/main" val="190537068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5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6390"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a:t>单击此处编辑母版标题样式</a:t>
            </a:r>
            <a:endParaRPr kumimoji="1" lang="zh-CN" altLang="en-US" dirty="0"/>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
        <p:nvSpPr>
          <p:cNvPr id="6" name="内容占位符 5">
            <a:extLst>
              <a:ext uri="{FF2B5EF4-FFF2-40B4-BE49-F238E27FC236}">
                <a16:creationId xmlns:a16="http://schemas.microsoft.com/office/drawing/2014/main" id="{0D4196A4-4ACF-4E63-A118-BE4CC447137A}"/>
              </a:ext>
            </a:extLst>
          </p:cNvPr>
          <p:cNvSpPr>
            <a:spLocks noGrp="1"/>
          </p:cNvSpPr>
          <p:nvPr>
            <p:ph sz="quarter" idx="10"/>
          </p:nvPr>
        </p:nvSpPr>
        <p:spPr>
          <a:xfrm>
            <a:off x="255589" y="418319"/>
            <a:ext cx="396875" cy="396071"/>
          </a:xfrm>
        </p:spPr>
        <p:txBody>
          <a:bodyPr lIns="0" tIns="0" rIns="0" bIns="0" anchor="ctr" anchorCtr="1"/>
          <a:lstStyle>
            <a:lvl1pPr marL="0" indent="0">
              <a:buNone/>
              <a:defRPr b="1">
                <a:solidFill>
                  <a:schemeClr val="bg1"/>
                </a:solidFill>
              </a:defRPr>
            </a:lvl1pPr>
          </a:lstStyle>
          <a:p>
            <a:pPr lvl="0"/>
            <a:endParaRPr lang="zh-CN" altLang="en-US" dirty="0"/>
          </a:p>
        </p:txBody>
      </p:sp>
    </p:spTree>
    <p:extLst>
      <p:ext uri="{BB962C8B-B14F-4D97-AF65-F5344CB8AC3E}">
        <p14:creationId xmlns:p14="http://schemas.microsoft.com/office/powerpoint/2010/main" val="2989174313"/>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4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7414"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a:t>单击此处编辑母版标题样式</a:t>
            </a:r>
            <a:endParaRPr kumimoji="1" lang="zh-CN" altLang="en-US" dirty="0"/>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
        <p:nvSpPr>
          <p:cNvPr id="6" name="内容占位符 5">
            <a:extLst>
              <a:ext uri="{FF2B5EF4-FFF2-40B4-BE49-F238E27FC236}">
                <a16:creationId xmlns:a16="http://schemas.microsoft.com/office/drawing/2014/main" id="{0D4196A4-4ACF-4E63-A118-BE4CC447137A}"/>
              </a:ext>
            </a:extLst>
          </p:cNvPr>
          <p:cNvSpPr>
            <a:spLocks noGrp="1"/>
          </p:cNvSpPr>
          <p:nvPr>
            <p:ph sz="quarter" idx="10"/>
          </p:nvPr>
        </p:nvSpPr>
        <p:spPr>
          <a:xfrm>
            <a:off x="255589" y="418319"/>
            <a:ext cx="396875" cy="396071"/>
          </a:xfrm>
        </p:spPr>
        <p:txBody>
          <a:bodyPr lIns="0" tIns="0" rIns="0" bIns="0" anchor="ctr" anchorCtr="1"/>
          <a:lstStyle>
            <a:lvl1pPr marL="0" indent="0">
              <a:buNone/>
              <a:defRPr b="1">
                <a:solidFill>
                  <a:schemeClr val="bg1"/>
                </a:solidFill>
              </a:defRPr>
            </a:lvl1pPr>
          </a:lstStyle>
          <a:p>
            <a:pPr lvl="0"/>
            <a:endParaRPr lang="zh-CN" altLang="en-US" dirty="0"/>
          </a:p>
        </p:txBody>
      </p:sp>
    </p:spTree>
    <p:extLst>
      <p:ext uri="{BB962C8B-B14F-4D97-AF65-F5344CB8AC3E}">
        <p14:creationId xmlns:p14="http://schemas.microsoft.com/office/powerpoint/2010/main" val="203998133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5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8438"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a:t>单击此处编辑母版标题样式</a:t>
            </a:r>
            <a:endParaRPr kumimoji="1" lang="zh-CN" altLang="en-US" dirty="0"/>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
        <p:nvSpPr>
          <p:cNvPr id="6" name="内容占位符 5">
            <a:extLst>
              <a:ext uri="{FF2B5EF4-FFF2-40B4-BE49-F238E27FC236}">
                <a16:creationId xmlns:a16="http://schemas.microsoft.com/office/drawing/2014/main" id="{0D4196A4-4ACF-4E63-A118-BE4CC447137A}"/>
              </a:ext>
            </a:extLst>
          </p:cNvPr>
          <p:cNvSpPr>
            <a:spLocks noGrp="1"/>
          </p:cNvSpPr>
          <p:nvPr>
            <p:ph sz="quarter" idx="10"/>
          </p:nvPr>
        </p:nvSpPr>
        <p:spPr>
          <a:xfrm>
            <a:off x="255589" y="418319"/>
            <a:ext cx="396875" cy="396071"/>
          </a:xfrm>
        </p:spPr>
        <p:txBody>
          <a:bodyPr lIns="0" tIns="0" rIns="0" bIns="0" anchor="ctr" anchorCtr="1"/>
          <a:lstStyle>
            <a:lvl1pPr marL="0" indent="0">
              <a:buNone/>
              <a:defRPr b="1">
                <a:solidFill>
                  <a:schemeClr val="bg1"/>
                </a:solidFill>
              </a:defRPr>
            </a:lvl1pPr>
          </a:lstStyle>
          <a:p>
            <a:pPr lvl="0"/>
            <a:endParaRPr lang="zh-CN" altLang="en-US" dirty="0"/>
          </a:p>
        </p:txBody>
      </p:sp>
    </p:spTree>
    <p:extLst>
      <p:ext uri="{BB962C8B-B14F-4D97-AF65-F5344CB8AC3E}">
        <p14:creationId xmlns:p14="http://schemas.microsoft.com/office/powerpoint/2010/main" val="14733139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3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2E33B997-74FE-4606-BAEB-6805FD8A0520}"/>
              </a:ext>
            </a:extLst>
          </p:cNvPr>
          <p:cNvGraphicFramePr>
            <a:graphicFrameLocks/>
          </p:cNvGraphicFramePr>
          <p:nvPr userDrawn="1">
            <p:custDataLst>
              <p:tags r:id="rId2"/>
            </p:custDataLst>
            <p:extLst>
              <p:ext uri="{D42A27DB-BD31-4B8C-83A1-F6EECF244321}">
                <p14:modId xmlns:p14="http://schemas.microsoft.com/office/powerpoint/2010/main" val="649914700"/>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3078"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2E33B997-74FE-4606-BAEB-6805FD8A0520}"/>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p:txBody>
          <a:body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492521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9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2E33B997-74FE-4606-BAEB-6805FD8A0520}"/>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19462"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2E33B997-74FE-4606-BAEB-6805FD8A0520}"/>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p:txBody>
          <a:body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42089248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20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2E33B997-74FE-4606-BAEB-6805FD8A0520}"/>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20486"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2E33B997-74FE-4606-BAEB-6805FD8A0520}"/>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p:txBody>
          <a:bodyPr/>
          <a:lstStyle/>
          <a:p>
            <a:r>
              <a:rPr kumimoji="1" lang="zh-CN" altLang="en-US"/>
              <a:t>单击此处编辑母版标题样式</a:t>
            </a:r>
            <a:endParaRPr kumimoji="1" lang="zh-CN" altLang="en-US" dirty="0"/>
          </a:p>
        </p:txBody>
      </p:sp>
    </p:spTree>
    <p:extLst>
      <p:ext uri="{BB962C8B-B14F-4D97-AF65-F5344CB8AC3E}">
        <p14:creationId xmlns:p14="http://schemas.microsoft.com/office/powerpoint/2010/main" val="86756745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21_自定义版式">
    <p:spTree>
      <p:nvGrpSpPr>
        <p:cNvPr id="1" name=""/>
        <p:cNvGrpSpPr/>
        <p:nvPr/>
      </p:nvGrpSpPr>
      <p:grpSpPr>
        <a:xfrm>
          <a:off x="0" y="0"/>
          <a:ext cx="0" cy="0"/>
          <a:chOff x="0" y="0"/>
          <a:chExt cx="0" cy="0"/>
        </a:xfrm>
      </p:grpSpPr>
      <p:graphicFrame>
        <p:nvGraphicFramePr>
          <p:cNvPr id="3" name="对象 13" hidden="1"/>
          <p:cNvGraphicFramePr>
            <a:graphicFrameLocks/>
          </p:cNvGraphicFramePr>
          <p:nvPr userDrawn="1">
            <p:custDataLst>
              <p:tags r:id="rId2"/>
            </p:custDataLst>
          </p:nvPr>
        </p:nvGraphicFramePr>
        <p:xfrm>
          <a:off x="1624" y="1625"/>
          <a:ext cx="1619" cy="1619"/>
        </p:xfrm>
        <a:graphic>
          <a:graphicData uri="http://schemas.openxmlformats.org/presentationml/2006/ole">
            <mc:AlternateContent xmlns:mc="http://schemas.openxmlformats.org/markup-compatibility/2006">
              <mc:Choice xmlns:v="urn:schemas-microsoft-com:vml" Requires="v">
                <p:oleObj spid="_x0000_s21510" name="think-cell 幻灯片" r:id="rId4" imgW="421" imgH="423" progId="TCLayout.ActiveDocument.1">
                  <p:embed/>
                </p:oleObj>
              </mc:Choice>
              <mc:Fallback>
                <p:oleObj name="think-cell 幻灯片" r:id="rId4" imgW="421" imgH="423" progId="TCLayout.ActiveDocument.1">
                  <p:embed/>
                  <p:pic>
                    <p:nvPicPr>
                      <p:cNvPr id="3" name="对象 13" hidden="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 y="1625"/>
                        <a:ext cx="1619" cy="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McK 1. On-page tracker" hidden="1"/>
          <p:cNvSpPr>
            <a:spLocks noChangeArrowheads="1"/>
          </p:cNvSpPr>
          <p:nvPr/>
        </p:nvSpPr>
        <p:spPr bwMode="auto">
          <a:xfrm>
            <a:off x="121488" y="27537"/>
            <a:ext cx="859210" cy="215444"/>
          </a:xfrm>
          <a:prstGeom prst="rect">
            <a:avLst/>
          </a:prstGeom>
          <a:noFill/>
          <a:ln>
            <a:noFill/>
          </a:ln>
        </p:spPr>
        <p:txBody>
          <a:bodyPr wrap="none" lIns="0" tIns="0" rIns="0" bIns="0">
            <a:spAutoFit/>
          </a:bodyPr>
          <a:lstStyle>
            <a:lvl1pPr eaLnBrk="0" hangingPunct="0">
              <a:defRPr sz="1600" b="1">
                <a:solidFill>
                  <a:schemeClr val="tx1"/>
                </a:solidFill>
                <a:latin typeface="Arial" panose="020B0604020202020204" pitchFamily="34" charset="0"/>
                <a:ea typeface="华文楷体" panose="02010600040101010101" pitchFamily="2" charset="-122"/>
              </a:defRPr>
            </a:lvl1pPr>
            <a:lvl2pPr marL="742950" indent="-285750" eaLnBrk="0" hangingPunct="0">
              <a:defRPr sz="1600" b="1">
                <a:solidFill>
                  <a:schemeClr val="tx1"/>
                </a:solidFill>
                <a:latin typeface="Arial" panose="020B0604020202020204" pitchFamily="34" charset="0"/>
                <a:ea typeface="华文楷体" panose="02010600040101010101" pitchFamily="2" charset="-122"/>
              </a:defRPr>
            </a:lvl2pPr>
            <a:lvl3pPr marL="1143000" indent="-228600" eaLnBrk="0" hangingPunct="0">
              <a:defRPr sz="1600" b="1">
                <a:solidFill>
                  <a:schemeClr val="tx1"/>
                </a:solidFill>
                <a:latin typeface="Arial" panose="020B0604020202020204" pitchFamily="34" charset="0"/>
                <a:ea typeface="华文楷体" panose="02010600040101010101" pitchFamily="2" charset="-122"/>
              </a:defRPr>
            </a:lvl3pPr>
            <a:lvl4pPr marL="1600200" indent="-228600" eaLnBrk="0" hangingPunct="0">
              <a:defRPr sz="1600" b="1">
                <a:solidFill>
                  <a:schemeClr val="tx1"/>
                </a:solidFill>
                <a:latin typeface="Arial" panose="020B0604020202020204" pitchFamily="34" charset="0"/>
                <a:ea typeface="华文楷体" panose="02010600040101010101" pitchFamily="2" charset="-122"/>
              </a:defRPr>
            </a:lvl4pPr>
            <a:lvl5pPr marL="2057400" indent="-228600" eaLnBrk="0" hangingPunct="0">
              <a:defRPr sz="16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9pPr>
          </a:lstStyle>
          <a:p>
            <a:pPr eaLnBrk="1" hangingPunct="1">
              <a:defRPr/>
            </a:pPr>
            <a:r>
              <a:rPr lang="en-US" altLang="zh-CN" sz="1400" b="0">
                <a:solidFill>
                  <a:srgbClr val="808080"/>
                </a:solidFill>
              </a:rPr>
              <a:t>TRACKER</a:t>
            </a:r>
          </a:p>
        </p:txBody>
      </p:sp>
      <p:sp>
        <p:nvSpPr>
          <p:cNvPr id="5" name="McK 3. Unit of measure" hidden="1"/>
          <p:cNvSpPr txBox="1">
            <a:spLocks noChangeArrowheads="1"/>
          </p:cNvSpPr>
          <p:nvPr/>
        </p:nvSpPr>
        <p:spPr bwMode="auto">
          <a:xfrm>
            <a:off x="121490" y="542615"/>
            <a:ext cx="3730492" cy="219820"/>
          </a:xfrm>
          <a:prstGeom prst="rect">
            <a:avLst/>
          </a:prstGeom>
          <a:noFill/>
          <a:ln>
            <a:noFill/>
          </a:ln>
          <a:effectLst/>
        </p:spPr>
        <p:txBody>
          <a:bodyPr lIns="0" tIns="0" rIns="0" bIns="0">
            <a:spAutoFit/>
          </a:bodyPr>
          <a:lstStyle>
            <a:lvl1pPr algn="l" defTabSz="895350">
              <a:spcAft>
                <a:spcPct val="0"/>
              </a:spcAft>
              <a:defRPr sz="2400">
                <a:solidFill>
                  <a:schemeClr val="tx1"/>
                </a:solidFill>
                <a:latin typeface="Arial" charset="0"/>
              </a:defRPr>
            </a:lvl1pPr>
            <a:lvl2pPr marL="447675" algn="l" defTabSz="895350">
              <a:spcAft>
                <a:spcPct val="0"/>
              </a:spcAft>
              <a:defRPr sz="2400">
                <a:solidFill>
                  <a:schemeClr val="tx1"/>
                </a:solidFill>
                <a:latin typeface="Arial" charset="0"/>
              </a:defRPr>
            </a:lvl2pPr>
            <a:lvl3pPr marL="895350" algn="l" defTabSz="895350">
              <a:spcAft>
                <a:spcPct val="0"/>
              </a:spcAft>
              <a:defRPr sz="2400">
                <a:solidFill>
                  <a:schemeClr val="tx1"/>
                </a:solidFill>
                <a:latin typeface="Arial" charset="0"/>
              </a:defRPr>
            </a:lvl3pPr>
            <a:lvl4pPr marL="1344613" algn="l" defTabSz="895350">
              <a:spcAft>
                <a:spcPct val="0"/>
              </a:spcAft>
              <a:defRPr sz="2400">
                <a:solidFill>
                  <a:schemeClr val="tx1"/>
                </a:solidFill>
                <a:latin typeface="Arial" charset="0"/>
              </a:defRPr>
            </a:lvl4pPr>
            <a:lvl5pPr marL="1792288" algn="l" defTabSz="895350">
              <a:spcAft>
                <a:spcPct val="0"/>
              </a:spcAft>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eaLnBrk="1" hangingPunct="1">
              <a:defRPr/>
            </a:pPr>
            <a:r>
              <a:rPr lang="en-US" altLang="zh-CN" sz="1400" b="0">
                <a:solidFill>
                  <a:srgbClr val="808080"/>
                </a:solidFill>
                <a:ea typeface="华文楷体" panose="02010600040101010101" pitchFamily="2" charset="-122"/>
              </a:rPr>
              <a:t>Unit of measure</a:t>
            </a:r>
          </a:p>
        </p:txBody>
      </p:sp>
      <p:grpSp>
        <p:nvGrpSpPr>
          <p:cNvPr id="6" name="McK Slide Elements"/>
          <p:cNvGrpSpPr>
            <a:grpSpLocks/>
          </p:cNvGrpSpPr>
          <p:nvPr userDrawn="1"/>
        </p:nvGrpSpPr>
        <p:grpSpPr bwMode="auto">
          <a:xfrm>
            <a:off x="121490" y="6202006"/>
            <a:ext cx="8722840" cy="521558"/>
            <a:chOff x="75" y="3829"/>
            <a:chExt cx="5385" cy="322"/>
          </a:xfrm>
        </p:grpSpPr>
        <p:sp>
          <p:nvSpPr>
            <p:cNvPr id="7" name="McK 4. Footnote" hidden="1"/>
            <p:cNvSpPr txBox="1">
              <a:spLocks noChangeArrowheads="1"/>
            </p:cNvSpPr>
            <p:nvPr userDrawn="1"/>
          </p:nvSpPr>
          <p:spPr bwMode="auto">
            <a:xfrm>
              <a:off x="75" y="3829"/>
              <a:ext cx="5385" cy="97"/>
            </a:xfrm>
            <a:prstGeom prst="rect">
              <a:avLst/>
            </a:prstGeom>
            <a:noFill/>
            <a:ln>
              <a:noFill/>
            </a:ln>
            <a:effectLst/>
          </p:spPr>
          <p:txBody>
            <a:bodyPr lIns="0" tIns="0" rIns="0" bIns="0" anchor="b">
              <a:spAutoFit/>
            </a:bodyPr>
            <a:lstStyle>
              <a:lvl1pPr marL="104775" indent="-104775" algn="l" defTabSz="895350">
                <a:spcAft>
                  <a:spcPct val="0"/>
                </a:spcAft>
                <a:defRPr sz="2400">
                  <a:solidFill>
                    <a:schemeClr val="tx1"/>
                  </a:solidFill>
                  <a:latin typeface="Arial" charset="0"/>
                </a:defRPr>
              </a:lvl1pPr>
              <a:lvl2pPr marL="1031875" algn="l" defTabSz="895350">
                <a:spcAft>
                  <a:spcPct val="0"/>
                </a:spcAft>
                <a:defRPr sz="2400">
                  <a:solidFill>
                    <a:schemeClr val="tx1"/>
                  </a:solidFill>
                  <a:latin typeface="Arial" charset="0"/>
                </a:defRPr>
              </a:lvl2pPr>
              <a:lvl3pPr marL="1217613" algn="l" defTabSz="895350">
                <a:spcAft>
                  <a:spcPct val="0"/>
                </a:spcAft>
                <a:defRPr sz="2400">
                  <a:solidFill>
                    <a:schemeClr val="tx1"/>
                  </a:solidFill>
                  <a:latin typeface="Arial" charset="0"/>
                </a:defRPr>
              </a:lvl3pPr>
              <a:lvl4pPr marL="1404938" algn="l" defTabSz="895350">
                <a:spcAft>
                  <a:spcPct val="0"/>
                </a:spcAft>
                <a:defRPr sz="2400">
                  <a:solidFill>
                    <a:schemeClr val="tx1"/>
                  </a:solidFill>
                  <a:latin typeface="Arial" charset="0"/>
                </a:defRPr>
              </a:lvl4pPr>
              <a:lvl5pPr marL="1792288" algn="l" defTabSz="895350">
                <a:spcAft>
                  <a:spcPct val="0"/>
                </a:spcAft>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eaLnBrk="1" hangingPunct="1">
                <a:defRPr/>
              </a:pPr>
              <a:r>
                <a:rPr lang="en-US" altLang="zh-CN" sz="1000" b="0">
                  <a:ea typeface="华文楷体" panose="02010600040101010101" pitchFamily="2" charset="-122"/>
                </a:rPr>
                <a:t>1 </a:t>
              </a:r>
              <a:r>
                <a:rPr lang="zh-CN" altLang="en-US" sz="1000" b="0">
                  <a:ea typeface="华文楷体" panose="02010600040101010101" pitchFamily="2" charset="-122"/>
                </a:rPr>
                <a:t>注</a:t>
              </a:r>
              <a:endParaRPr lang="en-US" altLang="zh-CN" sz="1000" b="0">
                <a:ea typeface="华文楷体" panose="02010600040101010101" pitchFamily="2" charset="-122"/>
              </a:endParaRPr>
            </a:p>
          </p:txBody>
        </p:sp>
        <p:sp>
          <p:nvSpPr>
            <p:cNvPr id="8" name="McK 5. Source" hidden="1"/>
            <p:cNvSpPr>
              <a:spLocks noChangeArrowheads="1"/>
            </p:cNvSpPr>
            <p:nvPr userDrawn="1"/>
          </p:nvSpPr>
          <p:spPr bwMode="auto">
            <a:xfrm>
              <a:off x="75" y="4054"/>
              <a:ext cx="4323" cy="97"/>
            </a:xfrm>
            <a:prstGeom prst="rect">
              <a:avLst/>
            </a:prstGeom>
            <a:noFill/>
            <a:ln>
              <a:noFill/>
            </a:ln>
          </p:spPr>
          <p:txBody>
            <a:bodyPr lIns="0" tIns="0" rIns="0" bIns="0" anchor="ctr">
              <a:spAutoFit/>
            </a:bodyPr>
            <a:lstStyle>
              <a:lvl1pPr marL="633413" indent="-633413"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1pPr>
              <a:lvl2pPr marL="742950" indent="-285750"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2pPr>
              <a:lvl3pPr marL="1143000" indent="-228600"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3pPr>
              <a:lvl4pPr marL="1600200" indent="-228600"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4pPr>
              <a:lvl5pPr marL="2057400" indent="-228600"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5pPr>
              <a:lvl6pPr marL="2514600" indent="-228600" algn="ctr" defTabSz="895350" eaLnBrk="0" fontAlgn="base" hangingPunct="0">
                <a:spcBef>
                  <a:spcPct val="0"/>
                </a:spcBef>
                <a:spcAft>
                  <a:spcPct val="50000"/>
                </a:spcAft>
                <a:buClr>
                  <a:schemeClr val="tx2"/>
                </a:buClr>
                <a:tabLst>
                  <a:tab pos="633413" algn="l"/>
                </a:tabLst>
                <a:defRPr sz="1600" b="1">
                  <a:solidFill>
                    <a:schemeClr val="tx1"/>
                  </a:solidFill>
                  <a:latin typeface="Arial" panose="020B0604020202020204" pitchFamily="34" charset="0"/>
                  <a:ea typeface="华文楷体" panose="02010600040101010101" pitchFamily="2" charset="-122"/>
                </a:defRPr>
              </a:lvl6pPr>
              <a:lvl7pPr marL="2971800" indent="-228600" algn="ctr" defTabSz="895350" eaLnBrk="0" fontAlgn="base" hangingPunct="0">
                <a:spcBef>
                  <a:spcPct val="0"/>
                </a:spcBef>
                <a:spcAft>
                  <a:spcPct val="50000"/>
                </a:spcAft>
                <a:buClr>
                  <a:schemeClr val="tx2"/>
                </a:buClr>
                <a:tabLst>
                  <a:tab pos="633413" algn="l"/>
                </a:tabLst>
                <a:defRPr sz="1600" b="1">
                  <a:solidFill>
                    <a:schemeClr val="tx1"/>
                  </a:solidFill>
                  <a:latin typeface="Arial" panose="020B0604020202020204" pitchFamily="34" charset="0"/>
                  <a:ea typeface="华文楷体" panose="02010600040101010101" pitchFamily="2" charset="-122"/>
                </a:defRPr>
              </a:lvl7pPr>
              <a:lvl8pPr marL="3429000" indent="-228600" algn="ctr" defTabSz="895350" eaLnBrk="0" fontAlgn="base" hangingPunct="0">
                <a:spcBef>
                  <a:spcPct val="0"/>
                </a:spcBef>
                <a:spcAft>
                  <a:spcPct val="50000"/>
                </a:spcAft>
                <a:buClr>
                  <a:schemeClr val="tx2"/>
                </a:buClr>
                <a:tabLst>
                  <a:tab pos="633413" algn="l"/>
                </a:tabLst>
                <a:defRPr sz="1600" b="1">
                  <a:solidFill>
                    <a:schemeClr val="tx1"/>
                  </a:solidFill>
                  <a:latin typeface="Arial" panose="020B0604020202020204" pitchFamily="34" charset="0"/>
                  <a:ea typeface="华文楷体" panose="02010600040101010101" pitchFamily="2" charset="-122"/>
                </a:defRPr>
              </a:lvl8pPr>
              <a:lvl9pPr marL="3886200" indent="-228600" algn="ctr" defTabSz="895350" eaLnBrk="0" fontAlgn="base" hangingPunct="0">
                <a:spcBef>
                  <a:spcPct val="0"/>
                </a:spcBef>
                <a:spcAft>
                  <a:spcPct val="50000"/>
                </a:spcAft>
                <a:buClr>
                  <a:schemeClr val="tx2"/>
                </a:buClr>
                <a:tabLst>
                  <a:tab pos="633413" algn="l"/>
                </a:tabLst>
                <a:defRPr sz="1600" b="1">
                  <a:solidFill>
                    <a:schemeClr val="tx1"/>
                  </a:solidFill>
                  <a:latin typeface="Arial" panose="020B0604020202020204" pitchFamily="34" charset="0"/>
                  <a:ea typeface="华文楷体" panose="02010600040101010101" pitchFamily="2" charset="-122"/>
                </a:defRPr>
              </a:lvl9pPr>
            </a:lstStyle>
            <a:p>
              <a:pPr eaLnBrk="1" hangingPunct="1">
                <a:defRPr/>
              </a:pPr>
              <a:r>
                <a:rPr lang="zh-CN" altLang="en-US" sz="1000" b="0">
                  <a:solidFill>
                    <a:srgbClr val="000000"/>
                  </a:solidFill>
                </a:rPr>
                <a:t>资料来源：</a:t>
              </a:r>
              <a:endParaRPr lang="en-US" altLang="zh-CN" sz="1000" b="0">
                <a:solidFill>
                  <a:srgbClr val="000000"/>
                </a:solidFill>
              </a:endParaRPr>
            </a:p>
          </p:txBody>
        </p:sp>
      </p:grpSp>
      <p:grpSp>
        <p:nvGrpSpPr>
          <p:cNvPr id="9" name="ACET" hidden="1"/>
          <p:cNvGrpSpPr>
            <a:grpSpLocks/>
          </p:cNvGrpSpPr>
          <p:nvPr/>
        </p:nvGrpSpPr>
        <p:grpSpPr bwMode="auto">
          <a:xfrm>
            <a:off x="1482158" y="1158119"/>
            <a:ext cx="4350892" cy="510219"/>
            <a:chOff x="915" y="715"/>
            <a:chExt cx="2686" cy="315"/>
          </a:xfrm>
        </p:grpSpPr>
        <p:cxnSp>
          <p:nvCxnSpPr>
            <p:cNvPr id="10" name="AutoShape 249" hidden="1"/>
            <p:cNvCxnSpPr>
              <a:cxnSpLocks noChangeShapeType="1"/>
            </p:cNvCxnSpPr>
            <p:nvPr/>
          </p:nvCxnSpPr>
          <p:spPr bwMode="auto">
            <a:xfrm>
              <a:off x="915" y="1030"/>
              <a:ext cx="268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 name="AutoShape 250" hidden="1"/>
            <p:cNvSpPr>
              <a:spLocks noChangeArrowheads="1"/>
            </p:cNvSpPr>
            <p:nvPr/>
          </p:nvSpPr>
          <p:spPr bwMode="auto">
            <a:xfrm>
              <a:off x="915" y="715"/>
              <a:ext cx="2686" cy="315"/>
            </a:xfrm>
            <a:prstGeom prst="leftRightArrow">
              <a:avLst>
                <a:gd name="adj1" fmla="val 100000"/>
                <a:gd name="adj2" fmla="val 0"/>
              </a:avLst>
            </a:prstGeom>
            <a:noFill/>
            <a:ln>
              <a:noFill/>
            </a:ln>
          </p:spPr>
          <p:txBody>
            <a:bodyPr lIns="0" tIns="0" rIns="0" bIns="18278" anchor="b">
              <a:spAutoFit/>
            </a:bodyPr>
            <a:lstStyle>
              <a:lvl1pPr eaLnBrk="0" hangingPunct="0">
                <a:defRPr sz="1600" b="1">
                  <a:solidFill>
                    <a:schemeClr val="tx1"/>
                  </a:solidFill>
                  <a:latin typeface="Arial" panose="020B0604020202020204" pitchFamily="34" charset="0"/>
                  <a:ea typeface="华文楷体" panose="02010600040101010101" pitchFamily="2" charset="-122"/>
                </a:defRPr>
              </a:lvl1pPr>
              <a:lvl2pPr marL="742950" indent="-285750" eaLnBrk="0" hangingPunct="0">
                <a:defRPr sz="1600" b="1">
                  <a:solidFill>
                    <a:schemeClr val="tx1"/>
                  </a:solidFill>
                  <a:latin typeface="Arial" panose="020B0604020202020204" pitchFamily="34" charset="0"/>
                  <a:ea typeface="华文楷体" panose="02010600040101010101" pitchFamily="2" charset="-122"/>
                </a:defRPr>
              </a:lvl2pPr>
              <a:lvl3pPr marL="1143000" indent="-228600" eaLnBrk="0" hangingPunct="0">
                <a:defRPr sz="1600" b="1">
                  <a:solidFill>
                    <a:schemeClr val="tx1"/>
                  </a:solidFill>
                  <a:latin typeface="Arial" panose="020B0604020202020204" pitchFamily="34" charset="0"/>
                  <a:ea typeface="华文楷体" panose="02010600040101010101" pitchFamily="2" charset="-122"/>
                </a:defRPr>
              </a:lvl3pPr>
              <a:lvl4pPr marL="1600200" indent="-228600" eaLnBrk="0" hangingPunct="0">
                <a:defRPr sz="1600" b="1">
                  <a:solidFill>
                    <a:schemeClr val="tx1"/>
                  </a:solidFill>
                  <a:latin typeface="Arial" panose="020B0604020202020204" pitchFamily="34" charset="0"/>
                  <a:ea typeface="华文楷体" panose="02010600040101010101" pitchFamily="2" charset="-122"/>
                </a:defRPr>
              </a:lvl4pPr>
              <a:lvl5pPr marL="2057400" indent="-228600" eaLnBrk="0" hangingPunct="0">
                <a:defRPr sz="16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9pPr>
            </a:lstStyle>
            <a:p>
              <a:pPr eaLnBrk="1" hangingPunct="1">
                <a:defRPr/>
              </a:pPr>
              <a:r>
                <a:rPr lang="en-US" altLang="zh-CN" sz="1600"/>
                <a:t>Title</a:t>
              </a:r>
            </a:p>
            <a:p>
              <a:pPr eaLnBrk="1" hangingPunct="1">
                <a:defRPr/>
              </a:pPr>
              <a:r>
                <a:rPr lang="en-US" altLang="zh-CN" sz="1600" b="0">
                  <a:solidFill>
                    <a:srgbClr val="808080"/>
                  </a:solidFill>
                </a:rPr>
                <a:t>Unit of measure</a:t>
              </a:r>
            </a:p>
          </p:txBody>
        </p:sp>
      </p:grpSp>
      <p:sp>
        <p:nvSpPr>
          <p:cNvPr id="12" name="Working Draft" hidden="1"/>
          <p:cNvSpPr txBox="1">
            <a:spLocks noChangeArrowheads="1"/>
          </p:cNvSpPr>
          <p:nvPr/>
        </p:nvSpPr>
        <p:spPr bwMode="auto">
          <a:xfrm rot="5400000">
            <a:off x="8158181" y="2777863"/>
            <a:ext cx="1822615" cy="92333"/>
          </a:xfrm>
          <a:prstGeom prst="rect">
            <a:avLst/>
          </a:prstGeom>
          <a:noFill/>
          <a:ln>
            <a:noFill/>
          </a:ln>
          <a:effectLst/>
        </p:spPr>
        <p:txBody>
          <a:bodyPr wrap="none" lIns="0" tIns="0" rIns="0" bIns="0">
            <a:spAutoFit/>
          </a:bodyPr>
          <a:lstStyle>
            <a:lvl1pPr eaLnBrk="0" hangingPunct="0">
              <a:defRPr sz="1600" b="1">
                <a:solidFill>
                  <a:schemeClr val="tx1"/>
                </a:solidFill>
                <a:latin typeface="Arial" charset="0"/>
                <a:ea typeface="华文楷体" pitchFamily="2" charset="-122"/>
              </a:defRPr>
            </a:lvl1pPr>
            <a:lvl2pPr marL="742950" indent="-285750" eaLnBrk="0" hangingPunct="0">
              <a:defRPr sz="1600" b="1">
                <a:solidFill>
                  <a:schemeClr val="tx1"/>
                </a:solidFill>
                <a:latin typeface="Arial" charset="0"/>
                <a:ea typeface="华文楷体" pitchFamily="2" charset="-122"/>
              </a:defRPr>
            </a:lvl2pPr>
            <a:lvl3pPr marL="1143000" indent="-228600" eaLnBrk="0" hangingPunct="0">
              <a:defRPr sz="1600" b="1">
                <a:solidFill>
                  <a:schemeClr val="tx1"/>
                </a:solidFill>
                <a:latin typeface="Arial" charset="0"/>
                <a:ea typeface="华文楷体" pitchFamily="2" charset="-122"/>
              </a:defRPr>
            </a:lvl3pPr>
            <a:lvl4pPr marL="1600200" indent="-228600" eaLnBrk="0" hangingPunct="0">
              <a:defRPr sz="1600" b="1">
                <a:solidFill>
                  <a:schemeClr val="tx1"/>
                </a:solidFill>
                <a:latin typeface="Arial" charset="0"/>
                <a:ea typeface="华文楷体" pitchFamily="2" charset="-122"/>
              </a:defRPr>
            </a:lvl4pPr>
            <a:lvl5pPr marL="2057400" indent="-228600" eaLnBrk="0" hangingPunct="0">
              <a:defRPr sz="1600" b="1">
                <a:solidFill>
                  <a:schemeClr val="tx1"/>
                </a:solidFill>
                <a:latin typeface="Arial" charset="0"/>
                <a:ea typeface="华文楷体" pitchFamily="2" charset="-122"/>
              </a:defRPr>
            </a:lvl5pPr>
            <a:lvl6pPr marL="25146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6pPr>
            <a:lvl7pPr marL="29718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7pPr>
            <a:lvl8pPr marL="34290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8pPr>
            <a:lvl9pPr marL="38862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9pPr>
          </a:lstStyle>
          <a:p>
            <a:pPr eaLnBrk="1" hangingPunct="1">
              <a:defRPr/>
            </a:pPr>
            <a:r>
              <a:rPr lang="en-US" altLang="zh-CN" sz="600" b="0"/>
              <a:t>Working Draft - Last Modified 1/12/2012 10:47:34 PM</a:t>
            </a:r>
            <a:endParaRPr lang="en-US" altLang="zh-CN" sz="1600" b="0"/>
          </a:p>
        </p:txBody>
      </p:sp>
      <p:sp>
        <p:nvSpPr>
          <p:cNvPr id="13" name="Printed" hidden="1"/>
          <p:cNvSpPr txBox="1">
            <a:spLocks noChangeArrowheads="1"/>
          </p:cNvSpPr>
          <p:nvPr/>
        </p:nvSpPr>
        <p:spPr bwMode="auto">
          <a:xfrm rot="5400000">
            <a:off x="8946857" y="3932740"/>
            <a:ext cx="245260" cy="92333"/>
          </a:xfrm>
          <a:prstGeom prst="rect">
            <a:avLst/>
          </a:prstGeom>
          <a:noFill/>
          <a:ln>
            <a:noFill/>
          </a:ln>
          <a:effectLst/>
        </p:spPr>
        <p:txBody>
          <a:bodyPr wrap="none" lIns="0" tIns="0" rIns="0" bIns="0">
            <a:spAutoFit/>
          </a:bodyPr>
          <a:lstStyle>
            <a:lvl1pPr eaLnBrk="0" hangingPunct="0">
              <a:defRPr sz="1600" b="1">
                <a:solidFill>
                  <a:schemeClr val="tx1"/>
                </a:solidFill>
                <a:latin typeface="Arial" charset="0"/>
                <a:ea typeface="华文楷体" pitchFamily="2" charset="-122"/>
              </a:defRPr>
            </a:lvl1pPr>
            <a:lvl2pPr marL="742950" indent="-285750" eaLnBrk="0" hangingPunct="0">
              <a:defRPr sz="1600" b="1">
                <a:solidFill>
                  <a:schemeClr val="tx1"/>
                </a:solidFill>
                <a:latin typeface="Arial" charset="0"/>
                <a:ea typeface="华文楷体" pitchFamily="2" charset="-122"/>
              </a:defRPr>
            </a:lvl2pPr>
            <a:lvl3pPr marL="1143000" indent="-228600" eaLnBrk="0" hangingPunct="0">
              <a:defRPr sz="1600" b="1">
                <a:solidFill>
                  <a:schemeClr val="tx1"/>
                </a:solidFill>
                <a:latin typeface="Arial" charset="0"/>
                <a:ea typeface="华文楷体" pitchFamily="2" charset="-122"/>
              </a:defRPr>
            </a:lvl3pPr>
            <a:lvl4pPr marL="1600200" indent="-228600" eaLnBrk="0" hangingPunct="0">
              <a:defRPr sz="1600" b="1">
                <a:solidFill>
                  <a:schemeClr val="tx1"/>
                </a:solidFill>
                <a:latin typeface="Arial" charset="0"/>
                <a:ea typeface="华文楷体" pitchFamily="2" charset="-122"/>
              </a:defRPr>
            </a:lvl4pPr>
            <a:lvl5pPr marL="2057400" indent="-228600" eaLnBrk="0" hangingPunct="0">
              <a:defRPr sz="1600" b="1">
                <a:solidFill>
                  <a:schemeClr val="tx1"/>
                </a:solidFill>
                <a:latin typeface="Arial" charset="0"/>
                <a:ea typeface="华文楷体" pitchFamily="2" charset="-122"/>
              </a:defRPr>
            </a:lvl5pPr>
            <a:lvl6pPr marL="25146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6pPr>
            <a:lvl7pPr marL="29718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7pPr>
            <a:lvl8pPr marL="34290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8pPr>
            <a:lvl9pPr marL="38862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9pPr>
          </a:lstStyle>
          <a:p>
            <a:pPr eaLnBrk="1" hangingPunct="1">
              <a:defRPr/>
            </a:pPr>
            <a:r>
              <a:rPr lang="en-US" altLang="zh-CN" sz="600" b="0"/>
              <a:t>Printed</a:t>
            </a:r>
            <a:endParaRPr lang="en-US" altLang="zh-CN" sz="1600" b="0"/>
          </a:p>
        </p:txBody>
      </p:sp>
      <p:sp>
        <p:nvSpPr>
          <p:cNvPr id="14" name="doc id"/>
          <p:cNvSpPr>
            <a:spLocks noChangeArrowheads="1"/>
          </p:cNvSpPr>
          <p:nvPr/>
        </p:nvSpPr>
        <p:spPr bwMode="auto">
          <a:xfrm>
            <a:off x="8246609" y="37255"/>
            <a:ext cx="670614" cy="124720"/>
          </a:xfrm>
          <a:prstGeom prst="rect">
            <a:avLst/>
          </a:prstGeom>
          <a:noFill/>
          <a:ln>
            <a:noFill/>
          </a:ln>
        </p:spPr>
        <p:txBody>
          <a:bodyPr wrap="none" lIns="0" tIns="0" rIns="0" bIns="0"/>
          <a:lstStyle>
            <a:lvl1pPr defTabSz="895350" eaLnBrk="0" hangingPunct="0">
              <a:defRPr sz="1600" b="1">
                <a:solidFill>
                  <a:schemeClr val="tx1"/>
                </a:solidFill>
                <a:latin typeface="Arial" panose="020B0604020202020204" pitchFamily="34" charset="0"/>
                <a:ea typeface="华文楷体" panose="02010600040101010101" pitchFamily="2" charset="-122"/>
              </a:defRPr>
            </a:lvl1pPr>
            <a:lvl2pPr marL="742950" indent="-285750" defTabSz="895350" eaLnBrk="0" hangingPunct="0">
              <a:defRPr sz="1600" b="1">
                <a:solidFill>
                  <a:schemeClr val="tx1"/>
                </a:solidFill>
                <a:latin typeface="Arial" panose="020B0604020202020204" pitchFamily="34" charset="0"/>
                <a:ea typeface="华文楷体" panose="02010600040101010101" pitchFamily="2" charset="-122"/>
              </a:defRPr>
            </a:lvl2pPr>
            <a:lvl3pPr marL="1143000" indent="-228600" defTabSz="895350" eaLnBrk="0" hangingPunct="0">
              <a:defRPr sz="1600" b="1">
                <a:solidFill>
                  <a:schemeClr val="tx1"/>
                </a:solidFill>
                <a:latin typeface="Arial" panose="020B0604020202020204" pitchFamily="34" charset="0"/>
                <a:ea typeface="华文楷体" panose="02010600040101010101" pitchFamily="2" charset="-122"/>
              </a:defRPr>
            </a:lvl3pPr>
            <a:lvl4pPr marL="1600200" indent="-228600" defTabSz="895350" eaLnBrk="0" hangingPunct="0">
              <a:defRPr sz="1600" b="1">
                <a:solidFill>
                  <a:schemeClr val="tx1"/>
                </a:solidFill>
                <a:latin typeface="Arial" panose="020B0604020202020204" pitchFamily="34" charset="0"/>
                <a:ea typeface="华文楷体" panose="02010600040101010101" pitchFamily="2" charset="-122"/>
              </a:defRPr>
            </a:lvl4pPr>
            <a:lvl5pPr marL="2057400" indent="-228600" defTabSz="895350" eaLnBrk="0" hangingPunct="0">
              <a:defRPr sz="1600" b="1">
                <a:solidFill>
                  <a:schemeClr val="tx1"/>
                </a:solidFill>
                <a:latin typeface="Arial" panose="020B0604020202020204" pitchFamily="34" charset="0"/>
                <a:ea typeface="华文楷体" panose="02010600040101010101" pitchFamily="2" charset="-122"/>
              </a:defRPr>
            </a:lvl5pPr>
            <a:lvl6pPr marL="2514600" indent="-228600" algn="ctr" defTabSz="895350"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6pPr>
            <a:lvl7pPr marL="2971800" indent="-228600" algn="ctr" defTabSz="895350"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7pPr>
            <a:lvl8pPr marL="3429000" indent="-228600" algn="ctr" defTabSz="895350"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8pPr>
            <a:lvl9pPr marL="3886200" indent="-228600" algn="ctr" defTabSz="895350"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9pPr>
          </a:lstStyle>
          <a:p>
            <a:pPr algn="r" eaLnBrk="1" hangingPunct="1">
              <a:spcAft>
                <a:spcPct val="50000"/>
              </a:spcAft>
              <a:buClr>
                <a:schemeClr val="tx2"/>
              </a:buClr>
              <a:defRPr/>
            </a:pPr>
            <a:endParaRPr lang="zh-CN" altLang="en-US" sz="800" b="0">
              <a:cs typeface="Arial" panose="020B0604020202020204" pitchFamily="34" charset="0"/>
            </a:endParaRPr>
          </a:p>
        </p:txBody>
      </p:sp>
      <p:sp>
        <p:nvSpPr>
          <p:cNvPr id="15" name="SlideBottomBar"/>
          <p:cNvSpPr>
            <a:spLocks noChangeArrowheads="1"/>
          </p:cNvSpPr>
          <p:nvPr userDrawn="1"/>
        </p:nvSpPr>
        <p:spPr bwMode="auto">
          <a:xfrm>
            <a:off x="0" y="6425529"/>
            <a:ext cx="9144000" cy="438950"/>
          </a:xfrm>
          <a:prstGeom prst="rect">
            <a:avLst/>
          </a:prstGeom>
          <a:solidFill>
            <a:srgbClr val="C7DFFB"/>
          </a:solidFill>
          <a:ln>
            <a:noFill/>
          </a:ln>
        </p:spPr>
        <p:txBody>
          <a:bodyPr wrap="none" lIns="95163" tIns="47582" rIns="95163" bIns="4758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Aft>
                <a:spcPct val="50000"/>
              </a:spcAft>
              <a:buClr>
                <a:schemeClr val="tx2"/>
              </a:buClr>
              <a:buFont typeface="Arial" panose="020B0604020202020204" pitchFamily="34" charset="0"/>
              <a:buNone/>
              <a:defRPr/>
            </a:pPr>
            <a:endParaRPr lang="zh-CN" altLang="en-US" sz="1200">
              <a:latin typeface="华文仿宋" panose="02010600040101010101" pitchFamily="2" charset="-122"/>
              <a:ea typeface="华文仿宋" panose="02010600040101010101" pitchFamily="2" charset="-122"/>
              <a:sym typeface="华文仿宋" panose="02010600040101010101" pitchFamily="2" charset="-122"/>
            </a:endParaRPr>
          </a:p>
        </p:txBody>
      </p:sp>
      <p:sp>
        <p:nvSpPr>
          <p:cNvPr id="16" name="SlideLogoSeparator"/>
          <p:cNvSpPr>
            <a:spLocks noChangeArrowheads="1"/>
          </p:cNvSpPr>
          <p:nvPr userDrawn="1"/>
        </p:nvSpPr>
        <p:spPr bwMode="auto">
          <a:xfrm>
            <a:off x="8396577" y="6536472"/>
            <a:ext cx="89768" cy="215444"/>
          </a:xfrm>
          <a:prstGeom prst="rect">
            <a:avLst/>
          </a:prstGeom>
          <a:noFill/>
          <a:ln>
            <a:noFill/>
          </a:ln>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defRPr/>
            </a:pPr>
            <a:r>
              <a:rPr lang="en-US" sz="1400" dirty="0">
                <a:solidFill>
                  <a:srgbClr val="000000"/>
                </a:solidFill>
                <a:latin typeface="华文仿宋" panose="02010600040101010101" pitchFamily="2" charset="-122"/>
                <a:ea typeface="华文仿宋" panose="02010600040101010101" pitchFamily="2" charset="-122"/>
                <a:sym typeface="华文仿宋" panose="02010600040101010101" pitchFamily="2" charset="-122"/>
              </a:rPr>
              <a:t>|</a:t>
            </a:r>
            <a:endParaRPr lang="zh-CN" altLang="en-US" sz="1400" dirty="0">
              <a:latin typeface="华文仿宋" panose="02010600040101010101" pitchFamily="2" charset="-122"/>
              <a:ea typeface="华文仿宋" panose="02010600040101010101" pitchFamily="2" charset="-122"/>
            </a:endParaRPr>
          </a:p>
        </p:txBody>
      </p:sp>
      <p:sp>
        <p:nvSpPr>
          <p:cNvPr id="2" name="标题 1"/>
          <p:cNvSpPr>
            <a:spLocks noGrp="1"/>
          </p:cNvSpPr>
          <p:nvPr>
            <p:ph type="title"/>
          </p:nvPr>
        </p:nvSpPr>
        <p:spPr>
          <a:xfrm>
            <a:off x="1620" y="102980"/>
            <a:ext cx="9144000" cy="439639"/>
          </a:xfrm>
          <a:prstGeom prst="rect">
            <a:avLst/>
          </a:prstGeom>
          <a:solidFill>
            <a:srgbClr val="002060"/>
          </a:solidFill>
        </p:spPr>
        <p:txBody>
          <a:bodyPr/>
          <a:lstStyle>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5" name="灯片编号占位符 2"/>
          <p:cNvSpPr>
            <a:spLocks noGrp="1"/>
          </p:cNvSpPr>
          <p:nvPr>
            <p:ph type="sldNum" sz="quarter" idx="10"/>
          </p:nvPr>
        </p:nvSpPr>
        <p:spPr>
          <a:xfrm>
            <a:off x="8573818" y="6553490"/>
            <a:ext cx="466514" cy="168453"/>
          </a:xfrm>
          <a:prstGeom prst="rect">
            <a:avLst/>
          </a:prstGeom>
        </p:spPr>
        <p:txBody>
          <a:bodyPr vert="horz" wrap="square" lIns="93270" tIns="46635" rIns="93270" bIns="46635" numCol="1" anchor="ctr" anchorCtr="0" compatLnSpc="1">
            <a:prstTxWarp prst="textNoShape">
              <a:avLst/>
            </a:prstTxWarp>
          </a:bodyPr>
          <a:lstStyle>
            <a:lvl1pPr>
              <a:defRPr sz="1400" b="0" smtClean="0">
                <a:latin typeface="华文仿宋" pitchFamily="2" charset="-122"/>
                <a:ea typeface="华文仿宋" pitchFamily="2" charset="-122"/>
              </a:defRPr>
            </a:lvl1pPr>
          </a:lstStyle>
          <a:p>
            <a:pPr>
              <a:defRPr/>
            </a:pPr>
            <a:fld id="{0FA92194-C40E-415A-9FE0-5AFCEC105B4A}" type="slidenum">
              <a:rPr lang="zh-CN" altLang="en-US"/>
              <a:pPr>
                <a:defRPr/>
              </a:pPr>
              <a:t>‹#›</a:t>
            </a:fld>
            <a:endParaRPr lang="en-US" altLang="zh-CN"/>
          </a:p>
        </p:txBody>
      </p:sp>
    </p:spTree>
    <p:extLst>
      <p:ext uri="{BB962C8B-B14F-4D97-AF65-F5344CB8AC3E}">
        <p14:creationId xmlns:p14="http://schemas.microsoft.com/office/powerpoint/2010/main" val="3109217468"/>
      </p:ext>
    </p:extLst>
  </p:cSld>
  <p:clrMapOvr>
    <a:masterClrMapping/>
  </p:clrMapOvr>
  <p:transition spd="med">
    <p:cover dir="ld"/>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2_自定义版式">
    <p:spTree>
      <p:nvGrpSpPr>
        <p:cNvPr id="1" name=""/>
        <p:cNvGrpSpPr/>
        <p:nvPr/>
      </p:nvGrpSpPr>
      <p:grpSpPr>
        <a:xfrm>
          <a:off x="0" y="0"/>
          <a:ext cx="0" cy="0"/>
          <a:chOff x="0" y="0"/>
          <a:chExt cx="0" cy="0"/>
        </a:xfrm>
      </p:grpSpPr>
      <p:graphicFrame>
        <p:nvGraphicFramePr>
          <p:cNvPr id="3" name="对象 13" hidden="1"/>
          <p:cNvGraphicFramePr>
            <a:graphicFrameLocks/>
          </p:cNvGraphicFramePr>
          <p:nvPr userDrawn="1">
            <p:custDataLst>
              <p:tags r:id="rId2"/>
            </p:custDataLst>
          </p:nvPr>
        </p:nvGraphicFramePr>
        <p:xfrm>
          <a:off x="1624" y="1625"/>
          <a:ext cx="1619" cy="1619"/>
        </p:xfrm>
        <a:graphic>
          <a:graphicData uri="http://schemas.openxmlformats.org/presentationml/2006/ole">
            <mc:AlternateContent xmlns:mc="http://schemas.openxmlformats.org/markup-compatibility/2006">
              <mc:Choice xmlns:v="urn:schemas-microsoft-com:vml" Requires="v">
                <p:oleObj spid="_x0000_s22534" name="think-cell 幻灯片" r:id="rId4" imgW="421" imgH="423" progId="TCLayout.ActiveDocument.1">
                  <p:embed/>
                </p:oleObj>
              </mc:Choice>
              <mc:Fallback>
                <p:oleObj name="think-cell 幻灯片" r:id="rId4" imgW="421" imgH="423" progId="TCLayout.ActiveDocument.1">
                  <p:embed/>
                  <p:pic>
                    <p:nvPicPr>
                      <p:cNvPr id="3" name="对象 13" hidden="1"/>
                      <p:cNvPicPr>
                        <a:picLocks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624" y="1625"/>
                        <a:ext cx="1619" cy="1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4" name="McK 1. On-page tracker" hidden="1"/>
          <p:cNvSpPr>
            <a:spLocks noChangeArrowheads="1"/>
          </p:cNvSpPr>
          <p:nvPr/>
        </p:nvSpPr>
        <p:spPr bwMode="auto">
          <a:xfrm>
            <a:off x="121488" y="27537"/>
            <a:ext cx="859210" cy="215444"/>
          </a:xfrm>
          <a:prstGeom prst="rect">
            <a:avLst/>
          </a:prstGeom>
          <a:noFill/>
          <a:ln>
            <a:noFill/>
          </a:ln>
        </p:spPr>
        <p:txBody>
          <a:bodyPr wrap="none" lIns="0" tIns="0" rIns="0" bIns="0">
            <a:spAutoFit/>
          </a:bodyPr>
          <a:lstStyle>
            <a:lvl1pPr eaLnBrk="0" hangingPunct="0">
              <a:defRPr sz="1600" b="1">
                <a:solidFill>
                  <a:schemeClr val="tx1"/>
                </a:solidFill>
                <a:latin typeface="Arial" panose="020B0604020202020204" pitchFamily="34" charset="0"/>
                <a:ea typeface="华文楷体" panose="02010600040101010101" pitchFamily="2" charset="-122"/>
              </a:defRPr>
            </a:lvl1pPr>
            <a:lvl2pPr marL="742950" indent="-285750" eaLnBrk="0" hangingPunct="0">
              <a:defRPr sz="1600" b="1">
                <a:solidFill>
                  <a:schemeClr val="tx1"/>
                </a:solidFill>
                <a:latin typeface="Arial" panose="020B0604020202020204" pitchFamily="34" charset="0"/>
                <a:ea typeface="华文楷体" panose="02010600040101010101" pitchFamily="2" charset="-122"/>
              </a:defRPr>
            </a:lvl2pPr>
            <a:lvl3pPr marL="1143000" indent="-228600" eaLnBrk="0" hangingPunct="0">
              <a:defRPr sz="1600" b="1">
                <a:solidFill>
                  <a:schemeClr val="tx1"/>
                </a:solidFill>
                <a:latin typeface="Arial" panose="020B0604020202020204" pitchFamily="34" charset="0"/>
                <a:ea typeface="华文楷体" panose="02010600040101010101" pitchFamily="2" charset="-122"/>
              </a:defRPr>
            </a:lvl3pPr>
            <a:lvl4pPr marL="1600200" indent="-228600" eaLnBrk="0" hangingPunct="0">
              <a:defRPr sz="1600" b="1">
                <a:solidFill>
                  <a:schemeClr val="tx1"/>
                </a:solidFill>
                <a:latin typeface="Arial" panose="020B0604020202020204" pitchFamily="34" charset="0"/>
                <a:ea typeface="华文楷体" panose="02010600040101010101" pitchFamily="2" charset="-122"/>
              </a:defRPr>
            </a:lvl4pPr>
            <a:lvl5pPr marL="2057400" indent="-228600" eaLnBrk="0" hangingPunct="0">
              <a:defRPr sz="16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9pPr>
          </a:lstStyle>
          <a:p>
            <a:pPr eaLnBrk="1" hangingPunct="1">
              <a:defRPr/>
            </a:pPr>
            <a:r>
              <a:rPr lang="en-US" altLang="zh-CN" sz="1400" b="0">
                <a:solidFill>
                  <a:srgbClr val="808080"/>
                </a:solidFill>
              </a:rPr>
              <a:t>TRACKER</a:t>
            </a:r>
          </a:p>
        </p:txBody>
      </p:sp>
      <p:sp>
        <p:nvSpPr>
          <p:cNvPr id="5" name="McK 3. Unit of measure" hidden="1"/>
          <p:cNvSpPr txBox="1">
            <a:spLocks noChangeArrowheads="1"/>
          </p:cNvSpPr>
          <p:nvPr/>
        </p:nvSpPr>
        <p:spPr bwMode="auto">
          <a:xfrm>
            <a:off x="121490" y="542615"/>
            <a:ext cx="3730492" cy="219820"/>
          </a:xfrm>
          <a:prstGeom prst="rect">
            <a:avLst/>
          </a:prstGeom>
          <a:noFill/>
          <a:ln>
            <a:noFill/>
          </a:ln>
          <a:effectLst/>
        </p:spPr>
        <p:txBody>
          <a:bodyPr lIns="0" tIns="0" rIns="0" bIns="0">
            <a:spAutoFit/>
          </a:bodyPr>
          <a:lstStyle>
            <a:lvl1pPr algn="l" defTabSz="895350">
              <a:spcAft>
                <a:spcPct val="0"/>
              </a:spcAft>
              <a:defRPr sz="2400">
                <a:solidFill>
                  <a:schemeClr val="tx1"/>
                </a:solidFill>
                <a:latin typeface="Arial" charset="0"/>
              </a:defRPr>
            </a:lvl1pPr>
            <a:lvl2pPr marL="447675" algn="l" defTabSz="895350">
              <a:spcAft>
                <a:spcPct val="0"/>
              </a:spcAft>
              <a:defRPr sz="2400">
                <a:solidFill>
                  <a:schemeClr val="tx1"/>
                </a:solidFill>
                <a:latin typeface="Arial" charset="0"/>
              </a:defRPr>
            </a:lvl2pPr>
            <a:lvl3pPr marL="895350" algn="l" defTabSz="895350">
              <a:spcAft>
                <a:spcPct val="0"/>
              </a:spcAft>
              <a:defRPr sz="2400">
                <a:solidFill>
                  <a:schemeClr val="tx1"/>
                </a:solidFill>
                <a:latin typeface="Arial" charset="0"/>
              </a:defRPr>
            </a:lvl3pPr>
            <a:lvl4pPr marL="1344613" algn="l" defTabSz="895350">
              <a:spcAft>
                <a:spcPct val="0"/>
              </a:spcAft>
              <a:defRPr sz="2400">
                <a:solidFill>
                  <a:schemeClr val="tx1"/>
                </a:solidFill>
                <a:latin typeface="Arial" charset="0"/>
              </a:defRPr>
            </a:lvl4pPr>
            <a:lvl5pPr marL="1792288" algn="l" defTabSz="895350">
              <a:spcAft>
                <a:spcPct val="0"/>
              </a:spcAft>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eaLnBrk="1" hangingPunct="1">
              <a:defRPr/>
            </a:pPr>
            <a:r>
              <a:rPr lang="en-US" altLang="zh-CN" sz="1400" b="0">
                <a:solidFill>
                  <a:srgbClr val="808080"/>
                </a:solidFill>
                <a:ea typeface="华文楷体" panose="02010600040101010101" pitchFamily="2" charset="-122"/>
              </a:rPr>
              <a:t>Unit of measure</a:t>
            </a:r>
          </a:p>
        </p:txBody>
      </p:sp>
      <p:grpSp>
        <p:nvGrpSpPr>
          <p:cNvPr id="6" name="McK Slide Elements"/>
          <p:cNvGrpSpPr>
            <a:grpSpLocks/>
          </p:cNvGrpSpPr>
          <p:nvPr userDrawn="1"/>
        </p:nvGrpSpPr>
        <p:grpSpPr bwMode="auto">
          <a:xfrm>
            <a:off x="121490" y="6202006"/>
            <a:ext cx="8722840" cy="521558"/>
            <a:chOff x="75" y="3829"/>
            <a:chExt cx="5385" cy="322"/>
          </a:xfrm>
        </p:grpSpPr>
        <p:sp>
          <p:nvSpPr>
            <p:cNvPr id="7" name="McK 4. Footnote" hidden="1"/>
            <p:cNvSpPr txBox="1">
              <a:spLocks noChangeArrowheads="1"/>
            </p:cNvSpPr>
            <p:nvPr userDrawn="1"/>
          </p:nvSpPr>
          <p:spPr bwMode="auto">
            <a:xfrm>
              <a:off x="75" y="3829"/>
              <a:ext cx="5385" cy="97"/>
            </a:xfrm>
            <a:prstGeom prst="rect">
              <a:avLst/>
            </a:prstGeom>
            <a:noFill/>
            <a:ln>
              <a:noFill/>
            </a:ln>
            <a:effectLst/>
          </p:spPr>
          <p:txBody>
            <a:bodyPr lIns="0" tIns="0" rIns="0" bIns="0" anchor="b">
              <a:spAutoFit/>
            </a:bodyPr>
            <a:lstStyle>
              <a:lvl1pPr marL="104775" indent="-104775" algn="l" defTabSz="895350">
                <a:spcAft>
                  <a:spcPct val="0"/>
                </a:spcAft>
                <a:defRPr sz="2400">
                  <a:solidFill>
                    <a:schemeClr val="tx1"/>
                  </a:solidFill>
                  <a:latin typeface="Arial" charset="0"/>
                </a:defRPr>
              </a:lvl1pPr>
              <a:lvl2pPr marL="1031875" algn="l" defTabSz="895350">
                <a:spcAft>
                  <a:spcPct val="0"/>
                </a:spcAft>
                <a:defRPr sz="2400">
                  <a:solidFill>
                    <a:schemeClr val="tx1"/>
                  </a:solidFill>
                  <a:latin typeface="Arial" charset="0"/>
                </a:defRPr>
              </a:lvl2pPr>
              <a:lvl3pPr marL="1217613" algn="l" defTabSz="895350">
                <a:spcAft>
                  <a:spcPct val="0"/>
                </a:spcAft>
                <a:defRPr sz="2400">
                  <a:solidFill>
                    <a:schemeClr val="tx1"/>
                  </a:solidFill>
                  <a:latin typeface="Arial" charset="0"/>
                </a:defRPr>
              </a:lvl3pPr>
              <a:lvl4pPr marL="1404938" algn="l" defTabSz="895350">
                <a:spcAft>
                  <a:spcPct val="0"/>
                </a:spcAft>
                <a:defRPr sz="2400">
                  <a:solidFill>
                    <a:schemeClr val="tx1"/>
                  </a:solidFill>
                  <a:latin typeface="Arial" charset="0"/>
                </a:defRPr>
              </a:lvl4pPr>
              <a:lvl5pPr marL="1792288" algn="l" defTabSz="895350">
                <a:spcAft>
                  <a:spcPct val="0"/>
                </a:spcAft>
                <a:defRPr sz="2400">
                  <a:solidFill>
                    <a:schemeClr val="tx1"/>
                  </a:solidFill>
                  <a:latin typeface="Arial" charset="0"/>
                </a:defRPr>
              </a:lvl5pPr>
              <a:lvl6pPr marL="2249488" defTabSz="895350" fontAlgn="base">
                <a:spcBef>
                  <a:spcPct val="0"/>
                </a:spcBef>
                <a:spcAft>
                  <a:spcPct val="0"/>
                </a:spcAft>
                <a:defRPr sz="2400">
                  <a:solidFill>
                    <a:schemeClr val="tx1"/>
                  </a:solidFill>
                  <a:latin typeface="Arial" charset="0"/>
                </a:defRPr>
              </a:lvl6pPr>
              <a:lvl7pPr marL="2706688" defTabSz="895350" fontAlgn="base">
                <a:spcBef>
                  <a:spcPct val="0"/>
                </a:spcBef>
                <a:spcAft>
                  <a:spcPct val="0"/>
                </a:spcAft>
                <a:defRPr sz="2400">
                  <a:solidFill>
                    <a:schemeClr val="tx1"/>
                  </a:solidFill>
                  <a:latin typeface="Arial" charset="0"/>
                </a:defRPr>
              </a:lvl7pPr>
              <a:lvl8pPr marL="3163888" defTabSz="895350" fontAlgn="base">
                <a:spcBef>
                  <a:spcPct val="0"/>
                </a:spcBef>
                <a:spcAft>
                  <a:spcPct val="0"/>
                </a:spcAft>
                <a:defRPr sz="2400">
                  <a:solidFill>
                    <a:schemeClr val="tx1"/>
                  </a:solidFill>
                  <a:latin typeface="Arial" charset="0"/>
                </a:defRPr>
              </a:lvl8pPr>
              <a:lvl9pPr marL="3621088" defTabSz="895350" fontAlgn="base">
                <a:spcBef>
                  <a:spcPct val="0"/>
                </a:spcBef>
                <a:spcAft>
                  <a:spcPct val="0"/>
                </a:spcAft>
                <a:defRPr sz="2400">
                  <a:solidFill>
                    <a:schemeClr val="tx1"/>
                  </a:solidFill>
                  <a:latin typeface="Arial" charset="0"/>
                </a:defRPr>
              </a:lvl9pPr>
            </a:lstStyle>
            <a:p>
              <a:pPr eaLnBrk="1" hangingPunct="1">
                <a:defRPr/>
              </a:pPr>
              <a:r>
                <a:rPr lang="en-US" altLang="zh-CN" sz="1000" b="0">
                  <a:ea typeface="华文楷体" panose="02010600040101010101" pitchFamily="2" charset="-122"/>
                </a:rPr>
                <a:t>1 </a:t>
              </a:r>
              <a:r>
                <a:rPr lang="zh-CN" altLang="en-US" sz="1000" b="0">
                  <a:ea typeface="华文楷体" panose="02010600040101010101" pitchFamily="2" charset="-122"/>
                </a:rPr>
                <a:t>注</a:t>
              </a:r>
              <a:endParaRPr lang="en-US" altLang="zh-CN" sz="1000" b="0">
                <a:ea typeface="华文楷体" panose="02010600040101010101" pitchFamily="2" charset="-122"/>
              </a:endParaRPr>
            </a:p>
          </p:txBody>
        </p:sp>
        <p:sp>
          <p:nvSpPr>
            <p:cNvPr id="8" name="McK 5. Source" hidden="1"/>
            <p:cNvSpPr>
              <a:spLocks noChangeArrowheads="1"/>
            </p:cNvSpPr>
            <p:nvPr userDrawn="1"/>
          </p:nvSpPr>
          <p:spPr bwMode="auto">
            <a:xfrm>
              <a:off x="75" y="4054"/>
              <a:ext cx="4323" cy="97"/>
            </a:xfrm>
            <a:prstGeom prst="rect">
              <a:avLst/>
            </a:prstGeom>
            <a:noFill/>
            <a:ln>
              <a:noFill/>
            </a:ln>
          </p:spPr>
          <p:txBody>
            <a:bodyPr lIns="0" tIns="0" rIns="0" bIns="0" anchor="ctr">
              <a:spAutoFit/>
            </a:bodyPr>
            <a:lstStyle>
              <a:lvl1pPr marL="633413" indent="-633413"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1pPr>
              <a:lvl2pPr marL="742950" indent="-285750"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2pPr>
              <a:lvl3pPr marL="1143000" indent="-228600"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3pPr>
              <a:lvl4pPr marL="1600200" indent="-228600"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4pPr>
              <a:lvl5pPr marL="2057400" indent="-228600" defTabSz="895350" eaLnBrk="0" hangingPunct="0">
                <a:tabLst>
                  <a:tab pos="633413" algn="l"/>
                </a:tabLst>
                <a:defRPr sz="1600" b="1">
                  <a:solidFill>
                    <a:schemeClr val="tx1"/>
                  </a:solidFill>
                  <a:latin typeface="Arial" panose="020B0604020202020204" pitchFamily="34" charset="0"/>
                  <a:ea typeface="华文楷体" panose="02010600040101010101" pitchFamily="2" charset="-122"/>
                </a:defRPr>
              </a:lvl5pPr>
              <a:lvl6pPr marL="2514600" indent="-228600" algn="ctr" defTabSz="895350" eaLnBrk="0" fontAlgn="base" hangingPunct="0">
                <a:spcBef>
                  <a:spcPct val="0"/>
                </a:spcBef>
                <a:spcAft>
                  <a:spcPct val="50000"/>
                </a:spcAft>
                <a:buClr>
                  <a:schemeClr val="tx2"/>
                </a:buClr>
                <a:tabLst>
                  <a:tab pos="633413" algn="l"/>
                </a:tabLst>
                <a:defRPr sz="1600" b="1">
                  <a:solidFill>
                    <a:schemeClr val="tx1"/>
                  </a:solidFill>
                  <a:latin typeface="Arial" panose="020B0604020202020204" pitchFamily="34" charset="0"/>
                  <a:ea typeface="华文楷体" panose="02010600040101010101" pitchFamily="2" charset="-122"/>
                </a:defRPr>
              </a:lvl6pPr>
              <a:lvl7pPr marL="2971800" indent="-228600" algn="ctr" defTabSz="895350" eaLnBrk="0" fontAlgn="base" hangingPunct="0">
                <a:spcBef>
                  <a:spcPct val="0"/>
                </a:spcBef>
                <a:spcAft>
                  <a:spcPct val="50000"/>
                </a:spcAft>
                <a:buClr>
                  <a:schemeClr val="tx2"/>
                </a:buClr>
                <a:tabLst>
                  <a:tab pos="633413" algn="l"/>
                </a:tabLst>
                <a:defRPr sz="1600" b="1">
                  <a:solidFill>
                    <a:schemeClr val="tx1"/>
                  </a:solidFill>
                  <a:latin typeface="Arial" panose="020B0604020202020204" pitchFamily="34" charset="0"/>
                  <a:ea typeface="华文楷体" panose="02010600040101010101" pitchFamily="2" charset="-122"/>
                </a:defRPr>
              </a:lvl7pPr>
              <a:lvl8pPr marL="3429000" indent="-228600" algn="ctr" defTabSz="895350" eaLnBrk="0" fontAlgn="base" hangingPunct="0">
                <a:spcBef>
                  <a:spcPct val="0"/>
                </a:spcBef>
                <a:spcAft>
                  <a:spcPct val="50000"/>
                </a:spcAft>
                <a:buClr>
                  <a:schemeClr val="tx2"/>
                </a:buClr>
                <a:tabLst>
                  <a:tab pos="633413" algn="l"/>
                </a:tabLst>
                <a:defRPr sz="1600" b="1">
                  <a:solidFill>
                    <a:schemeClr val="tx1"/>
                  </a:solidFill>
                  <a:latin typeface="Arial" panose="020B0604020202020204" pitchFamily="34" charset="0"/>
                  <a:ea typeface="华文楷体" panose="02010600040101010101" pitchFamily="2" charset="-122"/>
                </a:defRPr>
              </a:lvl8pPr>
              <a:lvl9pPr marL="3886200" indent="-228600" algn="ctr" defTabSz="895350" eaLnBrk="0" fontAlgn="base" hangingPunct="0">
                <a:spcBef>
                  <a:spcPct val="0"/>
                </a:spcBef>
                <a:spcAft>
                  <a:spcPct val="50000"/>
                </a:spcAft>
                <a:buClr>
                  <a:schemeClr val="tx2"/>
                </a:buClr>
                <a:tabLst>
                  <a:tab pos="633413" algn="l"/>
                </a:tabLst>
                <a:defRPr sz="1600" b="1">
                  <a:solidFill>
                    <a:schemeClr val="tx1"/>
                  </a:solidFill>
                  <a:latin typeface="Arial" panose="020B0604020202020204" pitchFamily="34" charset="0"/>
                  <a:ea typeface="华文楷体" panose="02010600040101010101" pitchFamily="2" charset="-122"/>
                </a:defRPr>
              </a:lvl9pPr>
            </a:lstStyle>
            <a:p>
              <a:pPr eaLnBrk="1" hangingPunct="1">
                <a:defRPr/>
              </a:pPr>
              <a:r>
                <a:rPr lang="zh-CN" altLang="en-US" sz="1000" b="0">
                  <a:solidFill>
                    <a:srgbClr val="000000"/>
                  </a:solidFill>
                </a:rPr>
                <a:t>资料来源：</a:t>
              </a:r>
              <a:endParaRPr lang="en-US" altLang="zh-CN" sz="1000" b="0">
                <a:solidFill>
                  <a:srgbClr val="000000"/>
                </a:solidFill>
              </a:endParaRPr>
            </a:p>
          </p:txBody>
        </p:sp>
      </p:grpSp>
      <p:grpSp>
        <p:nvGrpSpPr>
          <p:cNvPr id="9" name="ACET" hidden="1"/>
          <p:cNvGrpSpPr>
            <a:grpSpLocks/>
          </p:cNvGrpSpPr>
          <p:nvPr/>
        </p:nvGrpSpPr>
        <p:grpSpPr bwMode="auto">
          <a:xfrm>
            <a:off x="1482158" y="1158119"/>
            <a:ext cx="4350892" cy="510219"/>
            <a:chOff x="915" y="715"/>
            <a:chExt cx="2686" cy="315"/>
          </a:xfrm>
        </p:grpSpPr>
        <p:cxnSp>
          <p:nvCxnSpPr>
            <p:cNvPr id="10" name="AutoShape 249" hidden="1"/>
            <p:cNvCxnSpPr>
              <a:cxnSpLocks noChangeShapeType="1"/>
            </p:cNvCxnSpPr>
            <p:nvPr/>
          </p:nvCxnSpPr>
          <p:spPr bwMode="auto">
            <a:xfrm>
              <a:off x="915" y="1030"/>
              <a:ext cx="2686" cy="0"/>
            </a:xfrm>
            <a:prstGeom prst="straightConnector1">
              <a:avLst/>
            </a:prstGeom>
            <a:noFill/>
            <a:ln w="9525">
              <a:solidFill>
                <a:schemeClr val="tx1"/>
              </a:solidFill>
              <a:round/>
              <a:headEnd/>
              <a:tailEnd/>
            </a:ln>
            <a:extLst>
              <a:ext uri="{909E8E84-426E-40DD-AFC4-6F175D3DCCD1}">
                <a14:hiddenFill xmlns:a14="http://schemas.microsoft.com/office/drawing/2010/main">
                  <a:noFill/>
                </a14:hiddenFill>
              </a:ext>
            </a:extLst>
          </p:spPr>
        </p:cxnSp>
        <p:sp>
          <p:nvSpPr>
            <p:cNvPr id="11" name="AutoShape 250" hidden="1"/>
            <p:cNvSpPr>
              <a:spLocks noChangeArrowheads="1"/>
            </p:cNvSpPr>
            <p:nvPr/>
          </p:nvSpPr>
          <p:spPr bwMode="auto">
            <a:xfrm>
              <a:off x="915" y="715"/>
              <a:ext cx="2686" cy="315"/>
            </a:xfrm>
            <a:prstGeom prst="leftRightArrow">
              <a:avLst>
                <a:gd name="adj1" fmla="val 100000"/>
                <a:gd name="adj2" fmla="val 0"/>
              </a:avLst>
            </a:prstGeom>
            <a:noFill/>
            <a:ln>
              <a:noFill/>
            </a:ln>
          </p:spPr>
          <p:txBody>
            <a:bodyPr lIns="0" tIns="0" rIns="0" bIns="18278" anchor="b">
              <a:spAutoFit/>
            </a:bodyPr>
            <a:lstStyle>
              <a:lvl1pPr eaLnBrk="0" hangingPunct="0">
                <a:defRPr sz="1600" b="1">
                  <a:solidFill>
                    <a:schemeClr val="tx1"/>
                  </a:solidFill>
                  <a:latin typeface="Arial" panose="020B0604020202020204" pitchFamily="34" charset="0"/>
                  <a:ea typeface="华文楷体" panose="02010600040101010101" pitchFamily="2" charset="-122"/>
                </a:defRPr>
              </a:lvl1pPr>
              <a:lvl2pPr marL="742950" indent="-285750" eaLnBrk="0" hangingPunct="0">
                <a:defRPr sz="1600" b="1">
                  <a:solidFill>
                    <a:schemeClr val="tx1"/>
                  </a:solidFill>
                  <a:latin typeface="Arial" panose="020B0604020202020204" pitchFamily="34" charset="0"/>
                  <a:ea typeface="华文楷体" panose="02010600040101010101" pitchFamily="2" charset="-122"/>
                </a:defRPr>
              </a:lvl2pPr>
              <a:lvl3pPr marL="1143000" indent="-228600" eaLnBrk="0" hangingPunct="0">
                <a:defRPr sz="1600" b="1">
                  <a:solidFill>
                    <a:schemeClr val="tx1"/>
                  </a:solidFill>
                  <a:latin typeface="Arial" panose="020B0604020202020204" pitchFamily="34" charset="0"/>
                  <a:ea typeface="华文楷体" panose="02010600040101010101" pitchFamily="2" charset="-122"/>
                </a:defRPr>
              </a:lvl3pPr>
              <a:lvl4pPr marL="1600200" indent="-228600" eaLnBrk="0" hangingPunct="0">
                <a:defRPr sz="1600" b="1">
                  <a:solidFill>
                    <a:schemeClr val="tx1"/>
                  </a:solidFill>
                  <a:latin typeface="Arial" panose="020B0604020202020204" pitchFamily="34" charset="0"/>
                  <a:ea typeface="华文楷体" panose="02010600040101010101" pitchFamily="2" charset="-122"/>
                </a:defRPr>
              </a:lvl4pPr>
              <a:lvl5pPr marL="2057400" indent="-228600" eaLnBrk="0" hangingPunct="0">
                <a:defRPr sz="1600" b="1">
                  <a:solidFill>
                    <a:schemeClr val="tx1"/>
                  </a:solidFill>
                  <a:latin typeface="Arial" panose="020B0604020202020204" pitchFamily="34" charset="0"/>
                  <a:ea typeface="华文楷体" panose="02010600040101010101" pitchFamily="2" charset="-122"/>
                </a:defRPr>
              </a:lvl5pPr>
              <a:lvl6pPr marL="25146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6pPr>
              <a:lvl7pPr marL="29718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7pPr>
              <a:lvl8pPr marL="34290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8pPr>
              <a:lvl9pPr marL="3886200" indent="-228600" algn="ctr"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9pPr>
            </a:lstStyle>
            <a:p>
              <a:pPr eaLnBrk="1" hangingPunct="1">
                <a:defRPr/>
              </a:pPr>
              <a:r>
                <a:rPr lang="en-US" altLang="zh-CN" sz="1600"/>
                <a:t>Title</a:t>
              </a:r>
            </a:p>
            <a:p>
              <a:pPr eaLnBrk="1" hangingPunct="1">
                <a:defRPr/>
              </a:pPr>
              <a:r>
                <a:rPr lang="en-US" altLang="zh-CN" sz="1600" b="0">
                  <a:solidFill>
                    <a:srgbClr val="808080"/>
                  </a:solidFill>
                </a:rPr>
                <a:t>Unit of measure</a:t>
              </a:r>
            </a:p>
          </p:txBody>
        </p:sp>
      </p:grpSp>
      <p:sp>
        <p:nvSpPr>
          <p:cNvPr id="12" name="Working Draft" hidden="1"/>
          <p:cNvSpPr txBox="1">
            <a:spLocks noChangeArrowheads="1"/>
          </p:cNvSpPr>
          <p:nvPr/>
        </p:nvSpPr>
        <p:spPr bwMode="auto">
          <a:xfrm rot="5400000">
            <a:off x="8158181" y="2777863"/>
            <a:ext cx="1822615" cy="92333"/>
          </a:xfrm>
          <a:prstGeom prst="rect">
            <a:avLst/>
          </a:prstGeom>
          <a:noFill/>
          <a:ln>
            <a:noFill/>
          </a:ln>
          <a:effectLst/>
        </p:spPr>
        <p:txBody>
          <a:bodyPr wrap="none" lIns="0" tIns="0" rIns="0" bIns="0">
            <a:spAutoFit/>
          </a:bodyPr>
          <a:lstStyle>
            <a:lvl1pPr eaLnBrk="0" hangingPunct="0">
              <a:defRPr sz="1600" b="1">
                <a:solidFill>
                  <a:schemeClr val="tx1"/>
                </a:solidFill>
                <a:latin typeface="Arial" charset="0"/>
                <a:ea typeface="华文楷体" pitchFamily="2" charset="-122"/>
              </a:defRPr>
            </a:lvl1pPr>
            <a:lvl2pPr marL="742950" indent="-285750" eaLnBrk="0" hangingPunct="0">
              <a:defRPr sz="1600" b="1">
                <a:solidFill>
                  <a:schemeClr val="tx1"/>
                </a:solidFill>
                <a:latin typeface="Arial" charset="0"/>
                <a:ea typeface="华文楷体" pitchFamily="2" charset="-122"/>
              </a:defRPr>
            </a:lvl2pPr>
            <a:lvl3pPr marL="1143000" indent="-228600" eaLnBrk="0" hangingPunct="0">
              <a:defRPr sz="1600" b="1">
                <a:solidFill>
                  <a:schemeClr val="tx1"/>
                </a:solidFill>
                <a:latin typeface="Arial" charset="0"/>
                <a:ea typeface="华文楷体" pitchFamily="2" charset="-122"/>
              </a:defRPr>
            </a:lvl3pPr>
            <a:lvl4pPr marL="1600200" indent="-228600" eaLnBrk="0" hangingPunct="0">
              <a:defRPr sz="1600" b="1">
                <a:solidFill>
                  <a:schemeClr val="tx1"/>
                </a:solidFill>
                <a:latin typeface="Arial" charset="0"/>
                <a:ea typeface="华文楷体" pitchFamily="2" charset="-122"/>
              </a:defRPr>
            </a:lvl4pPr>
            <a:lvl5pPr marL="2057400" indent="-228600" eaLnBrk="0" hangingPunct="0">
              <a:defRPr sz="1600" b="1">
                <a:solidFill>
                  <a:schemeClr val="tx1"/>
                </a:solidFill>
                <a:latin typeface="Arial" charset="0"/>
                <a:ea typeface="华文楷体" pitchFamily="2" charset="-122"/>
              </a:defRPr>
            </a:lvl5pPr>
            <a:lvl6pPr marL="25146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6pPr>
            <a:lvl7pPr marL="29718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7pPr>
            <a:lvl8pPr marL="34290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8pPr>
            <a:lvl9pPr marL="38862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9pPr>
          </a:lstStyle>
          <a:p>
            <a:pPr eaLnBrk="1" hangingPunct="1">
              <a:defRPr/>
            </a:pPr>
            <a:r>
              <a:rPr lang="en-US" altLang="zh-CN" sz="600" b="0"/>
              <a:t>Working Draft - Last Modified 1/12/2012 10:47:34 PM</a:t>
            </a:r>
            <a:endParaRPr lang="en-US" altLang="zh-CN" sz="1600" b="0"/>
          </a:p>
        </p:txBody>
      </p:sp>
      <p:sp>
        <p:nvSpPr>
          <p:cNvPr id="13" name="Printed" hidden="1"/>
          <p:cNvSpPr txBox="1">
            <a:spLocks noChangeArrowheads="1"/>
          </p:cNvSpPr>
          <p:nvPr/>
        </p:nvSpPr>
        <p:spPr bwMode="auto">
          <a:xfrm rot="5400000">
            <a:off x="8946857" y="3932740"/>
            <a:ext cx="245260" cy="92333"/>
          </a:xfrm>
          <a:prstGeom prst="rect">
            <a:avLst/>
          </a:prstGeom>
          <a:noFill/>
          <a:ln>
            <a:noFill/>
          </a:ln>
          <a:effectLst/>
        </p:spPr>
        <p:txBody>
          <a:bodyPr wrap="none" lIns="0" tIns="0" rIns="0" bIns="0">
            <a:spAutoFit/>
          </a:bodyPr>
          <a:lstStyle>
            <a:lvl1pPr eaLnBrk="0" hangingPunct="0">
              <a:defRPr sz="1600" b="1">
                <a:solidFill>
                  <a:schemeClr val="tx1"/>
                </a:solidFill>
                <a:latin typeface="Arial" charset="0"/>
                <a:ea typeface="华文楷体" pitchFamily="2" charset="-122"/>
              </a:defRPr>
            </a:lvl1pPr>
            <a:lvl2pPr marL="742950" indent="-285750" eaLnBrk="0" hangingPunct="0">
              <a:defRPr sz="1600" b="1">
                <a:solidFill>
                  <a:schemeClr val="tx1"/>
                </a:solidFill>
                <a:latin typeface="Arial" charset="0"/>
                <a:ea typeface="华文楷体" pitchFamily="2" charset="-122"/>
              </a:defRPr>
            </a:lvl2pPr>
            <a:lvl3pPr marL="1143000" indent="-228600" eaLnBrk="0" hangingPunct="0">
              <a:defRPr sz="1600" b="1">
                <a:solidFill>
                  <a:schemeClr val="tx1"/>
                </a:solidFill>
                <a:latin typeface="Arial" charset="0"/>
                <a:ea typeface="华文楷体" pitchFamily="2" charset="-122"/>
              </a:defRPr>
            </a:lvl3pPr>
            <a:lvl4pPr marL="1600200" indent="-228600" eaLnBrk="0" hangingPunct="0">
              <a:defRPr sz="1600" b="1">
                <a:solidFill>
                  <a:schemeClr val="tx1"/>
                </a:solidFill>
                <a:latin typeface="Arial" charset="0"/>
                <a:ea typeface="华文楷体" pitchFamily="2" charset="-122"/>
              </a:defRPr>
            </a:lvl4pPr>
            <a:lvl5pPr marL="2057400" indent="-228600" eaLnBrk="0" hangingPunct="0">
              <a:defRPr sz="1600" b="1">
                <a:solidFill>
                  <a:schemeClr val="tx1"/>
                </a:solidFill>
                <a:latin typeface="Arial" charset="0"/>
                <a:ea typeface="华文楷体" pitchFamily="2" charset="-122"/>
              </a:defRPr>
            </a:lvl5pPr>
            <a:lvl6pPr marL="25146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6pPr>
            <a:lvl7pPr marL="29718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7pPr>
            <a:lvl8pPr marL="34290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8pPr>
            <a:lvl9pPr marL="3886200" indent="-228600" algn="ctr" eaLnBrk="0" fontAlgn="base" hangingPunct="0">
              <a:spcBef>
                <a:spcPct val="0"/>
              </a:spcBef>
              <a:spcAft>
                <a:spcPct val="50000"/>
              </a:spcAft>
              <a:buClr>
                <a:schemeClr val="tx2"/>
              </a:buClr>
              <a:defRPr sz="1600" b="1">
                <a:solidFill>
                  <a:schemeClr val="tx1"/>
                </a:solidFill>
                <a:latin typeface="Arial" charset="0"/>
                <a:ea typeface="华文楷体" pitchFamily="2" charset="-122"/>
              </a:defRPr>
            </a:lvl9pPr>
          </a:lstStyle>
          <a:p>
            <a:pPr eaLnBrk="1" hangingPunct="1">
              <a:defRPr/>
            </a:pPr>
            <a:r>
              <a:rPr lang="en-US" altLang="zh-CN" sz="600" b="0"/>
              <a:t>Printed</a:t>
            </a:r>
            <a:endParaRPr lang="en-US" altLang="zh-CN" sz="1600" b="0"/>
          </a:p>
        </p:txBody>
      </p:sp>
      <p:sp>
        <p:nvSpPr>
          <p:cNvPr id="14" name="doc id"/>
          <p:cNvSpPr>
            <a:spLocks noChangeArrowheads="1"/>
          </p:cNvSpPr>
          <p:nvPr/>
        </p:nvSpPr>
        <p:spPr bwMode="auto">
          <a:xfrm>
            <a:off x="8246609" y="37255"/>
            <a:ext cx="670614" cy="124720"/>
          </a:xfrm>
          <a:prstGeom prst="rect">
            <a:avLst/>
          </a:prstGeom>
          <a:noFill/>
          <a:ln>
            <a:noFill/>
          </a:ln>
        </p:spPr>
        <p:txBody>
          <a:bodyPr wrap="none" lIns="0" tIns="0" rIns="0" bIns="0"/>
          <a:lstStyle>
            <a:lvl1pPr defTabSz="895350" eaLnBrk="0" hangingPunct="0">
              <a:defRPr sz="1600" b="1">
                <a:solidFill>
                  <a:schemeClr val="tx1"/>
                </a:solidFill>
                <a:latin typeface="Arial" panose="020B0604020202020204" pitchFamily="34" charset="0"/>
                <a:ea typeface="华文楷体" panose="02010600040101010101" pitchFamily="2" charset="-122"/>
              </a:defRPr>
            </a:lvl1pPr>
            <a:lvl2pPr marL="742950" indent="-285750" defTabSz="895350" eaLnBrk="0" hangingPunct="0">
              <a:defRPr sz="1600" b="1">
                <a:solidFill>
                  <a:schemeClr val="tx1"/>
                </a:solidFill>
                <a:latin typeface="Arial" panose="020B0604020202020204" pitchFamily="34" charset="0"/>
                <a:ea typeface="华文楷体" panose="02010600040101010101" pitchFamily="2" charset="-122"/>
              </a:defRPr>
            </a:lvl2pPr>
            <a:lvl3pPr marL="1143000" indent="-228600" defTabSz="895350" eaLnBrk="0" hangingPunct="0">
              <a:defRPr sz="1600" b="1">
                <a:solidFill>
                  <a:schemeClr val="tx1"/>
                </a:solidFill>
                <a:latin typeface="Arial" panose="020B0604020202020204" pitchFamily="34" charset="0"/>
                <a:ea typeface="华文楷体" panose="02010600040101010101" pitchFamily="2" charset="-122"/>
              </a:defRPr>
            </a:lvl3pPr>
            <a:lvl4pPr marL="1600200" indent="-228600" defTabSz="895350" eaLnBrk="0" hangingPunct="0">
              <a:defRPr sz="1600" b="1">
                <a:solidFill>
                  <a:schemeClr val="tx1"/>
                </a:solidFill>
                <a:latin typeface="Arial" panose="020B0604020202020204" pitchFamily="34" charset="0"/>
                <a:ea typeface="华文楷体" panose="02010600040101010101" pitchFamily="2" charset="-122"/>
              </a:defRPr>
            </a:lvl4pPr>
            <a:lvl5pPr marL="2057400" indent="-228600" defTabSz="895350" eaLnBrk="0" hangingPunct="0">
              <a:defRPr sz="1600" b="1">
                <a:solidFill>
                  <a:schemeClr val="tx1"/>
                </a:solidFill>
                <a:latin typeface="Arial" panose="020B0604020202020204" pitchFamily="34" charset="0"/>
                <a:ea typeface="华文楷体" panose="02010600040101010101" pitchFamily="2" charset="-122"/>
              </a:defRPr>
            </a:lvl5pPr>
            <a:lvl6pPr marL="2514600" indent="-228600" algn="ctr" defTabSz="895350"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6pPr>
            <a:lvl7pPr marL="2971800" indent="-228600" algn="ctr" defTabSz="895350"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7pPr>
            <a:lvl8pPr marL="3429000" indent="-228600" algn="ctr" defTabSz="895350"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8pPr>
            <a:lvl9pPr marL="3886200" indent="-228600" algn="ctr" defTabSz="895350" eaLnBrk="0" fontAlgn="base" hangingPunct="0">
              <a:spcBef>
                <a:spcPct val="0"/>
              </a:spcBef>
              <a:spcAft>
                <a:spcPct val="50000"/>
              </a:spcAft>
              <a:buClr>
                <a:schemeClr val="tx2"/>
              </a:buClr>
              <a:defRPr sz="1600" b="1">
                <a:solidFill>
                  <a:schemeClr val="tx1"/>
                </a:solidFill>
                <a:latin typeface="Arial" panose="020B0604020202020204" pitchFamily="34" charset="0"/>
                <a:ea typeface="华文楷体" panose="02010600040101010101" pitchFamily="2" charset="-122"/>
              </a:defRPr>
            </a:lvl9pPr>
          </a:lstStyle>
          <a:p>
            <a:pPr algn="r" eaLnBrk="1" hangingPunct="1">
              <a:spcAft>
                <a:spcPct val="50000"/>
              </a:spcAft>
              <a:buClr>
                <a:schemeClr val="tx2"/>
              </a:buClr>
              <a:defRPr/>
            </a:pPr>
            <a:endParaRPr lang="zh-CN" altLang="en-US" sz="800" b="0">
              <a:cs typeface="Arial" panose="020B0604020202020204" pitchFamily="34" charset="0"/>
            </a:endParaRPr>
          </a:p>
        </p:txBody>
      </p:sp>
      <p:sp>
        <p:nvSpPr>
          <p:cNvPr id="15" name="SlideBottomBar"/>
          <p:cNvSpPr>
            <a:spLocks noChangeArrowheads="1"/>
          </p:cNvSpPr>
          <p:nvPr userDrawn="1"/>
        </p:nvSpPr>
        <p:spPr bwMode="auto">
          <a:xfrm>
            <a:off x="0" y="6425529"/>
            <a:ext cx="9144000" cy="438950"/>
          </a:xfrm>
          <a:prstGeom prst="rect">
            <a:avLst/>
          </a:prstGeom>
          <a:solidFill>
            <a:srgbClr val="C7DFFB"/>
          </a:solidFill>
          <a:ln>
            <a:noFill/>
          </a:ln>
        </p:spPr>
        <p:txBody>
          <a:bodyPr wrap="none" lIns="95163" tIns="47582" rIns="95163" bIns="47582"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spcAft>
                <a:spcPct val="50000"/>
              </a:spcAft>
              <a:buClr>
                <a:schemeClr val="tx2"/>
              </a:buClr>
              <a:buFont typeface="Arial" panose="020B0604020202020204" pitchFamily="34" charset="0"/>
              <a:buNone/>
              <a:defRPr/>
            </a:pPr>
            <a:endParaRPr lang="zh-CN" altLang="en-US" sz="1200">
              <a:latin typeface="华文仿宋" panose="02010600040101010101" pitchFamily="2" charset="-122"/>
              <a:ea typeface="华文仿宋" panose="02010600040101010101" pitchFamily="2" charset="-122"/>
              <a:sym typeface="华文仿宋" panose="02010600040101010101" pitchFamily="2" charset="-122"/>
            </a:endParaRPr>
          </a:p>
        </p:txBody>
      </p:sp>
      <p:sp>
        <p:nvSpPr>
          <p:cNvPr id="16" name="SlideLogoSeparator"/>
          <p:cNvSpPr>
            <a:spLocks noChangeArrowheads="1"/>
          </p:cNvSpPr>
          <p:nvPr userDrawn="1"/>
        </p:nvSpPr>
        <p:spPr bwMode="auto">
          <a:xfrm>
            <a:off x="8396577" y="6536472"/>
            <a:ext cx="89768" cy="215444"/>
          </a:xfrm>
          <a:prstGeom prst="rect">
            <a:avLst/>
          </a:prstGeom>
          <a:noFill/>
          <a:ln>
            <a:noFill/>
          </a:ln>
        </p:spPr>
        <p:txBody>
          <a:bodyPr wrap="none" lIns="0" tIns="0" rIns="0" bIns="0" anchor="ct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r" eaLnBrk="1" hangingPunct="1">
              <a:buFont typeface="Arial" panose="020B0604020202020204" pitchFamily="34" charset="0"/>
              <a:buNone/>
              <a:defRPr/>
            </a:pPr>
            <a:r>
              <a:rPr lang="en-US" sz="1400" dirty="0">
                <a:solidFill>
                  <a:srgbClr val="000000"/>
                </a:solidFill>
                <a:latin typeface="华文仿宋" panose="02010600040101010101" pitchFamily="2" charset="-122"/>
                <a:ea typeface="华文仿宋" panose="02010600040101010101" pitchFamily="2" charset="-122"/>
                <a:sym typeface="华文仿宋" panose="02010600040101010101" pitchFamily="2" charset="-122"/>
              </a:rPr>
              <a:t>|</a:t>
            </a:r>
            <a:endParaRPr lang="zh-CN" altLang="en-US" sz="1400" dirty="0">
              <a:latin typeface="华文仿宋" panose="02010600040101010101" pitchFamily="2" charset="-122"/>
              <a:ea typeface="华文仿宋" panose="02010600040101010101" pitchFamily="2" charset="-122"/>
            </a:endParaRPr>
          </a:p>
        </p:txBody>
      </p:sp>
      <p:sp>
        <p:nvSpPr>
          <p:cNvPr id="2" name="标题 1"/>
          <p:cNvSpPr>
            <a:spLocks noGrp="1"/>
          </p:cNvSpPr>
          <p:nvPr>
            <p:ph type="title"/>
          </p:nvPr>
        </p:nvSpPr>
        <p:spPr>
          <a:xfrm>
            <a:off x="1620" y="102980"/>
            <a:ext cx="9144000" cy="439639"/>
          </a:xfrm>
          <a:prstGeom prst="rect">
            <a:avLst/>
          </a:prstGeom>
          <a:solidFill>
            <a:srgbClr val="002060"/>
          </a:solidFill>
        </p:spPr>
        <p:txBody>
          <a:bodyPr/>
          <a:lstStyle>
            <a:lvl1pPr>
              <a:defRPr sz="2900">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25" name="灯片编号占位符 2"/>
          <p:cNvSpPr>
            <a:spLocks noGrp="1"/>
          </p:cNvSpPr>
          <p:nvPr>
            <p:ph type="sldNum" sz="quarter" idx="10"/>
          </p:nvPr>
        </p:nvSpPr>
        <p:spPr>
          <a:xfrm>
            <a:off x="8573818" y="6553490"/>
            <a:ext cx="466514" cy="168453"/>
          </a:xfrm>
          <a:prstGeom prst="rect">
            <a:avLst/>
          </a:prstGeom>
        </p:spPr>
        <p:txBody>
          <a:bodyPr vert="horz" wrap="square" lIns="93270" tIns="46635" rIns="93270" bIns="46635" numCol="1" anchor="ctr" anchorCtr="0" compatLnSpc="1">
            <a:prstTxWarp prst="textNoShape">
              <a:avLst/>
            </a:prstTxWarp>
          </a:bodyPr>
          <a:lstStyle>
            <a:lvl1pPr>
              <a:defRPr sz="1400" b="0" smtClean="0">
                <a:latin typeface="华文仿宋" pitchFamily="2" charset="-122"/>
                <a:ea typeface="华文仿宋" pitchFamily="2" charset="-122"/>
              </a:defRPr>
            </a:lvl1pPr>
          </a:lstStyle>
          <a:p>
            <a:pPr>
              <a:defRPr/>
            </a:pPr>
            <a:fld id="{0FA92194-C40E-415A-9FE0-5AFCEC105B4A}" type="slidenum">
              <a:rPr lang="zh-CN" altLang="en-US"/>
              <a:pPr>
                <a:defRPr/>
              </a:pPr>
              <a:t>‹#›</a:t>
            </a:fld>
            <a:endParaRPr lang="en-US" altLang="zh-CN"/>
          </a:p>
        </p:txBody>
      </p:sp>
    </p:spTree>
    <p:extLst>
      <p:ext uri="{BB962C8B-B14F-4D97-AF65-F5344CB8AC3E}">
        <p14:creationId xmlns:p14="http://schemas.microsoft.com/office/powerpoint/2010/main" val="2950920413"/>
      </p:ext>
    </p:extLst>
  </p:cSld>
  <p:clrMapOvr>
    <a:masterClrMapping/>
  </p:clrMapOvr>
  <p:transition spd="med">
    <p:cover dir="ld"/>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6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23558"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a:t>单击此处编辑母版标题样式</a:t>
            </a:r>
            <a:endParaRPr kumimoji="1" lang="zh-CN" altLang="en-US" dirty="0"/>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
        <p:nvSpPr>
          <p:cNvPr id="6" name="内容占位符 5">
            <a:extLst>
              <a:ext uri="{FF2B5EF4-FFF2-40B4-BE49-F238E27FC236}">
                <a16:creationId xmlns:a16="http://schemas.microsoft.com/office/drawing/2014/main" id="{0D4196A4-4ACF-4E63-A118-BE4CC447137A}"/>
              </a:ext>
            </a:extLst>
          </p:cNvPr>
          <p:cNvSpPr>
            <a:spLocks noGrp="1"/>
          </p:cNvSpPr>
          <p:nvPr>
            <p:ph sz="quarter" idx="10"/>
          </p:nvPr>
        </p:nvSpPr>
        <p:spPr>
          <a:xfrm>
            <a:off x="255589" y="418319"/>
            <a:ext cx="396875" cy="396071"/>
          </a:xfrm>
        </p:spPr>
        <p:txBody>
          <a:bodyPr lIns="0" tIns="0" rIns="0" bIns="0" anchor="ctr" anchorCtr="1"/>
          <a:lstStyle>
            <a:lvl1pPr marL="0" indent="0">
              <a:buNone/>
              <a:defRPr b="1">
                <a:solidFill>
                  <a:schemeClr val="bg1"/>
                </a:solidFill>
              </a:defRPr>
            </a:lvl1pPr>
          </a:lstStyle>
          <a:p>
            <a:pPr lvl="0"/>
            <a:endParaRPr lang="zh-CN" altLang="en-US" dirty="0"/>
          </a:p>
        </p:txBody>
      </p:sp>
    </p:spTree>
    <p:extLst>
      <p:ext uri="{BB962C8B-B14F-4D97-AF65-F5344CB8AC3E}">
        <p14:creationId xmlns:p14="http://schemas.microsoft.com/office/powerpoint/2010/main" val="381030007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27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24582"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a:t>单击此处编辑母版标题样式</a:t>
            </a:r>
            <a:endParaRPr kumimoji="1" lang="zh-CN" altLang="en-US" dirty="0"/>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
        <p:nvSpPr>
          <p:cNvPr id="6" name="内容占位符 5">
            <a:extLst>
              <a:ext uri="{FF2B5EF4-FFF2-40B4-BE49-F238E27FC236}">
                <a16:creationId xmlns:a16="http://schemas.microsoft.com/office/drawing/2014/main" id="{0D4196A4-4ACF-4E63-A118-BE4CC447137A}"/>
              </a:ext>
            </a:extLst>
          </p:cNvPr>
          <p:cNvSpPr>
            <a:spLocks noGrp="1"/>
          </p:cNvSpPr>
          <p:nvPr>
            <p:ph sz="quarter" idx="10"/>
          </p:nvPr>
        </p:nvSpPr>
        <p:spPr>
          <a:xfrm>
            <a:off x="255589" y="418319"/>
            <a:ext cx="396875" cy="396071"/>
          </a:xfrm>
        </p:spPr>
        <p:txBody>
          <a:bodyPr lIns="0" tIns="0" rIns="0" bIns="0" anchor="ctr" anchorCtr="1"/>
          <a:lstStyle>
            <a:lvl1pPr marL="0" indent="0">
              <a:buNone/>
              <a:defRPr b="1">
                <a:solidFill>
                  <a:schemeClr val="bg1"/>
                </a:solidFill>
              </a:defRPr>
            </a:lvl1pPr>
          </a:lstStyle>
          <a:p>
            <a:pPr lvl="0"/>
            <a:endParaRPr lang="zh-CN" altLang="en-US" dirty="0"/>
          </a:p>
        </p:txBody>
      </p:sp>
    </p:spTree>
    <p:extLst>
      <p:ext uri="{BB962C8B-B14F-4D97-AF65-F5344CB8AC3E}">
        <p14:creationId xmlns:p14="http://schemas.microsoft.com/office/powerpoint/2010/main" val="60063655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8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25606"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a:t>单击此处编辑母版标题样式</a:t>
            </a:r>
            <a:endParaRPr kumimoji="1" lang="zh-CN" altLang="en-US" dirty="0"/>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
        <p:nvSpPr>
          <p:cNvPr id="6" name="内容占位符 5">
            <a:extLst>
              <a:ext uri="{FF2B5EF4-FFF2-40B4-BE49-F238E27FC236}">
                <a16:creationId xmlns:a16="http://schemas.microsoft.com/office/drawing/2014/main" id="{0D4196A4-4ACF-4E63-A118-BE4CC447137A}"/>
              </a:ext>
            </a:extLst>
          </p:cNvPr>
          <p:cNvSpPr>
            <a:spLocks noGrp="1"/>
          </p:cNvSpPr>
          <p:nvPr>
            <p:ph sz="quarter" idx="10"/>
          </p:nvPr>
        </p:nvSpPr>
        <p:spPr>
          <a:xfrm>
            <a:off x="255589" y="418319"/>
            <a:ext cx="396875" cy="396071"/>
          </a:xfrm>
        </p:spPr>
        <p:txBody>
          <a:bodyPr lIns="0" tIns="0" rIns="0" bIns="0" anchor="ctr" anchorCtr="1"/>
          <a:lstStyle>
            <a:lvl1pPr marL="0" indent="0">
              <a:buNone/>
              <a:defRPr b="1">
                <a:solidFill>
                  <a:schemeClr val="bg1"/>
                </a:solidFill>
              </a:defRPr>
            </a:lvl1pPr>
          </a:lstStyle>
          <a:p>
            <a:pPr lvl="0"/>
            <a:endParaRPr lang="zh-CN" altLang="en-US" dirty="0"/>
          </a:p>
        </p:txBody>
      </p:sp>
    </p:spTree>
    <p:extLst>
      <p:ext uri="{BB962C8B-B14F-4D97-AF65-F5344CB8AC3E}">
        <p14:creationId xmlns:p14="http://schemas.microsoft.com/office/powerpoint/2010/main" val="313017679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2_标题幻灯片">
    <p:spTree>
      <p:nvGrpSpPr>
        <p:cNvPr id="1" name=""/>
        <p:cNvGrpSpPr/>
        <p:nvPr/>
      </p:nvGrpSpPr>
      <p:grpSpPr>
        <a:xfrm>
          <a:off x="0" y="0"/>
          <a:ext cx="0" cy="0"/>
          <a:chOff x="0" y="0"/>
          <a:chExt cx="0" cy="0"/>
        </a:xfrm>
      </p:grpSpPr>
      <p:pic>
        <p:nvPicPr>
          <p:cNvPr id="2" name="图片 1"/>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1740364" y="1242000"/>
            <a:ext cx="7403637" cy="4383024"/>
          </a:xfrm>
          <a:prstGeom prst="rect">
            <a:avLst/>
          </a:prstGeom>
        </p:spPr>
      </p:pic>
      <p:sp>
        <p:nvSpPr>
          <p:cNvPr id="8" name="矩形 7"/>
          <p:cNvSpPr/>
          <p:nvPr userDrawn="1"/>
        </p:nvSpPr>
        <p:spPr>
          <a:xfrm>
            <a:off x="323850" y="0"/>
            <a:ext cx="2963374" cy="4484914"/>
          </a:xfrm>
          <a:prstGeom prst="rect">
            <a:avLst/>
          </a:prstGeom>
          <a:solidFill>
            <a:srgbClr val="1B284E">
              <a:alpha val="9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dirty="0">
              <a:latin typeface="KaiTi" charset="0"/>
              <a:ea typeface="KaiTi" charset="0"/>
            </a:endParaRPr>
          </a:p>
        </p:txBody>
      </p:sp>
      <p:sp>
        <p:nvSpPr>
          <p:cNvPr id="4" name="Date Placeholder 3"/>
          <p:cNvSpPr>
            <a:spLocks noGrp="1"/>
          </p:cNvSpPr>
          <p:nvPr>
            <p:ph type="dt" sz="half" idx="10"/>
          </p:nvPr>
        </p:nvSpPr>
        <p:spPr>
          <a:xfrm>
            <a:off x="628650" y="6356353"/>
            <a:ext cx="2057400" cy="365125"/>
          </a:xfrm>
          <a:prstGeom prst="rect">
            <a:avLst/>
          </a:prstGeom>
        </p:spPr>
        <p:txBody>
          <a:bodyPr/>
          <a:lstStyle/>
          <a:p>
            <a:fld id="{0939832C-C390-214E-80B3-F3004651FD4B}" type="datetimeFigureOut">
              <a:rPr kumimoji="1" lang="zh-CN" altLang="en-US" smtClean="0"/>
              <a:t>2020/12/10</a:t>
            </a:fld>
            <a:endParaRPr kumimoji="1" lang="zh-CN" altLang="en-US"/>
          </a:p>
        </p:txBody>
      </p:sp>
      <p:sp>
        <p:nvSpPr>
          <p:cNvPr id="5" name="Footer Placeholder 4"/>
          <p:cNvSpPr>
            <a:spLocks noGrp="1"/>
          </p:cNvSpPr>
          <p:nvPr>
            <p:ph type="ftr" sz="quarter" idx="11"/>
          </p:nvPr>
        </p:nvSpPr>
        <p:spPr>
          <a:xfrm>
            <a:off x="3028950" y="6356353"/>
            <a:ext cx="3086100" cy="365125"/>
          </a:xfrm>
          <a:prstGeom prst="rect">
            <a:avLst/>
          </a:prstGeom>
        </p:spPr>
        <p:txBody>
          <a:bodyPr/>
          <a:lstStyle/>
          <a:p>
            <a:endParaRPr kumimoji="1" lang="zh-CN" altLang="en-US"/>
          </a:p>
        </p:txBody>
      </p:sp>
      <p:sp>
        <p:nvSpPr>
          <p:cNvPr id="6" name="Slide Number Placeholder 5"/>
          <p:cNvSpPr>
            <a:spLocks noGrp="1"/>
          </p:cNvSpPr>
          <p:nvPr>
            <p:ph type="sldNum" sz="quarter" idx="12"/>
          </p:nvPr>
        </p:nvSpPr>
        <p:spPr/>
        <p:txBody>
          <a:bodyPr/>
          <a:lstStyle/>
          <a:p>
            <a:fld id="{EDA70317-8204-914C-8923-65EE2EAE89D2}" type="slidenum">
              <a:rPr kumimoji="1" lang="zh-CN" altLang="en-US" smtClean="0"/>
              <a:t>‹#›</a:t>
            </a:fld>
            <a:endParaRPr kumimoji="1" lang="zh-CN" altLang="en-US"/>
          </a:p>
        </p:txBody>
      </p:sp>
      <p:pic>
        <p:nvPicPr>
          <p:cNvPr id="11" name="图片 10"/>
          <p:cNvPicPr>
            <a:picLocks noChangeAspect="1"/>
          </p:cNvPicPr>
          <p:nvPr userDrawn="1"/>
        </p:nvPicPr>
        <p:blipFill>
          <a:blip r:embed="rId3" cstate="email">
            <a:extLst>
              <a:ext uri="{28A0092B-C50C-407E-A947-70E740481C1C}">
                <a14:useLocalDpi xmlns:a14="http://schemas.microsoft.com/office/drawing/2010/main"/>
              </a:ext>
            </a:extLst>
          </a:blip>
          <a:stretch>
            <a:fillRect/>
          </a:stretch>
        </p:blipFill>
        <p:spPr>
          <a:xfrm>
            <a:off x="603071" y="816972"/>
            <a:ext cx="1550769" cy="432000"/>
          </a:xfrm>
          <a:prstGeom prst="rect">
            <a:avLst/>
          </a:prstGeom>
        </p:spPr>
      </p:pic>
      <p:sp>
        <p:nvSpPr>
          <p:cNvPr id="12" name="标题 11"/>
          <p:cNvSpPr>
            <a:spLocks noGrp="1"/>
          </p:cNvSpPr>
          <p:nvPr>
            <p:ph type="title"/>
          </p:nvPr>
        </p:nvSpPr>
        <p:spPr>
          <a:xfrm>
            <a:off x="449726" y="1918557"/>
            <a:ext cx="2707813" cy="867930"/>
          </a:xfrm>
          <a:noFill/>
        </p:spPr>
        <p:txBody>
          <a:bodyPr wrap="square" rtlCol="0">
            <a:spAutoFit/>
          </a:bodyPr>
          <a:lstStyle>
            <a:lvl1pPr>
              <a:defRPr lang="zh-CN" altLang="en-US" sz="2800" b="0">
                <a:solidFill>
                  <a:srgbClr val="D9B765"/>
                </a:solidFill>
                <a:latin typeface="KaiTi" charset="0"/>
                <a:ea typeface="KaiTi" charset="0"/>
                <a:cs typeface="KaiTi" charset="0"/>
              </a:defRPr>
            </a:lvl1pPr>
          </a:lstStyle>
          <a:p>
            <a:pPr marL="0" lvl="0"/>
            <a:r>
              <a:rPr kumimoji="1" lang="zh-CN" altLang="en-US" dirty="0"/>
              <a:t>单击此处编辑母版标题样式</a:t>
            </a:r>
          </a:p>
        </p:txBody>
      </p:sp>
      <p:sp>
        <p:nvSpPr>
          <p:cNvPr id="14" name="文本占位符 13"/>
          <p:cNvSpPr>
            <a:spLocks noGrp="1"/>
          </p:cNvSpPr>
          <p:nvPr>
            <p:ph type="body" sz="quarter" idx="13"/>
          </p:nvPr>
        </p:nvSpPr>
        <p:spPr>
          <a:xfrm>
            <a:off x="471487" y="3128745"/>
            <a:ext cx="2643188" cy="369332"/>
          </a:xfrm>
          <a:noFill/>
        </p:spPr>
        <p:txBody>
          <a:bodyPr wrap="square" rtlCol="0">
            <a:spAutoFit/>
          </a:bodyPr>
          <a:lstStyle>
            <a:lvl1pPr marL="0" indent="0">
              <a:buNone/>
              <a:defRPr kumimoji="1" lang="zh-CN" altLang="en-US" sz="1200" smtClean="0">
                <a:solidFill>
                  <a:schemeClr val="bg1"/>
                </a:solidFill>
                <a:latin typeface="KaiTi" charset="0"/>
                <a:ea typeface="KaiTi" charset="0"/>
                <a:cs typeface="KaiTi" charset="0"/>
              </a:defRPr>
            </a:lvl1pPr>
            <a:lvl2pPr>
              <a:defRPr lang="zh-CN" altLang="en-US" sz="1800" smtClean="0"/>
            </a:lvl2pPr>
            <a:lvl3pPr>
              <a:defRPr lang="zh-CN" altLang="en-US" sz="1800" smtClean="0"/>
            </a:lvl3pPr>
            <a:lvl4pPr>
              <a:defRPr lang="zh-CN" altLang="en-US" smtClean="0"/>
            </a:lvl4pPr>
            <a:lvl5pPr>
              <a:defRPr lang="zh-CN" altLang="en-US"/>
            </a:lvl5pPr>
          </a:lstStyle>
          <a:p>
            <a:pPr marL="0" lvl="0">
              <a:lnSpc>
                <a:spcPct val="150000"/>
              </a:lnSpc>
            </a:pPr>
            <a:r>
              <a:rPr kumimoji="1" lang="zh-CN" altLang="en-US" dirty="0"/>
              <a:t>单击此处编辑母版文本样式</a:t>
            </a:r>
          </a:p>
        </p:txBody>
      </p:sp>
    </p:spTree>
    <p:extLst>
      <p:ext uri="{BB962C8B-B14F-4D97-AF65-F5344CB8AC3E}">
        <p14:creationId xmlns:p14="http://schemas.microsoft.com/office/powerpoint/2010/main" val="36721522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3302EA-9033-48F8-8835-C60FF747A679}"/>
              </a:ext>
            </a:extLst>
          </p:cNvPr>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60F1DA71-D60E-4D1A-8AEC-9988472FC1D8}"/>
              </a:ext>
            </a:extLst>
          </p:cNvPr>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263FD14D-4E94-45ED-9BD7-B862401798EF}"/>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1487FFF3-F9D4-4453-B281-A8CA9F7FA83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7EF5881-1498-4A1C-BAFA-66671C3D6DBD}"/>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3606804870"/>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2FD1672-E246-4E8D-AF7A-922A7D590A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5A52C53F-F7AB-4511-8FB9-C1D89E696061}"/>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8ABF5B5F-7F28-4B80-90E9-81681D1ABCEA}"/>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34FF6193-433D-4F96-B880-FDAAA47EB00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BCC83AA-EC80-4239-ADAA-8C4940BF3CEF}"/>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36789353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1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p:cNvGraphicFramePr>
          <p:nvPr userDrawn="1">
            <p:custDataLst>
              <p:tags r:id="rId2"/>
            </p:custDataLst>
            <p:extLst>
              <p:ext uri="{D42A27DB-BD31-4B8C-83A1-F6EECF244321}">
                <p14:modId xmlns:p14="http://schemas.microsoft.com/office/powerpoint/2010/main" val="159583550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4102"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a:t>单击此处编辑母版标题样式</a:t>
            </a:r>
            <a:endParaRPr kumimoji="1" lang="zh-CN" altLang="en-US" dirty="0"/>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
        <p:nvSpPr>
          <p:cNvPr id="6" name="内容占位符 5">
            <a:extLst>
              <a:ext uri="{FF2B5EF4-FFF2-40B4-BE49-F238E27FC236}">
                <a16:creationId xmlns:a16="http://schemas.microsoft.com/office/drawing/2014/main" id="{0D4196A4-4ACF-4E63-A118-BE4CC447137A}"/>
              </a:ext>
            </a:extLst>
          </p:cNvPr>
          <p:cNvSpPr>
            <a:spLocks noGrp="1"/>
          </p:cNvSpPr>
          <p:nvPr>
            <p:ph sz="quarter" idx="10"/>
          </p:nvPr>
        </p:nvSpPr>
        <p:spPr>
          <a:xfrm>
            <a:off x="255589" y="418319"/>
            <a:ext cx="396875" cy="396071"/>
          </a:xfrm>
        </p:spPr>
        <p:txBody>
          <a:bodyPr lIns="0" tIns="0" rIns="0" bIns="0" anchor="ctr" anchorCtr="1"/>
          <a:lstStyle>
            <a:lvl1pPr marL="0" indent="0">
              <a:buNone/>
              <a:defRPr b="1">
                <a:solidFill>
                  <a:schemeClr val="bg1"/>
                </a:solidFill>
              </a:defRPr>
            </a:lvl1pPr>
          </a:lstStyle>
          <a:p>
            <a:pPr lvl="0"/>
            <a:endParaRPr lang="zh-CN" altLang="en-US" dirty="0"/>
          </a:p>
        </p:txBody>
      </p:sp>
    </p:spTree>
    <p:extLst>
      <p:ext uri="{BB962C8B-B14F-4D97-AF65-F5344CB8AC3E}">
        <p14:creationId xmlns:p14="http://schemas.microsoft.com/office/powerpoint/2010/main" val="129538459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07BBECD-A976-4D31-8FF2-4C36B5AB1625}"/>
              </a:ext>
            </a:extLst>
          </p:cNvPr>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57D81DEB-DE1F-4C9E-8071-A86D2387744C}"/>
              </a:ext>
            </a:extLst>
          </p:cNvPr>
          <p:cNvSpPr>
            <a:spLocks noGrp="1"/>
          </p:cNvSpPr>
          <p:nvPr>
            <p:ph type="body" idx="1"/>
          </p:nvPr>
        </p:nvSpPr>
        <p:spPr>
          <a:xfrm>
            <a:off x="623888" y="4589464"/>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52A96582-FE34-4837-BB6C-9ED68BCEA0F9}"/>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AEDF9D49-9B11-423E-B62D-3E90B4A80CCB}"/>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90037767-7D15-4947-8C72-84D331896AAA}"/>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807612775"/>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0763C7-613B-41FD-A3C8-A9B29FE39E4E}"/>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08DA717A-1C26-496F-8172-C7C54B8582B9}"/>
              </a:ext>
            </a:extLst>
          </p:cNvPr>
          <p:cNvSpPr>
            <a:spLocks noGrp="1"/>
          </p:cNvSpPr>
          <p:nvPr>
            <p:ph sz="half" idx="1"/>
          </p:nvPr>
        </p:nvSpPr>
        <p:spPr>
          <a:xfrm>
            <a:off x="6286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D6A7C36D-3CC4-49EC-9770-8DB1D3EF336C}"/>
              </a:ext>
            </a:extLst>
          </p:cNvPr>
          <p:cNvSpPr>
            <a:spLocks noGrp="1"/>
          </p:cNvSpPr>
          <p:nvPr>
            <p:ph sz="half" idx="2"/>
          </p:nvPr>
        </p:nvSpPr>
        <p:spPr>
          <a:xfrm>
            <a:off x="4629150" y="1825625"/>
            <a:ext cx="38862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E883B64D-2167-49C4-9DAF-E2809F4C4485}"/>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6" name="页脚占位符 5">
            <a:extLst>
              <a:ext uri="{FF2B5EF4-FFF2-40B4-BE49-F238E27FC236}">
                <a16:creationId xmlns:a16="http://schemas.microsoft.com/office/drawing/2014/main" id="{5ED77E92-37CE-499D-AC5C-BB3E63272C6B}"/>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62F36BB-B5D4-4A39-99AB-80EBC068159B}"/>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371150938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CCD256F-2299-4321-ABA5-F17F2DFD8559}"/>
              </a:ext>
            </a:extLst>
          </p:cNvPr>
          <p:cNvSpPr>
            <a:spLocks noGrp="1"/>
          </p:cNvSpPr>
          <p:nvPr>
            <p:ph type="title"/>
          </p:nvPr>
        </p:nvSpPr>
        <p:spPr>
          <a:xfrm>
            <a:off x="629841" y="365126"/>
            <a:ext cx="78867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CAF00A5D-4CD0-4638-9855-27B835B2D640}"/>
              </a:ext>
            </a:extLst>
          </p:cNvPr>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6AF1D3AE-E008-44D8-A2CA-244E723F9C07}"/>
              </a:ext>
            </a:extLst>
          </p:cNvPr>
          <p:cNvSpPr>
            <a:spLocks noGrp="1"/>
          </p:cNvSpPr>
          <p:nvPr>
            <p:ph sz="half" idx="2"/>
          </p:nvPr>
        </p:nvSpPr>
        <p:spPr>
          <a:xfrm>
            <a:off x="629842" y="2505075"/>
            <a:ext cx="3868340"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99116E35-98B4-4D8E-8288-23416AAABB06}"/>
              </a:ext>
            </a:extLst>
          </p:cNvPr>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2F5BCAFF-2898-4F3C-9B25-F9CEE6787C1C}"/>
              </a:ext>
            </a:extLst>
          </p:cNvPr>
          <p:cNvSpPr>
            <a:spLocks noGrp="1"/>
          </p:cNvSpPr>
          <p:nvPr>
            <p:ph sz="quarter" idx="4"/>
          </p:nvPr>
        </p:nvSpPr>
        <p:spPr>
          <a:xfrm>
            <a:off x="4629150" y="2505075"/>
            <a:ext cx="3887391"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A6717494-3B7D-4311-BB4E-77C88B91C23D}"/>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8" name="页脚占位符 7">
            <a:extLst>
              <a:ext uri="{FF2B5EF4-FFF2-40B4-BE49-F238E27FC236}">
                <a16:creationId xmlns:a16="http://schemas.microsoft.com/office/drawing/2014/main" id="{BCD4CC83-DC87-4873-987D-4F455A727AEC}"/>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14F991-4642-417B-9EA1-04BA17E598B2}"/>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880626993"/>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62C6AB5-D9F7-44F4-8C51-D594D87E9557}"/>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3423E069-B3FF-4049-907A-E523F5963143}"/>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4" name="页脚占位符 3">
            <a:extLst>
              <a:ext uri="{FF2B5EF4-FFF2-40B4-BE49-F238E27FC236}">
                <a16:creationId xmlns:a16="http://schemas.microsoft.com/office/drawing/2014/main" id="{1D184FBC-2E32-45D4-88EB-1BE6479A1143}"/>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DD173DB-DC55-4894-BF6E-D06EED8E1499}"/>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2453768725"/>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8579F736-8C96-447F-BF68-5E67E8370C55}"/>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3" name="页脚占位符 2">
            <a:extLst>
              <a:ext uri="{FF2B5EF4-FFF2-40B4-BE49-F238E27FC236}">
                <a16:creationId xmlns:a16="http://schemas.microsoft.com/office/drawing/2014/main" id="{E6FEC3BF-94D5-4ACB-A919-25DC6148683C}"/>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1FED749C-9A1E-4D3D-9999-8C07C5AE814B}"/>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25136202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8FBBDCD-37DB-4CB3-9302-572C43A553AA}"/>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4D82C945-FC75-4A0C-BA98-F68F5679CE21}"/>
              </a:ext>
            </a:extLst>
          </p:cNvPr>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03154C0B-8E77-4EFF-9729-FF474F744489}"/>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B80F43A-4AD8-4192-929C-9CC43A4A041F}"/>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6" name="页脚占位符 5">
            <a:extLst>
              <a:ext uri="{FF2B5EF4-FFF2-40B4-BE49-F238E27FC236}">
                <a16:creationId xmlns:a16="http://schemas.microsoft.com/office/drawing/2014/main" id="{66BA1364-72CA-4DCC-9BD9-7A720A2ADA5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F8EB9326-80E0-43FB-8F6E-34B9C4599D10}"/>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1380224490"/>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41A3D33-99EC-45F0-9A8D-1F2F3BF8AC23}"/>
              </a:ext>
            </a:extLst>
          </p:cNvPr>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0AED7D43-FA44-427F-903C-7C6B72B4E1FB}"/>
              </a:ext>
            </a:extLst>
          </p:cNvPr>
          <p:cNvSpPr>
            <a:spLocks noGrp="1"/>
          </p:cNvSpPr>
          <p:nvPr>
            <p:ph type="pic" idx="1"/>
          </p:nvPr>
        </p:nvSpPr>
        <p:spPr>
          <a:xfrm>
            <a:off x="3887391" y="987426"/>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C32B9A2A-2008-42A3-8726-C5D51128C11B}"/>
              </a:ext>
            </a:extLst>
          </p:cNvPr>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B13744B0-6262-457F-B006-81B88852BF5B}"/>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6" name="页脚占位符 5">
            <a:extLst>
              <a:ext uri="{FF2B5EF4-FFF2-40B4-BE49-F238E27FC236}">
                <a16:creationId xmlns:a16="http://schemas.microsoft.com/office/drawing/2014/main" id="{02EEF2A7-A18E-44F5-B3F5-50D43217830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50CE40-2186-4290-A9ED-9EDDFB8B8D0F}"/>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38429452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13DD5C-8A3C-4464-B8AE-CBF01BD6547E}"/>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3F65EAA7-0987-40C2-A01E-9E9E920EBF9E}"/>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F2C8B1D-A783-443E-92E6-5CA2D2B7CFCD}"/>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304BED01-A045-4AFA-B68F-FB4B59B6B265}"/>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41DA26CB-FA2F-4EBC-8571-F494060462B2}"/>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423141541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F61076DD-44F2-4B73-B0CD-24B31A3ECCEC}"/>
              </a:ext>
            </a:extLst>
          </p:cNvPr>
          <p:cNvSpPr>
            <a:spLocks noGrp="1"/>
          </p:cNvSpPr>
          <p:nvPr>
            <p:ph type="title" orient="vert"/>
          </p:nvPr>
        </p:nvSpPr>
        <p:spPr>
          <a:xfrm>
            <a:off x="6543675" y="365125"/>
            <a:ext cx="1971675"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CFC8446E-DCEE-47E6-9C5B-531E8FFDB6EF}"/>
              </a:ext>
            </a:extLst>
          </p:cNvPr>
          <p:cNvSpPr>
            <a:spLocks noGrp="1"/>
          </p:cNvSpPr>
          <p:nvPr>
            <p:ph type="body" orient="vert" idx="1"/>
          </p:nvPr>
        </p:nvSpPr>
        <p:spPr>
          <a:xfrm>
            <a:off x="628650" y="365125"/>
            <a:ext cx="5800725"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D5D49E2-C927-4087-982B-E90B44CAA554}"/>
              </a:ext>
            </a:extLst>
          </p:cNvPr>
          <p:cNvSpPr>
            <a:spLocks noGrp="1"/>
          </p:cNvSpPr>
          <p:nvPr>
            <p:ph type="dt" sz="half" idx="10"/>
          </p:nvPr>
        </p:nvSpPr>
        <p:spPr/>
        <p:txBody>
          <a:bodyPr/>
          <a:lstStyle/>
          <a:p>
            <a:fld id="{0BEEA52E-FF90-4DEE-A05B-9CF1E752E81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C715F5FA-34A1-45A0-9BFD-7A7077DB194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E00E4E8F-9EB6-48C1-BBB7-626A6DC550CF}"/>
              </a:ext>
            </a:extLst>
          </p:cNvPr>
          <p:cNvSpPr>
            <a:spLocks noGrp="1"/>
          </p:cNvSpPr>
          <p:nvPr>
            <p:ph type="sldNum" sz="quarter" idx="12"/>
          </p:nvPr>
        </p:nvSpPr>
        <p:spPr/>
        <p:txBody>
          <a:body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6129937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702A61AE-DEA6-48BC-9BAE-B3608296DF0B}"/>
              </a:ext>
            </a:extLst>
          </p:cNvPr>
          <p:cNvGraphicFramePr>
            <a:graphicFrameLocks/>
          </p:cNvGraphicFramePr>
          <p:nvPr userDrawn="1">
            <p:custDataLst>
              <p:tags r:id="rId2"/>
            </p:custDataLst>
            <p:extLst>
              <p:ext uri="{D42A27DB-BD31-4B8C-83A1-F6EECF244321}">
                <p14:modId xmlns:p14="http://schemas.microsoft.com/office/powerpoint/2010/main" val="2325085560"/>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5126"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702A61AE-DEA6-48BC-9BAE-B3608296DF0B}"/>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a:xfrm>
            <a:off x="651901" y="269660"/>
            <a:ext cx="7308229" cy="699024"/>
          </a:xfrm>
        </p:spPr>
        <p:txBody>
          <a:bodyPr/>
          <a:lstStyle/>
          <a:p>
            <a:r>
              <a:rPr kumimoji="1" lang="zh-CN" altLang="en-US" dirty="0"/>
              <a:t>单击此处编辑母版标题样式</a:t>
            </a:r>
          </a:p>
        </p:txBody>
      </p:sp>
      <p:sp>
        <p:nvSpPr>
          <p:cNvPr id="4" name="Oval 19"/>
          <p:cNvSpPr/>
          <p:nvPr userDrawn="1"/>
        </p:nvSpPr>
        <p:spPr>
          <a:xfrm>
            <a:off x="255901" y="418317"/>
            <a:ext cx="396000" cy="396000"/>
          </a:xfrm>
          <a:prstGeom prst="ellipse">
            <a:avLst/>
          </a:prstGeom>
          <a:solidFill>
            <a:srgbClr val="1B284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solidFill>
                <a:srgbClr val="1B284E"/>
              </a:solidFill>
            </a:endParaRPr>
          </a:p>
        </p:txBody>
      </p:sp>
    </p:spTree>
    <p:extLst>
      <p:ext uri="{BB962C8B-B14F-4D97-AF65-F5344CB8AC3E}">
        <p14:creationId xmlns:p14="http://schemas.microsoft.com/office/powerpoint/2010/main" val="325446238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1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F8227A7E-439D-456A-8356-3EA7C990F4F8}"/>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6150"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F8227A7E-439D-456A-8356-3EA7C990F4F8}"/>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a:extLst>
              <a:ext uri="{FF2B5EF4-FFF2-40B4-BE49-F238E27FC236}">
                <a16:creationId xmlns:a16="http://schemas.microsoft.com/office/drawing/2014/main" id="{A4E4D286-02E8-4C78-9DDD-59844B80DCBC}"/>
              </a:ext>
            </a:extLst>
          </p:cNvPr>
          <p:cNvSpPr>
            <a:spLocks noGrp="1"/>
          </p:cNvSpPr>
          <p:nvPr>
            <p:ph type="title"/>
          </p:nvPr>
        </p:nvSpPr>
        <p:spPr/>
        <p:txBody>
          <a:bodyPr/>
          <a:lstStyle/>
          <a:p>
            <a:r>
              <a:rPr lang="zh-CN" altLang="en-US"/>
              <a:t>单击此处编辑母版标题样式</a:t>
            </a:r>
            <a:endParaRPr lang="zh-CN" altLang="en-US" dirty="0"/>
          </a:p>
        </p:txBody>
      </p:sp>
      <p:sp>
        <p:nvSpPr>
          <p:cNvPr id="4" name="Content Placeholder 2"/>
          <p:cNvSpPr>
            <a:spLocks noGrp="1"/>
          </p:cNvSpPr>
          <p:nvPr>
            <p:ph idx="1"/>
          </p:nvPr>
        </p:nvSpPr>
        <p:spPr>
          <a:xfrm>
            <a:off x="272227" y="1260000"/>
            <a:ext cx="8460000" cy="4932000"/>
          </a:xfrm>
        </p:spPr>
        <p:txBody>
          <a:bodyPr/>
          <a:lstStyle>
            <a:lvl1pPr>
              <a:defRPr baseline="0">
                <a:latin typeface="Calibri" charset="0"/>
                <a:ea typeface="KaiTi" charset="-122"/>
              </a:defRPr>
            </a:lvl1pPr>
            <a:lvl2pPr>
              <a:defRPr baseline="0">
                <a:latin typeface="Calibri" charset="0"/>
                <a:ea typeface="KaiTi" charset="-122"/>
              </a:defRPr>
            </a:lvl2pPr>
            <a:lvl3pPr>
              <a:defRPr baseline="0">
                <a:latin typeface="Calibri" charset="0"/>
                <a:ea typeface="KaiTi" charset="-122"/>
              </a:defRPr>
            </a:lvl3pPr>
            <a:lvl4pPr>
              <a:defRPr baseline="0">
                <a:latin typeface="Calibri" charset="0"/>
                <a:ea typeface="KaiTi" charset="-122"/>
              </a:defRPr>
            </a:lvl4pPr>
            <a:lvl5pPr>
              <a:defRPr baseline="0">
                <a:latin typeface="Calibri" charset="0"/>
                <a:ea typeface="KaiTi" charset="-122"/>
              </a:defRPr>
            </a:lvl5pPr>
          </a:lstStyle>
          <a:p>
            <a:pPr lvl="0"/>
            <a:r>
              <a:rPr lang="zh-CN" altLang="en-US"/>
              <a:t>编辑母版文本样式
第二级
第三级
第四级
第五级</a:t>
            </a:r>
            <a:endParaRPr lang="en-US" dirty="0"/>
          </a:p>
        </p:txBody>
      </p:sp>
    </p:spTree>
    <p:extLst>
      <p:ext uri="{BB962C8B-B14F-4D97-AF65-F5344CB8AC3E}">
        <p14:creationId xmlns:p14="http://schemas.microsoft.com/office/powerpoint/2010/main" val="28354877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2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53534DAB-377A-403D-A28D-35D3971B63D2}"/>
              </a:ext>
            </a:extLst>
          </p:cNvPr>
          <p:cNvGraphicFramePr>
            <a:graphicFrameLocks noChangeAspect="1"/>
          </p:cNvGraphicFramePr>
          <p:nvPr userDrawn="1">
            <p:custDataLst>
              <p:tags r:id="rId2"/>
            </p:custData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7174"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53534DAB-377A-403D-A28D-35D3971B63D2}"/>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a:extLst>
              <a:ext uri="{FF2B5EF4-FFF2-40B4-BE49-F238E27FC236}">
                <a16:creationId xmlns:a16="http://schemas.microsoft.com/office/drawing/2014/main" id="{820AFE7C-52CB-4CC4-95BF-B54DA574B1F0}"/>
              </a:ext>
            </a:extLst>
          </p:cNvPr>
          <p:cNvSpPr>
            <a:spLocks noGrp="1"/>
          </p:cNvSpPr>
          <p:nvPr>
            <p:ph type="title"/>
          </p:nvPr>
        </p:nvSpPr>
        <p:spPr/>
        <p:txBody>
          <a:bodyPr/>
          <a:lstStyle/>
          <a:p>
            <a:r>
              <a:rPr lang="zh-CN" altLang="en-US"/>
              <a:t>单击此处编辑母版标题样式</a:t>
            </a:r>
          </a:p>
        </p:txBody>
      </p:sp>
      <p:sp>
        <p:nvSpPr>
          <p:cNvPr id="4" name="Content Placeholder 2"/>
          <p:cNvSpPr>
            <a:spLocks noGrp="1"/>
          </p:cNvSpPr>
          <p:nvPr>
            <p:ph sz="half" idx="1"/>
          </p:nvPr>
        </p:nvSpPr>
        <p:spPr>
          <a:xfrm>
            <a:off x="272226" y="1260000"/>
            <a:ext cx="4176000" cy="4860000"/>
          </a:xfrm>
        </p:spPr>
        <p:txBody>
          <a:bodyPr/>
          <a:lstStyle/>
          <a:p>
            <a:pPr lvl="0"/>
            <a:r>
              <a:rPr lang="zh-CN" altLang="en-US"/>
              <a:t>编辑母版文本样式
第二级
第三级
第四级
第五级</a:t>
            </a:r>
            <a:endParaRPr lang="en-US" dirty="0"/>
          </a:p>
        </p:txBody>
      </p:sp>
      <p:sp>
        <p:nvSpPr>
          <p:cNvPr id="5" name="Content Placeholder 3"/>
          <p:cNvSpPr>
            <a:spLocks noGrp="1"/>
          </p:cNvSpPr>
          <p:nvPr>
            <p:ph sz="half" idx="2"/>
          </p:nvPr>
        </p:nvSpPr>
        <p:spPr>
          <a:xfrm>
            <a:off x="4695774" y="1260000"/>
            <a:ext cx="4176000" cy="4860000"/>
          </a:xfrm>
        </p:spPr>
        <p:txBody>
          <a:bodyPr/>
          <a:lstStyle/>
          <a:p>
            <a:pPr lvl="0"/>
            <a:r>
              <a:rPr lang="zh-CN" altLang="en-US"/>
              <a:t>编辑母版文本样式
第二级
第三级
第四级
第五级</a:t>
            </a:r>
            <a:endParaRPr lang="en-US" dirty="0"/>
          </a:p>
        </p:txBody>
      </p:sp>
    </p:spTree>
    <p:extLst>
      <p:ext uri="{BB962C8B-B14F-4D97-AF65-F5344CB8AC3E}">
        <p14:creationId xmlns:p14="http://schemas.microsoft.com/office/powerpoint/2010/main" val="29369777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插页1">
    <p:spTree>
      <p:nvGrpSpPr>
        <p:cNvPr id="1" name=""/>
        <p:cNvGrpSpPr/>
        <p:nvPr/>
      </p:nvGrpSpPr>
      <p:grpSpPr>
        <a:xfrm>
          <a:off x="0" y="0"/>
          <a:ext cx="0" cy="0"/>
          <a:chOff x="0" y="0"/>
          <a:chExt cx="0" cy="0"/>
        </a:xfrm>
      </p:grpSpPr>
      <p:pic>
        <p:nvPicPr>
          <p:cNvPr id="8" name="图片 7"/>
          <p:cNvPicPr>
            <a:picLocks noChangeAspect="1"/>
          </p:cNvPicPr>
          <p:nvPr userDrawn="1"/>
        </p:nvPicPr>
        <p:blipFill>
          <a:blip r:embed="rId2" cstate="screen">
            <a:extLst>
              <a:ext uri="{28A0092B-C50C-407E-A947-70E740481C1C}">
                <a14:useLocalDpi xmlns:a14="http://schemas.microsoft.com/office/drawing/2010/main"/>
              </a:ext>
            </a:extLst>
          </a:blip>
          <a:stretch>
            <a:fillRect/>
          </a:stretch>
        </p:blipFill>
        <p:spPr>
          <a:xfrm>
            <a:off x="0" y="0"/>
            <a:ext cx="9144000" cy="6858000"/>
          </a:xfrm>
          <a:prstGeom prst="rect">
            <a:avLst/>
          </a:prstGeom>
        </p:spPr>
      </p:pic>
      <p:sp>
        <p:nvSpPr>
          <p:cNvPr id="17" name="矩形 16"/>
          <p:cNvSpPr/>
          <p:nvPr userDrawn="1"/>
        </p:nvSpPr>
        <p:spPr>
          <a:xfrm>
            <a:off x="1" y="0"/>
            <a:ext cx="9143999" cy="6858000"/>
          </a:xfrm>
          <a:prstGeom prst="rect">
            <a:avLst/>
          </a:prstGeom>
          <a:solidFill>
            <a:srgbClr val="1B284E">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2800" dirty="0">
              <a:latin typeface="KaiTi" charset="-122"/>
              <a:ea typeface="KaiTi" charset="-122"/>
              <a:cs typeface="KaiTi" charset="-122"/>
            </a:endParaRPr>
          </a:p>
        </p:txBody>
      </p:sp>
      <p:pic>
        <p:nvPicPr>
          <p:cNvPr id="7" name="图片 6"/>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a:off x="3793914" y="3607863"/>
            <a:ext cx="1556168" cy="1556168"/>
          </a:xfrm>
          <a:prstGeom prst="rect">
            <a:avLst/>
          </a:prstGeom>
        </p:spPr>
      </p:pic>
      <p:cxnSp>
        <p:nvCxnSpPr>
          <p:cNvPr id="11" name="直线连接符 10"/>
          <p:cNvCxnSpPr/>
          <p:nvPr userDrawn="1"/>
        </p:nvCxnSpPr>
        <p:spPr>
          <a:xfrm>
            <a:off x="1900235" y="2932075"/>
            <a:ext cx="5343525" cy="0"/>
          </a:xfrm>
          <a:prstGeom prst="line">
            <a:avLst/>
          </a:prstGeom>
          <a:ln w="31750">
            <a:solidFill>
              <a:srgbClr val="D9B765"/>
            </a:solidFill>
          </a:ln>
        </p:spPr>
        <p:style>
          <a:lnRef idx="1">
            <a:schemeClr val="accent1"/>
          </a:lnRef>
          <a:fillRef idx="0">
            <a:schemeClr val="accent1"/>
          </a:fillRef>
          <a:effectRef idx="0">
            <a:schemeClr val="accent1"/>
          </a:effectRef>
          <a:fontRef idx="minor">
            <a:schemeClr val="tx1"/>
          </a:fontRef>
        </p:style>
      </p:cxnSp>
      <p:sp>
        <p:nvSpPr>
          <p:cNvPr id="3" name="文本框 2"/>
          <p:cNvSpPr txBox="1"/>
          <p:nvPr userDrawn="1"/>
        </p:nvSpPr>
        <p:spPr>
          <a:xfrm>
            <a:off x="2325228" y="2292465"/>
            <a:ext cx="4512774" cy="523220"/>
          </a:xfrm>
          <a:prstGeom prst="rect">
            <a:avLst/>
          </a:prstGeom>
          <a:noFill/>
        </p:spPr>
        <p:txBody>
          <a:bodyPr wrap="non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1" lang="zh-CN" altLang="en-US" sz="2800" b="1" dirty="0">
                <a:solidFill>
                  <a:srgbClr val="D9B765"/>
                </a:solidFill>
                <a:latin typeface="Arial" panose="020B0604020202020204" pitchFamily="34" charset="0"/>
                <a:ea typeface="楷体" panose="02010609060101010101" pitchFamily="49" charset="-122"/>
                <a:cs typeface="Arial" panose="020B0604020202020204" pitchFamily="34" charset="0"/>
              </a:rPr>
              <a:t>引领基础工业资源效率提升</a:t>
            </a:r>
            <a:endParaRPr kumimoji="1" lang="zh-CN" altLang="en-US" sz="2800" dirty="0">
              <a:solidFill>
                <a:srgbClr val="D9B765"/>
              </a:solidFill>
              <a:latin typeface="Arial" panose="020B0604020202020204" pitchFamily="34" charset="0"/>
              <a:ea typeface="楷体" panose="02010609060101010101" pitchFamily="49" charset="-122"/>
              <a:cs typeface="Arial" panose="020B0604020202020204" pitchFamily="34" charset="0"/>
            </a:endParaRPr>
          </a:p>
        </p:txBody>
      </p:sp>
      <p:sp>
        <p:nvSpPr>
          <p:cNvPr id="12" name="文本框 11"/>
          <p:cNvSpPr txBox="1"/>
          <p:nvPr userDrawn="1"/>
        </p:nvSpPr>
        <p:spPr>
          <a:xfrm>
            <a:off x="1828298" y="5626053"/>
            <a:ext cx="5487401" cy="707886"/>
          </a:xfrm>
          <a:prstGeom prst="rect">
            <a:avLst/>
          </a:prstGeom>
          <a:noFill/>
        </p:spPr>
        <p:txBody>
          <a:bodyPr wrap="none" rtlCol="0">
            <a:spAutoFit/>
          </a:bodyPr>
          <a:lstStyle/>
          <a:p>
            <a:pPr marL="0" marR="0" indent="0" algn="ctr" defTabSz="914400" rtl="0" eaLnBrk="1" fontAlgn="auto" latinLnBrk="0" hangingPunct="1">
              <a:lnSpc>
                <a:spcPct val="100000"/>
              </a:lnSpc>
              <a:spcBef>
                <a:spcPts val="0"/>
              </a:spcBef>
              <a:spcAft>
                <a:spcPts val="0"/>
              </a:spcAft>
              <a:buClrTx/>
              <a:buSzTx/>
              <a:buFontTx/>
              <a:buNone/>
              <a:tabLst/>
              <a:defRPr/>
            </a:pPr>
            <a:r>
              <a:rPr kumimoji="1" lang="zh-CN" altLang="en-US" sz="2000" b="0" dirty="0">
                <a:solidFill>
                  <a:schemeClr val="bg1"/>
                </a:solidFill>
                <a:latin typeface="Arial" panose="020B0604020202020204" pitchFamily="34" charset="0"/>
                <a:ea typeface="楷体" panose="02010609060101010101" pitchFamily="49" charset="-122"/>
                <a:cs typeface="Arial" panose="020B0604020202020204" pitchFamily="34" charset="0"/>
              </a:rPr>
              <a:t>上海市诸光路</a:t>
            </a:r>
            <a:r>
              <a:rPr kumimoji="1" lang="en-US" altLang="zh-CN" sz="2000" b="0" dirty="0">
                <a:solidFill>
                  <a:schemeClr val="bg1"/>
                </a:solidFill>
                <a:latin typeface="Arial" panose="020B0604020202020204" pitchFamily="34" charset="0"/>
                <a:ea typeface="楷体" panose="02010609060101010101" pitchFamily="49" charset="-122"/>
                <a:cs typeface="Arial" panose="020B0604020202020204" pitchFamily="34" charset="0"/>
              </a:rPr>
              <a:t>1588</a:t>
            </a:r>
            <a:r>
              <a:rPr kumimoji="1" lang="zh-CN" altLang="en-US" sz="2000" b="0" dirty="0">
                <a:solidFill>
                  <a:schemeClr val="bg1"/>
                </a:solidFill>
                <a:latin typeface="Arial" panose="020B0604020202020204" pitchFamily="34" charset="0"/>
                <a:ea typeface="楷体" panose="02010609060101010101" pitchFamily="49" charset="-122"/>
                <a:cs typeface="Arial" panose="020B0604020202020204" pitchFamily="34" charset="0"/>
              </a:rPr>
              <a:t>弄虹桥世界中心</a:t>
            </a:r>
            <a:r>
              <a:rPr kumimoji="1" lang="en-US" altLang="zh-CN" sz="2000" b="0" dirty="0">
                <a:solidFill>
                  <a:schemeClr val="bg1"/>
                </a:solidFill>
                <a:latin typeface="Arial" panose="020B0604020202020204" pitchFamily="34" charset="0"/>
                <a:ea typeface="楷体" panose="02010609060101010101" pitchFamily="49" charset="-122"/>
                <a:cs typeface="Arial" panose="020B0604020202020204" pitchFamily="34" charset="0"/>
              </a:rPr>
              <a:t>L2A</a:t>
            </a:r>
            <a:r>
              <a:rPr kumimoji="1" lang="zh-CN" altLang="en-US" sz="2000" b="0" dirty="0">
                <a:solidFill>
                  <a:schemeClr val="bg1"/>
                </a:solidFill>
                <a:latin typeface="Arial" panose="020B0604020202020204" pitchFamily="34" charset="0"/>
                <a:ea typeface="楷体" panose="02010609060101010101" pitchFamily="49" charset="-122"/>
                <a:cs typeface="Arial" panose="020B0604020202020204" pitchFamily="34" charset="0"/>
              </a:rPr>
              <a:t>栋</a:t>
            </a:r>
            <a:r>
              <a:rPr kumimoji="1" lang="en-US" altLang="zh-CN" sz="2000" b="0" dirty="0">
                <a:solidFill>
                  <a:schemeClr val="bg1"/>
                </a:solidFill>
                <a:latin typeface="Arial" panose="020B0604020202020204" pitchFamily="34" charset="0"/>
                <a:ea typeface="楷体" panose="02010609060101010101" pitchFamily="49" charset="-122"/>
                <a:cs typeface="Arial" panose="020B0604020202020204" pitchFamily="34" charset="0"/>
              </a:rPr>
              <a:t>405</a:t>
            </a:r>
            <a:r>
              <a:rPr kumimoji="1" lang="zh-CN" altLang="en-US" sz="2000" b="0" dirty="0">
                <a:solidFill>
                  <a:schemeClr val="bg1"/>
                </a:solidFill>
                <a:latin typeface="Arial" panose="020B0604020202020204" pitchFamily="34" charset="0"/>
                <a:ea typeface="楷体" panose="02010609060101010101" pitchFamily="49" charset="-122"/>
                <a:cs typeface="Arial" panose="020B0604020202020204" pitchFamily="34" charset="0"/>
              </a:rPr>
              <a:t>室</a:t>
            </a:r>
            <a:endParaRPr kumimoji="1" lang="en-US" altLang="zh-CN" sz="2000" b="0" dirty="0">
              <a:solidFill>
                <a:schemeClr val="bg1"/>
              </a:solidFill>
              <a:latin typeface="Arial" panose="020B0604020202020204" pitchFamily="34" charset="0"/>
              <a:ea typeface="楷体" panose="02010609060101010101" pitchFamily="49" charset="-122"/>
              <a:cs typeface="Arial" panose="020B0604020202020204" pitchFamily="34" charset="0"/>
            </a:endParaRPr>
          </a:p>
          <a:p>
            <a:pPr marL="0" marR="0" indent="0" algn="ctr" defTabSz="914400" rtl="0" eaLnBrk="1" fontAlgn="auto" latinLnBrk="0" hangingPunct="1">
              <a:lnSpc>
                <a:spcPct val="100000"/>
              </a:lnSpc>
              <a:spcBef>
                <a:spcPts val="0"/>
              </a:spcBef>
              <a:spcAft>
                <a:spcPts val="0"/>
              </a:spcAft>
              <a:buClrTx/>
              <a:buSzTx/>
              <a:buFontTx/>
              <a:buNone/>
              <a:tabLst/>
              <a:defRPr/>
            </a:pPr>
            <a:r>
              <a:rPr kumimoji="1" lang="en-US" altLang="zh-CN" sz="2000" b="0" dirty="0">
                <a:solidFill>
                  <a:schemeClr val="bg1"/>
                </a:solidFill>
                <a:latin typeface="Arial" panose="020B0604020202020204" pitchFamily="34" charset="0"/>
                <a:ea typeface="楷体" panose="02010609060101010101" pitchFamily="49" charset="-122"/>
                <a:cs typeface="Arial" panose="020B0604020202020204" pitchFamily="34" charset="0"/>
              </a:rPr>
              <a:t>www.yo-i.com.cn</a:t>
            </a:r>
            <a:endParaRPr kumimoji="1" lang="zh-CN" altLang="en-US" sz="2000" b="0" dirty="0">
              <a:solidFill>
                <a:schemeClr val="bg1"/>
              </a:solidFill>
              <a:latin typeface="Arial" panose="020B0604020202020204" pitchFamily="34" charset="0"/>
              <a:ea typeface="楷体" panose="02010609060101010101" pitchFamily="49" charset="-122"/>
              <a:cs typeface="Arial" panose="020B0604020202020204" pitchFamily="34" charset="0"/>
            </a:endParaRPr>
          </a:p>
        </p:txBody>
      </p:sp>
      <p:pic>
        <p:nvPicPr>
          <p:cNvPr id="13" name="图片 12">
            <a:extLst>
              <a:ext uri="{FF2B5EF4-FFF2-40B4-BE49-F238E27FC236}">
                <a16:creationId xmlns:a16="http://schemas.microsoft.com/office/drawing/2014/main" id="{FFED9862-CB85-4BBC-85DA-CE317C23E344}"/>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a:off x="3663367" y="1369050"/>
            <a:ext cx="1817263" cy="491693"/>
          </a:xfrm>
          <a:prstGeom prst="rect">
            <a:avLst/>
          </a:prstGeom>
        </p:spPr>
      </p:pic>
    </p:spTree>
    <p:extLst>
      <p:ext uri="{BB962C8B-B14F-4D97-AF65-F5344CB8AC3E}">
        <p14:creationId xmlns:p14="http://schemas.microsoft.com/office/powerpoint/2010/main" val="29353215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628651" y="365125"/>
            <a:ext cx="5800725"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en-US"/>
          </a:p>
        </p:txBody>
      </p:sp>
      <p:sp>
        <p:nvSpPr>
          <p:cNvPr id="10" name="Rectangle 9"/>
          <p:cNvSpPr/>
          <p:nvPr userDrawn="1"/>
        </p:nvSpPr>
        <p:spPr>
          <a:xfrm>
            <a:off x="1" y="6476989"/>
            <a:ext cx="7828268" cy="396000"/>
          </a:xfrm>
          <a:prstGeom prst="rect">
            <a:avLst/>
          </a:prstGeom>
          <a:solidFill>
            <a:srgbClr val="1A274D"/>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18" name="Right Triangle 17"/>
          <p:cNvSpPr/>
          <p:nvPr userDrawn="1"/>
        </p:nvSpPr>
        <p:spPr>
          <a:xfrm flipH="1">
            <a:off x="7080597" y="6482982"/>
            <a:ext cx="377732" cy="392510"/>
          </a:xfrm>
          <a:prstGeom prst="rtTriangle">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rgbClr val="FFFFFF"/>
              </a:solidFill>
            </a:endParaRPr>
          </a:p>
        </p:txBody>
      </p:sp>
      <p:sp>
        <p:nvSpPr>
          <p:cNvPr id="19" name="Rectangle 18"/>
          <p:cNvSpPr/>
          <p:nvPr userDrawn="1"/>
        </p:nvSpPr>
        <p:spPr>
          <a:xfrm>
            <a:off x="7468798" y="6476989"/>
            <a:ext cx="1675202" cy="396000"/>
          </a:xfrm>
          <a:prstGeom prst="rect">
            <a:avLst/>
          </a:prstGeom>
          <a:solidFill>
            <a:schemeClr val="accent2"/>
          </a:solid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solidFill>
                <a:srgbClr val="FFFFFF"/>
              </a:solidFill>
            </a:endParaRPr>
          </a:p>
        </p:txBody>
      </p:sp>
      <p:sp>
        <p:nvSpPr>
          <p:cNvPr id="20" name="灯片编号占位符 5"/>
          <p:cNvSpPr>
            <a:spLocks noGrp="1"/>
          </p:cNvSpPr>
          <p:nvPr>
            <p:ph type="sldNum" sz="quarter" idx="12"/>
          </p:nvPr>
        </p:nvSpPr>
        <p:spPr>
          <a:xfrm>
            <a:off x="8353285" y="6502332"/>
            <a:ext cx="756084" cy="290951"/>
          </a:xfrm>
          <a:prstGeom prst="rect">
            <a:avLst/>
          </a:prstGeom>
        </p:spPr>
        <p:txBody>
          <a:bodyPr/>
          <a:lstStyle>
            <a:lvl1pPr algn="l">
              <a:defRPr sz="1400">
                <a:solidFill>
                  <a:schemeClr val="tx1">
                    <a:lumMod val="65000"/>
                    <a:lumOff val="35000"/>
                  </a:schemeClr>
                </a:solidFill>
              </a:defRPr>
            </a:lvl1pPr>
          </a:lstStyle>
          <a:p>
            <a:fld id="{FB01F56A-4097-492D-B059-941A0005F2DA}" type="slidenum">
              <a:rPr lang="zh-CN" altLang="en-US" smtClean="0">
                <a:solidFill>
                  <a:srgbClr val="000000">
                    <a:lumMod val="65000"/>
                    <a:lumOff val="35000"/>
                  </a:srgbClr>
                </a:solidFill>
              </a:rPr>
              <a:pPr/>
              <a:t>‹#›</a:t>
            </a:fld>
            <a:endParaRPr lang="zh-CN" altLang="en-US" dirty="0">
              <a:solidFill>
                <a:srgbClr val="000000">
                  <a:lumMod val="65000"/>
                  <a:lumOff val="35000"/>
                </a:srgbClr>
              </a:solidFill>
            </a:endParaRPr>
          </a:p>
        </p:txBody>
      </p:sp>
      <p:pic>
        <p:nvPicPr>
          <p:cNvPr id="21" name="图片 6" descr="1.png"/>
          <p:cNvPicPr>
            <a:picLocks noChangeAspect="1"/>
          </p:cNvPicPr>
          <p:nvPr userDrawn="1"/>
        </p:nvPicPr>
        <p:blipFill rotWithShape="1">
          <a:blip r:embed="rId2" cstate="screen">
            <a:extLst>
              <a:ext uri="{28A0092B-C50C-407E-A947-70E740481C1C}">
                <a14:useLocalDpi xmlns:a14="http://schemas.microsoft.com/office/drawing/2010/main"/>
              </a:ext>
            </a:extLst>
          </a:blip>
          <a:srcRect t="-1" b="-201"/>
          <a:stretch/>
        </p:blipFill>
        <p:spPr>
          <a:xfrm rot="5400000">
            <a:off x="8083089" y="305804"/>
            <a:ext cx="683022" cy="481596"/>
          </a:xfrm>
          <a:prstGeom prst="rect">
            <a:avLst/>
          </a:prstGeom>
        </p:spPr>
      </p:pic>
      <p:grpSp>
        <p:nvGrpSpPr>
          <p:cNvPr id="22" name="Group 21"/>
          <p:cNvGrpSpPr/>
          <p:nvPr userDrawn="1"/>
        </p:nvGrpSpPr>
        <p:grpSpPr>
          <a:xfrm>
            <a:off x="272227" y="6273460"/>
            <a:ext cx="775184" cy="599531"/>
            <a:chOff x="312609" y="6127745"/>
            <a:chExt cx="1024865" cy="750897"/>
          </a:xfrm>
        </p:grpSpPr>
        <p:pic>
          <p:nvPicPr>
            <p:cNvPr id="23" name="图片 8" descr="2.png"/>
            <p:cNvPicPr>
              <a:picLocks noChangeAspect="1"/>
            </p:cNvPicPr>
            <p:nvPr userDrawn="1"/>
          </p:nvPicPr>
          <p:blipFill rotWithShape="1">
            <a:blip r:embed="rId3" cstate="screen">
              <a:extLst>
                <a:ext uri="{28A0092B-C50C-407E-A947-70E740481C1C}">
                  <a14:useLocalDpi xmlns:a14="http://schemas.microsoft.com/office/drawing/2010/main"/>
                </a:ext>
              </a:extLst>
            </a:blip>
            <a:srcRect b="-17332"/>
            <a:stretch/>
          </p:blipFill>
          <p:spPr>
            <a:xfrm>
              <a:off x="814575" y="6127745"/>
              <a:ext cx="522899" cy="750897"/>
            </a:xfrm>
            <a:prstGeom prst="rect">
              <a:avLst/>
            </a:prstGeom>
          </p:spPr>
        </p:pic>
        <p:pic>
          <p:nvPicPr>
            <p:cNvPr id="24" name="图片 9" descr="4.png"/>
            <p:cNvPicPr>
              <a:picLocks noChangeAspect="1"/>
            </p:cNvPicPr>
            <p:nvPr userDrawn="1"/>
          </p:nvPicPr>
          <p:blipFill>
            <a:blip r:embed="rId4" cstate="screen">
              <a:extLst>
                <a:ext uri="{28A0092B-C50C-407E-A947-70E740481C1C}">
                  <a14:useLocalDpi xmlns:a14="http://schemas.microsoft.com/office/drawing/2010/main"/>
                </a:ext>
              </a:extLst>
            </a:blip>
            <a:srcRect t="-27752"/>
            <a:stretch>
              <a:fillRect/>
            </a:stretch>
          </p:blipFill>
          <p:spPr>
            <a:xfrm>
              <a:off x="312609" y="6481806"/>
              <a:ext cx="616209" cy="265132"/>
            </a:xfrm>
            <a:prstGeom prst="rect">
              <a:avLst/>
            </a:prstGeom>
          </p:spPr>
        </p:pic>
      </p:grpSp>
    </p:spTree>
    <p:extLst>
      <p:ext uri="{BB962C8B-B14F-4D97-AF65-F5344CB8AC3E}">
        <p14:creationId xmlns:p14="http://schemas.microsoft.com/office/powerpoint/2010/main" val="2038191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自定义版式">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2E33B997-74FE-4606-BAEB-6805FD8A0520}"/>
              </a:ext>
            </a:extLst>
          </p:cNvPr>
          <p:cNvGraphicFramePr>
            <a:graphicFrameLocks/>
          </p:cNvGraphicFramePr>
          <p:nvPr userDrawn="1">
            <p:custDataLst>
              <p:tags r:id="rId2"/>
            </p:custDataLst>
            <p:extLst>
              <p:ext uri="{D42A27DB-BD31-4B8C-83A1-F6EECF244321}">
                <p14:modId xmlns:p14="http://schemas.microsoft.com/office/powerpoint/2010/main" val="2338395072"/>
              </p:ext>
            </p:extLst>
          </p:nvPr>
        </p:nvGraphicFramePr>
        <p:xfrm>
          <a:off x="1589" y="1588"/>
          <a:ext cx="1588" cy="1588"/>
        </p:xfrm>
        <a:graphic>
          <a:graphicData uri="http://schemas.openxmlformats.org/presentationml/2006/ole">
            <mc:AlternateContent xmlns:mc="http://schemas.openxmlformats.org/markup-compatibility/2006">
              <mc:Choice xmlns:v="urn:schemas-microsoft-com:vml" Requires="v">
                <p:oleObj spid="_x0000_s8198" name="think-cell 幻灯片" r:id="rId4" imgW="470" imgH="469" progId="TCLayout.ActiveDocument.1">
                  <p:embed/>
                </p:oleObj>
              </mc:Choice>
              <mc:Fallback>
                <p:oleObj name="think-cell 幻灯片" r:id="rId4" imgW="470" imgH="469" progId="TCLayout.ActiveDocument.1">
                  <p:embed/>
                  <p:pic>
                    <p:nvPicPr>
                      <p:cNvPr id="3" name="对象 2" hidden="1">
                        <a:extLst>
                          <a:ext uri="{FF2B5EF4-FFF2-40B4-BE49-F238E27FC236}">
                            <a16:creationId xmlns:a16="http://schemas.microsoft.com/office/drawing/2014/main" id="{2E33B997-74FE-4606-BAEB-6805FD8A0520}"/>
                          </a:ext>
                        </a:extLst>
                      </p:cNvPr>
                      <p:cNvPicPr/>
                      <p:nvPr/>
                    </p:nvPicPr>
                    <p:blipFill>
                      <a:blip r:embed="rId5"/>
                      <a:stretch>
                        <a:fillRect/>
                      </a:stretch>
                    </p:blipFill>
                    <p:spPr>
                      <a:xfrm>
                        <a:off x="1589" y="1588"/>
                        <a:ext cx="1588" cy="1588"/>
                      </a:xfrm>
                      <a:prstGeom prst="rect">
                        <a:avLst/>
                      </a:prstGeom>
                    </p:spPr>
                  </p:pic>
                </p:oleObj>
              </mc:Fallback>
            </mc:AlternateContent>
          </a:graphicData>
        </a:graphic>
      </p:graphicFrame>
      <p:sp>
        <p:nvSpPr>
          <p:cNvPr id="2" name="标题 1"/>
          <p:cNvSpPr>
            <a:spLocks noGrp="1"/>
          </p:cNvSpPr>
          <p:nvPr>
            <p:ph type="title"/>
          </p:nvPr>
        </p:nvSpPr>
        <p:spPr/>
        <p:txBody>
          <a:bodyPr/>
          <a:lstStyle/>
          <a:p>
            <a:r>
              <a:rPr kumimoji="1" lang="zh-CN" altLang="en-US"/>
              <a:t>单击此处编辑母版标题样式</a:t>
            </a:r>
            <a:endParaRPr kumimoji="1" lang="zh-CN" altLang="en-US" dirty="0"/>
          </a:p>
        </p:txBody>
      </p:sp>
      <p:sp>
        <p:nvSpPr>
          <p:cNvPr id="4" name="矩形 3">
            <a:extLst>
              <a:ext uri="{FF2B5EF4-FFF2-40B4-BE49-F238E27FC236}">
                <a16:creationId xmlns:a16="http://schemas.microsoft.com/office/drawing/2014/main" id="{9F43AA49-86BF-4B97-822D-4AD3F04EA1CF}"/>
              </a:ext>
            </a:extLst>
          </p:cNvPr>
          <p:cNvSpPr/>
          <p:nvPr userDrawn="1"/>
        </p:nvSpPr>
        <p:spPr>
          <a:xfrm rot="1089447">
            <a:off x="579653" y="3868891"/>
            <a:ext cx="7802137" cy="923330"/>
          </a:xfrm>
          <a:prstGeom prst="rect">
            <a:avLst/>
          </a:prstGeom>
          <a:noFill/>
        </p:spPr>
        <p:txBody>
          <a:bodyPr wrap="none" lIns="91440" tIns="45720" rIns="91440" bIns="45720">
            <a:spAutoFit/>
          </a:bodyPr>
          <a:lstStyle/>
          <a:p>
            <a:pPr algn="ctr"/>
            <a:r>
              <a:rPr lang="zh-CN" altLang="en-US" sz="5400" b="0" cap="none" spc="0" dirty="0">
                <a:ln w="0"/>
                <a:gradFill>
                  <a:gsLst>
                    <a:gs pos="87500">
                      <a:srgbClr val="8DB9E2"/>
                    </a:gs>
                    <a:gs pos="25000">
                      <a:srgbClr val="7CAFDE"/>
                    </a:gs>
                    <a:gs pos="50000">
                      <a:schemeClr val="accent5"/>
                    </a:gs>
                    <a:gs pos="100000">
                      <a:schemeClr val="accent5">
                        <a:lumMod val="60000"/>
                        <a:lumOff val="40000"/>
                      </a:schemeClr>
                    </a:gs>
                  </a:gsLst>
                  <a:lin ang="5400000"/>
                </a:gradFill>
                <a:effectLst>
                  <a:reflection blurRad="6350" stA="53000" endA="300" endPos="35500" dir="5400000" sy="-90000" algn="bl" rotWithShape="0"/>
                </a:effectLst>
              </a:rPr>
              <a:t>优也培训材料，禁止外传</a:t>
            </a:r>
          </a:p>
        </p:txBody>
      </p:sp>
    </p:spTree>
    <p:extLst>
      <p:ext uri="{BB962C8B-B14F-4D97-AF65-F5344CB8AC3E}">
        <p14:creationId xmlns:p14="http://schemas.microsoft.com/office/powerpoint/2010/main" val="1658351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34" Type="http://schemas.openxmlformats.org/officeDocument/2006/relationships/image" Target="../media/image2.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1.emf"/><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vmlDrawing" Target="../drawings/vmlDrawing1.v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oleObject" Target="../embeddings/oleObject1.bin"/><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theme" Target="../theme/theme1.xml"/><Relationship Id="rId36" Type="http://schemas.openxmlformats.org/officeDocument/2006/relationships/image" Target="../media/image4.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tags" Target="../tags/tag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ags" Target="../tags/tag2.xml"/><Relationship Id="rId35" Type="http://schemas.openxmlformats.org/officeDocument/2006/relationships/image" Target="../media/image3.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5.xml"/><Relationship Id="rId13" Type="http://schemas.openxmlformats.org/officeDocument/2006/relationships/vmlDrawing" Target="../drawings/vmlDrawing26.vml"/><Relationship Id="rId3" Type="http://schemas.openxmlformats.org/officeDocument/2006/relationships/slideLayout" Target="../slideLayouts/slideLayout30.xml"/><Relationship Id="rId7" Type="http://schemas.openxmlformats.org/officeDocument/2006/relationships/slideLayout" Target="../slideLayouts/slideLayout34.xml"/><Relationship Id="rId12" Type="http://schemas.openxmlformats.org/officeDocument/2006/relationships/theme" Target="../theme/theme2.xml"/><Relationship Id="rId2" Type="http://schemas.openxmlformats.org/officeDocument/2006/relationships/slideLayout" Target="../slideLayouts/slideLayout29.xml"/><Relationship Id="rId16" Type="http://schemas.openxmlformats.org/officeDocument/2006/relationships/image" Target="../media/image21.emf"/><Relationship Id="rId1" Type="http://schemas.openxmlformats.org/officeDocument/2006/relationships/slideLayout" Target="../slideLayouts/slideLayout28.xml"/><Relationship Id="rId6" Type="http://schemas.openxmlformats.org/officeDocument/2006/relationships/slideLayout" Target="../slideLayouts/slideLayout33.xml"/><Relationship Id="rId11" Type="http://schemas.openxmlformats.org/officeDocument/2006/relationships/slideLayout" Target="../slideLayouts/slideLayout38.xml"/><Relationship Id="rId5" Type="http://schemas.openxmlformats.org/officeDocument/2006/relationships/slideLayout" Target="../slideLayouts/slideLayout32.xml"/><Relationship Id="rId15" Type="http://schemas.openxmlformats.org/officeDocument/2006/relationships/oleObject" Target="../embeddings/oleObject26.bin"/><Relationship Id="rId10" Type="http://schemas.openxmlformats.org/officeDocument/2006/relationships/slideLayout" Target="../slideLayouts/slideLayout37.xml"/><Relationship Id="rId4" Type="http://schemas.openxmlformats.org/officeDocument/2006/relationships/slideLayout" Target="../slideLayouts/slideLayout31.xml"/><Relationship Id="rId9" Type="http://schemas.openxmlformats.org/officeDocument/2006/relationships/slideLayout" Target="../slideLayouts/slideLayout36.xml"/><Relationship Id="rId14" Type="http://schemas.openxmlformats.org/officeDocument/2006/relationships/tags" Target="../tags/tag2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pSp>
        <p:nvGrpSpPr>
          <p:cNvPr id="15" name="组 14"/>
          <p:cNvGrpSpPr/>
          <p:nvPr userDrawn="1"/>
        </p:nvGrpSpPr>
        <p:grpSpPr>
          <a:xfrm>
            <a:off x="0" y="6462000"/>
            <a:ext cx="9144000" cy="396000"/>
            <a:chOff x="0" y="6462000"/>
            <a:chExt cx="9144000" cy="396000"/>
          </a:xfrm>
        </p:grpSpPr>
        <p:sp>
          <p:nvSpPr>
            <p:cNvPr id="12" name="Rectangle 6"/>
            <p:cNvSpPr/>
            <p:nvPr userDrawn="1"/>
          </p:nvSpPr>
          <p:spPr>
            <a:xfrm>
              <a:off x="0" y="6462000"/>
              <a:ext cx="7828268" cy="396000"/>
            </a:xfrm>
            <a:prstGeom prst="rect">
              <a:avLst/>
            </a:prstGeom>
            <a:solidFill>
              <a:srgbClr val="1A274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sz="1350" dirty="0"/>
            </a:p>
          </p:txBody>
        </p:sp>
        <p:sp>
          <p:nvSpPr>
            <p:cNvPr id="13" name="Right Triangle 3"/>
            <p:cNvSpPr/>
            <p:nvPr userDrawn="1"/>
          </p:nvSpPr>
          <p:spPr>
            <a:xfrm flipH="1">
              <a:off x="7076697" y="6462000"/>
              <a:ext cx="396000" cy="396000"/>
            </a:xfrm>
            <a:prstGeom prst="rtTriangle">
              <a:avLst/>
            </a:prstGeom>
            <a:solidFill>
              <a:srgbClr val="D9B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4" name="Rectangle 4"/>
            <p:cNvSpPr/>
            <p:nvPr userDrawn="1"/>
          </p:nvSpPr>
          <p:spPr>
            <a:xfrm>
              <a:off x="7468798" y="6462000"/>
              <a:ext cx="1675202" cy="396000"/>
            </a:xfrm>
            <a:prstGeom prst="rect">
              <a:avLst/>
            </a:prstGeom>
            <a:solidFill>
              <a:srgbClr val="D9B76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50"/>
            </a:p>
          </p:txBody>
        </p:sp>
      </p:grpSp>
      <p:graphicFrame>
        <p:nvGraphicFramePr>
          <p:cNvPr id="5" name="对象 4" hidden="1">
            <a:extLst>
              <a:ext uri="{FF2B5EF4-FFF2-40B4-BE49-F238E27FC236}">
                <a16:creationId xmlns:a16="http://schemas.microsoft.com/office/drawing/2014/main" id="{B51483DC-4483-4B6B-9B1C-8E4FB9CB0572}"/>
              </a:ext>
            </a:extLst>
          </p:cNvPr>
          <p:cNvGraphicFramePr>
            <a:graphicFrameLocks/>
          </p:cNvGraphicFramePr>
          <p:nvPr userDrawn="1">
            <p:custDataLst>
              <p:tags r:id="rId30"/>
            </p:custDataLst>
            <p:extLst>
              <p:ext uri="{D42A27DB-BD31-4B8C-83A1-F6EECF244321}">
                <p14:modId xmlns:p14="http://schemas.microsoft.com/office/powerpoint/2010/main" val="118547830"/>
              </p:ext>
            </p:extLst>
          </p:nvPr>
        </p:nvGraphicFramePr>
        <p:xfrm>
          <a:off x="1589" y="1590"/>
          <a:ext cx="1587" cy="1587"/>
        </p:xfrm>
        <a:graphic>
          <a:graphicData uri="http://schemas.openxmlformats.org/presentationml/2006/ole">
            <mc:AlternateContent xmlns:mc="http://schemas.openxmlformats.org/markup-compatibility/2006">
              <mc:Choice xmlns:v="urn:schemas-microsoft-com:vml" Requires="v">
                <p:oleObj spid="_x0000_s1030" name="think-cell 幻灯片" r:id="rId32" imgW="360" imgH="360" progId="TCLayout.ActiveDocument.1">
                  <p:embed/>
                </p:oleObj>
              </mc:Choice>
              <mc:Fallback>
                <p:oleObj name="think-cell 幻灯片" r:id="rId32" imgW="360" imgH="360" progId="TCLayout.ActiveDocument.1">
                  <p:embed/>
                  <p:pic>
                    <p:nvPicPr>
                      <p:cNvPr id="5" name="对象 4" hidden="1">
                        <a:extLst>
                          <a:ext uri="{FF2B5EF4-FFF2-40B4-BE49-F238E27FC236}">
                            <a16:creationId xmlns:a16="http://schemas.microsoft.com/office/drawing/2014/main" id="{B51483DC-4483-4B6B-9B1C-8E4FB9CB0572}"/>
                          </a:ext>
                        </a:extLst>
                      </p:cNvPr>
                      <p:cNvPicPr>
                        <a:picLocks noChangeAspect="1" noChangeArrowheads="1"/>
                      </p:cNvPicPr>
                      <p:nvPr/>
                    </p:nvPicPr>
                    <p:blipFill>
                      <a:blip r:embed="rId33">
                        <a:extLst>
                          <a:ext uri="{28A0092B-C50C-407E-A947-70E740481C1C}">
                            <a14:useLocalDpi xmlns:a14="http://schemas.microsoft.com/office/drawing/2010/main" val="0"/>
                          </a:ext>
                        </a:extLst>
                      </a:blip>
                      <a:srcRect/>
                      <a:stretch>
                        <a:fillRect/>
                      </a:stretch>
                    </p:blipFill>
                    <p:spPr bwMode="auto">
                      <a:xfrm>
                        <a:off x="1589" y="1590"/>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Title Placeholder 1"/>
          <p:cNvSpPr>
            <a:spLocks noGrp="1"/>
          </p:cNvSpPr>
          <p:nvPr userDrawn="1">
            <p:ph type="title"/>
          </p:nvPr>
        </p:nvSpPr>
        <p:spPr>
          <a:xfrm>
            <a:off x="272227" y="269660"/>
            <a:ext cx="7687904" cy="699024"/>
          </a:xfrm>
          <a:prstGeom prst="rect">
            <a:avLst/>
          </a:prstGeom>
        </p:spPr>
        <p:txBody>
          <a:bodyPr vert="horz" lIns="91440" tIns="45720" rIns="91440" bIns="45720" rtlCol="0" anchor="ctr">
            <a:normAutofit/>
          </a:bodyPr>
          <a:lstStyle/>
          <a:p>
            <a:pPr lvl="0"/>
            <a:r>
              <a:rPr lang="zh-CN" altLang="en-US" dirty="0"/>
              <a:t>单击此处编辑母版标题样式</a:t>
            </a:r>
            <a:endParaRPr lang="en-US" dirty="0"/>
          </a:p>
        </p:txBody>
      </p:sp>
      <p:sp>
        <p:nvSpPr>
          <p:cNvPr id="3" name="Text Placeholder 2"/>
          <p:cNvSpPr>
            <a:spLocks noGrp="1"/>
          </p:cNvSpPr>
          <p:nvPr userDrawn="1">
            <p:ph type="body" idx="1"/>
          </p:nvPr>
        </p:nvSpPr>
        <p:spPr>
          <a:xfrm>
            <a:off x="272225" y="1260000"/>
            <a:ext cx="8460000" cy="4932000"/>
          </a:xfrm>
          <a:prstGeom prst="rect">
            <a:avLst/>
          </a:prstGeom>
        </p:spPr>
        <p:txBody>
          <a:bodyPr vert="horz" lIns="91440" tIns="45720" rIns="91440" bIns="45720" rtlCol="0" anchor="t" anchorCtr="0">
            <a:noAutofit/>
          </a:body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34" name="Rectangle 34">
            <a:extLst>
              <a:ext uri="{FF2B5EF4-FFF2-40B4-BE49-F238E27FC236}">
                <a16:creationId xmlns:a16="http://schemas.microsoft.com/office/drawing/2014/main" id="{CFB60311-4C50-A747-9819-FDEA084DE54C}"/>
              </a:ext>
            </a:extLst>
          </p:cNvPr>
          <p:cNvSpPr>
            <a:spLocks noChangeArrowheads="1"/>
          </p:cNvSpPr>
          <p:nvPr userDrawn="1"/>
        </p:nvSpPr>
        <p:spPr bwMode="auto">
          <a:xfrm>
            <a:off x="1437114" y="6580414"/>
            <a:ext cx="3714158" cy="2154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45720" rIns="0" bIns="45720" numCol="1" anchor="ctr" anchorCtr="0" compatLnSpc="1">
            <a:prstTxWarp prst="textNoShape">
              <a:avLst/>
            </a:prstTxWarp>
            <a:spAutoFit/>
          </a:body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zh-CN" altLang="en-US" sz="800" b="0" i="0" u="none" strike="noStrike" cap="none" normalizeH="0" baseline="0" dirty="0">
                <a:ln>
                  <a:noFill/>
                </a:ln>
                <a:solidFill>
                  <a:schemeClr val="bg1"/>
                </a:solidFill>
                <a:effectLst/>
                <a:latin typeface="KaiTi" charset="-122"/>
                <a:ea typeface="KaiTi" charset="-122"/>
                <a:cs typeface="KaiTi" charset="-122"/>
              </a:rPr>
              <a:t>上海优也信息科技有限公司版权所有。</a:t>
            </a:r>
            <a:r>
              <a:rPr kumimoji="0" lang="en-US" altLang="en-US" sz="800" b="0" i="0" u="none" strike="noStrike" cap="none" normalizeH="0" baseline="0" dirty="0">
                <a:ln>
                  <a:noFill/>
                </a:ln>
                <a:solidFill>
                  <a:schemeClr val="bg1"/>
                </a:solidFill>
                <a:effectLst/>
                <a:latin typeface="KaiTi" charset="-122"/>
                <a:ea typeface="KaiTi" charset="-122"/>
                <a:cs typeface="KaiTi" charset="-122"/>
              </a:rPr>
              <a:t>Copyright</a:t>
            </a:r>
            <a:r>
              <a:rPr kumimoji="0" lang="en-US" altLang="en-US" sz="800" b="0" i="0" u="none" strike="noStrike" cap="none" normalizeH="0" baseline="0" dirty="0">
                <a:ln>
                  <a:noFill/>
                </a:ln>
                <a:solidFill>
                  <a:schemeClr val="bg1"/>
                </a:solidFill>
                <a:effectLst/>
                <a:latin typeface="Arial" panose="020B0604020202020204" pitchFamily="34" charset="0"/>
                <a:ea typeface="KaiTi" charset="-122"/>
                <a:cs typeface="Arial" panose="020B0604020202020204" pitchFamily="34" charset="0"/>
              </a:rPr>
              <a:t> © 2018 Yo-i</a:t>
            </a:r>
            <a:r>
              <a:rPr kumimoji="0" lang="en-US" altLang="zh-CN" sz="800" b="0" i="0" u="none" strike="noStrike" cap="none" normalizeH="0" baseline="0" dirty="0">
                <a:ln>
                  <a:noFill/>
                </a:ln>
                <a:solidFill>
                  <a:schemeClr val="bg1"/>
                </a:solidFill>
                <a:effectLst/>
                <a:latin typeface="Arial" panose="020B0604020202020204" pitchFamily="34" charset="0"/>
                <a:ea typeface="KaiTi" charset="-122"/>
                <a:cs typeface="Arial" panose="020B0604020202020204" pitchFamily="34" charset="0"/>
              </a:rPr>
              <a:t>.</a:t>
            </a:r>
            <a:r>
              <a:rPr kumimoji="0" lang="en-US" altLang="en-US" sz="800" b="0" i="0" u="none" strike="noStrike" cap="none" normalizeH="0" baseline="0" dirty="0">
                <a:ln>
                  <a:noFill/>
                </a:ln>
                <a:solidFill>
                  <a:schemeClr val="bg1"/>
                </a:solidFill>
                <a:effectLst/>
                <a:latin typeface="Arial" panose="020B0604020202020204" pitchFamily="34" charset="0"/>
                <a:ea typeface="KaiTi" charset="-122"/>
                <a:cs typeface="Arial" panose="020B0604020202020204" pitchFamily="34" charset="0"/>
              </a:rPr>
              <a:t> </a:t>
            </a:r>
            <a:r>
              <a:rPr kumimoji="0" lang="en-US" altLang="zh-CN" sz="800" b="0" i="0" u="none" strike="noStrike" cap="none" normalizeH="0" baseline="0" dirty="0">
                <a:ln>
                  <a:noFill/>
                </a:ln>
                <a:solidFill>
                  <a:schemeClr val="bg1"/>
                </a:solidFill>
                <a:effectLst/>
                <a:latin typeface="Arial" panose="020B0604020202020204" pitchFamily="34" charset="0"/>
                <a:ea typeface="KaiTi" charset="-122"/>
                <a:cs typeface="Arial" panose="020B0604020202020204" pitchFamily="34" charset="0"/>
              </a:rPr>
              <a:t>A</a:t>
            </a:r>
            <a:r>
              <a:rPr kumimoji="0" lang="en-US" altLang="en-US" sz="800" b="0" i="0" u="none" strike="noStrike" cap="none" normalizeH="0" baseline="0" dirty="0">
                <a:ln>
                  <a:noFill/>
                </a:ln>
                <a:solidFill>
                  <a:schemeClr val="bg1"/>
                </a:solidFill>
                <a:effectLst/>
                <a:latin typeface="Arial" panose="020B0604020202020204" pitchFamily="34" charset="0"/>
                <a:ea typeface="KaiTi" charset="-122"/>
                <a:cs typeface="Arial" panose="020B0604020202020204" pitchFamily="34" charset="0"/>
              </a:rPr>
              <a:t>ll rights reserved</a:t>
            </a:r>
            <a:r>
              <a:rPr kumimoji="0" lang="en-US" altLang="en-US" sz="800" b="0" i="0" u="none" strike="noStrike" cap="none" normalizeH="0" baseline="0" dirty="0">
                <a:ln>
                  <a:noFill/>
                </a:ln>
                <a:solidFill>
                  <a:schemeClr val="bg1"/>
                </a:solidFill>
                <a:effectLst/>
                <a:latin typeface="KaiTi" charset="-122"/>
                <a:ea typeface="KaiTi" charset="-122"/>
                <a:cs typeface="KaiTi" charset="-122"/>
              </a:rPr>
              <a:t>.</a:t>
            </a:r>
            <a:endParaRPr kumimoji="0" lang="en-US" altLang="en-US" sz="1050" b="0" i="0" u="none" strike="noStrike" cap="none" normalizeH="0" baseline="0" dirty="0">
              <a:ln>
                <a:noFill/>
              </a:ln>
              <a:solidFill>
                <a:schemeClr val="bg1"/>
              </a:solidFill>
              <a:effectLst/>
              <a:latin typeface="KaiTi" charset="-122"/>
              <a:ea typeface="KaiTi" charset="-122"/>
              <a:cs typeface="KaiTi" charset="-122"/>
            </a:endParaRPr>
          </a:p>
        </p:txBody>
      </p:sp>
      <p:sp>
        <p:nvSpPr>
          <p:cNvPr id="18" name="Slide Number"/>
          <p:cNvSpPr txBox="1">
            <a:spLocks/>
          </p:cNvSpPr>
          <p:nvPr userDrawn="1">
            <p:custDataLst>
              <p:tags r:id="rId31"/>
            </p:custDataLst>
          </p:nvPr>
        </p:nvSpPr>
        <p:spPr>
          <a:xfrm>
            <a:off x="8719603" y="6567523"/>
            <a:ext cx="213009" cy="155496"/>
          </a:xfrm>
          <a:prstGeom prst="rect">
            <a:avLst/>
          </a:prstGeom>
        </p:spPr>
        <p:txBody>
          <a:bodyPr vert="horz" wrap="none" lIns="0" tIns="0" rIns="0" bIns="0" rtlCol="0" anchor="ctr">
            <a:noAutofit/>
          </a:bodyPr>
          <a:lstStyle>
            <a:defPPr>
              <a:defRPr lang="en-US"/>
            </a:defPPr>
            <a:lvl1pPr>
              <a:defRPr sz="1000" baseline="0">
                <a:latin typeface="+mn-lt"/>
              </a:defRPr>
            </a:lvl1pPr>
          </a:lstStyle>
          <a:p>
            <a:pPr lvl="0"/>
            <a:endParaRPr lang="en-US" sz="1020" baseline="0" dirty="0"/>
          </a:p>
        </p:txBody>
      </p:sp>
      <p:sp>
        <p:nvSpPr>
          <p:cNvPr id="25" name="文本框 24"/>
          <p:cNvSpPr txBox="1"/>
          <p:nvPr userDrawn="1"/>
        </p:nvSpPr>
        <p:spPr>
          <a:xfrm>
            <a:off x="8507723" y="6521502"/>
            <a:ext cx="516777" cy="276999"/>
          </a:xfrm>
          <a:prstGeom prst="rect">
            <a:avLst/>
          </a:prstGeom>
          <a:noFill/>
        </p:spPr>
        <p:txBody>
          <a:bodyPr wrap="square" rtlCol="0">
            <a:spAutoFit/>
          </a:bodyPr>
          <a:lstStyle/>
          <a:p>
            <a:fld id="{938101D1-A43E-A844-A0C6-D04F7B908398}" type="slidenum">
              <a:rPr kumimoji="1" lang="zh-CN" altLang="en-US" sz="1200" smtClean="0">
                <a:solidFill>
                  <a:srgbClr val="404040"/>
                </a:solidFill>
                <a:latin typeface="KaiTi" charset="-122"/>
                <a:ea typeface="KaiTi" charset="-122"/>
                <a:cs typeface="KaiTi" charset="-122"/>
              </a:rPr>
              <a:t>‹#›</a:t>
            </a:fld>
            <a:endParaRPr kumimoji="1" lang="zh-CN" altLang="en-US" sz="1200" dirty="0">
              <a:solidFill>
                <a:srgbClr val="404040"/>
              </a:solidFill>
              <a:latin typeface="KaiTi" charset="-122"/>
              <a:ea typeface="KaiTi" charset="-122"/>
              <a:cs typeface="KaiTi" charset="-122"/>
            </a:endParaRPr>
          </a:p>
        </p:txBody>
      </p:sp>
      <p:pic>
        <p:nvPicPr>
          <p:cNvPr id="22" name="图片 21">
            <a:extLst>
              <a:ext uri="{FF2B5EF4-FFF2-40B4-BE49-F238E27FC236}">
                <a16:creationId xmlns:a16="http://schemas.microsoft.com/office/drawing/2014/main" id="{8B825C05-EB15-154C-8ECF-E82E195AAD19}"/>
              </a:ext>
            </a:extLst>
          </p:cNvPr>
          <p:cNvPicPr>
            <a:picLocks noChangeAspect="1"/>
          </p:cNvPicPr>
          <p:nvPr userDrawn="1"/>
        </p:nvPicPr>
        <p:blipFill>
          <a:blip r:embed="rId34" cstate="email">
            <a:extLst>
              <a:ext uri="{28A0092B-C50C-407E-A947-70E740481C1C}">
                <a14:useLocalDpi xmlns:a14="http://schemas.microsoft.com/office/drawing/2010/main"/>
              </a:ext>
            </a:extLst>
          </a:blip>
          <a:stretch>
            <a:fillRect/>
          </a:stretch>
        </p:blipFill>
        <p:spPr>
          <a:xfrm>
            <a:off x="8065909" y="378374"/>
            <a:ext cx="682373" cy="493200"/>
          </a:xfrm>
          <a:prstGeom prst="rect">
            <a:avLst/>
          </a:prstGeom>
        </p:spPr>
      </p:pic>
      <p:grpSp>
        <p:nvGrpSpPr>
          <p:cNvPr id="4" name="组合 3">
            <a:extLst>
              <a:ext uri="{FF2B5EF4-FFF2-40B4-BE49-F238E27FC236}">
                <a16:creationId xmlns:a16="http://schemas.microsoft.com/office/drawing/2014/main" id="{E1A069C4-C5B4-7E4A-B645-CE4C48FB0294}"/>
              </a:ext>
            </a:extLst>
          </p:cNvPr>
          <p:cNvGrpSpPr/>
          <p:nvPr userDrawn="1"/>
        </p:nvGrpSpPr>
        <p:grpSpPr>
          <a:xfrm>
            <a:off x="272226" y="6258471"/>
            <a:ext cx="775184" cy="599531"/>
            <a:chOff x="272225" y="6258469"/>
            <a:chExt cx="775184" cy="599531"/>
          </a:xfrm>
        </p:grpSpPr>
        <p:pic>
          <p:nvPicPr>
            <p:cNvPr id="17" name="图片 8" descr="2.png">
              <a:extLst>
                <a:ext uri="{FF2B5EF4-FFF2-40B4-BE49-F238E27FC236}">
                  <a16:creationId xmlns:a16="http://schemas.microsoft.com/office/drawing/2014/main" id="{43F99674-6671-6F4E-B18B-40914ADCA8DA}"/>
                </a:ext>
              </a:extLst>
            </p:cNvPr>
            <p:cNvPicPr>
              <a:picLocks noChangeAspect="1"/>
            </p:cNvPicPr>
            <p:nvPr userDrawn="1"/>
          </p:nvPicPr>
          <p:blipFill rotWithShape="1">
            <a:blip r:embed="rId35" cstate="screen">
              <a:extLst>
                <a:ext uri="{28A0092B-C50C-407E-A947-70E740481C1C}">
                  <a14:useLocalDpi xmlns:a14="http://schemas.microsoft.com/office/drawing/2010/main"/>
                </a:ext>
              </a:extLst>
            </a:blip>
            <a:srcRect b="-17332"/>
            <a:stretch/>
          </p:blipFill>
          <p:spPr>
            <a:xfrm>
              <a:off x="651900" y="6258469"/>
              <a:ext cx="395509" cy="599531"/>
            </a:xfrm>
            <a:prstGeom prst="rect">
              <a:avLst/>
            </a:prstGeom>
          </p:spPr>
        </p:pic>
        <p:pic>
          <p:nvPicPr>
            <p:cNvPr id="19" name="图片 9" descr="4.png">
              <a:extLst>
                <a:ext uri="{FF2B5EF4-FFF2-40B4-BE49-F238E27FC236}">
                  <a16:creationId xmlns:a16="http://schemas.microsoft.com/office/drawing/2014/main" id="{B240B799-50B8-C143-AD73-246551191283}"/>
                </a:ext>
              </a:extLst>
            </p:cNvPr>
            <p:cNvPicPr>
              <a:picLocks noChangeAspect="1"/>
            </p:cNvPicPr>
            <p:nvPr userDrawn="1"/>
          </p:nvPicPr>
          <p:blipFill>
            <a:blip r:embed="rId36" cstate="screen">
              <a:extLst>
                <a:ext uri="{28A0092B-C50C-407E-A947-70E740481C1C}">
                  <a14:useLocalDpi xmlns:a14="http://schemas.microsoft.com/office/drawing/2010/main"/>
                </a:ext>
              </a:extLst>
            </a:blip>
            <a:srcRect t="-27752"/>
            <a:stretch>
              <a:fillRect/>
            </a:stretch>
          </p:blipFill>
          <p:spPr>
            <a:xfrm>
              <a:off x="272225" y="6541158"/>
              <a:ext cx="466086" cy="211687"/>
            </a:xfrm>
            <a:prstGeom prst="rect">
              <a:avLst/>
            </a:prstGeom>
          </p:spPr>
        </p:pic>
      </p:grpSp>
    </p:spTree>
    <p:extLst>
      <p:ext uri="{BB962C8B-B14F-4D97-AF65-F5344CB8AC3E}">
        <p14:creationId xmlns:p14="http://schemas.microsoft.com/office/powerpoint/2010/main" val="113596792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 id="2147483678" r:id="rId18"/>
    <p:sldLayoutId id="2147483679" r:id="rId19"/>
    <p:sldLayoutId id="2147483680" r:id="rId20"/>
    <p:sldLayoutId id="2147483681" r:id="rId21"/>
    <p:sldLayoutId id="2147483682" r:id="rId22"/>
    <p:sldLayoutId id="2147483683" r:id="rId23"/>
    <p:sldLayoutId id="2147483684" r:id="rId24"/>
    <p:sldLayoutId id="2147483685" r:id="rId25"/>
    <p:sldLayoutId id="2147483686" r:id="rId26"/>
    <p:sldLayoutId id="2147483687" r:id="rId27"/>
  </p:sldLayoutIdLst>
  <p:hf hdr="0" dt="0"/>
  <p:txStyles>
    <p:titleStyle>
      <a:lvl1pPr marL="0" indent="0" algn="l" defTabSz="685800" rtl="0" eaLnBrk="1" latinLnBrk="0" hangingPunct="1">
        <a:lnSpc>
          <a:spcPct val="90000"/>
        </a:lnSpc>
        <a:spcBef>
          <a:spcPct val="0"/>
        </a:spcBef>
        <a:buNone/>
        <a:defRPr lang="en-US" sz="2000" b="1" kern="1200" baseline="0" dirty="0">
          <a:solidFill>
            <a:srgbClr val="1B284E"/>
          </a:solidFill>
          <a:latin typeface="+mn-lt"/>
          <a:ea typeface="楷体" panose="02010609060101010101" pitchFamily="49" charset="-122"/>
          <a:cs typeface="楷体" panose="02010609060101010101" pitchFamily="49" charset="-122"/>
        </a:defRPr>
      </a:lvl1pPr>
    </p:titleStyle>
    <p:bodyStyle>
      <a:lvl1pPr marL="171450" indent="-171450" algn="l" defTabSz="685800" rtl="0" eaLnBrk="1" fontAlgn="ctr" latinLnBrk="0" hangingPunct="1">
        <a:lnSpc>
          <a:spcPct val="90000"/>
        </a:lnSpc>
        <a:spcBef>
          <a:spcPts val="750"/>
        </a:spcBef>
        <a:buClr>
          <a:srgbClr val="1B284E"/>
        </a:buClr>
        <a:buSzPct val="50000"/>
        <a:buFont typeface="Wingdings" charset="2"/>
        <a:buChar char="l"/>
        <a:defRPr lang="en-US" sz="1600" kern="1200" baseline="0" smtClean="0">
          <a:solidFill>
            <a:schemeClr val="tx1"/>
          </a:solidFill>
          <a:latin typeface="+mn-lt"/>
          <a:ea typeface="楷体" panose="02010609060101010101" pitchFamily="49" charset="-122"/>
          <a:cs typeface="楷体" panose="02010609060101010101" pitchFamily="49" charset="-122"/>
        </a:defRPr>
      </a:lvl1pPr>
      <a:lvl2pPr marL="514350" indent="-171450" algn="l" defTabSz="685800" rtl="0" eaLnBrk="1" fontAlgn="ctr" latinLnBrk="0" hangingPunct="1">
        <a:lnSpc>
          <a:spcPct val="90000"/>
        </a:lnSpc>
        <a:spcBef>
          <a:spcPts val="375"/>
        </a:spcBef>
        <a:buClr>
          <a:srgbClr val="1B284E"/>
        </a:buClr>
        <a:buSzPct val="50000"/>
        <a:buFont typeface="Wingdings" charset="2"/>
        <a:buChar char="l"/>
        <a:defRPr lang="en-US" sz="1600" kern="1200" baseline="0" dirty="0" smtClean="0">
          <a:solidFill>
            <a:schemeClr val="tx1"/>
          </a:solidFill>
          <a:latin typeface="+mn-lt"/>
          <a:ea typeface="楷体" panose="02010609060101010101" pitchFamily="49" charset="-122"/>
          <a:cs typeface="楷体" panose="02010609060101010101" pitchFamily="49" charset="-122"/>
        </a:defRPr>
      </a:lvl2pPr>
      <a:lvl3pPr marL="857250" indent="-171450" algn="l" defTabSz="685800" rtl="0" eaLnBrk="1" fontAlgn="ctr" latinLnBrk="0" hangingPunct="1">
        <a:lnSpc>
          <a:spcPct val="90000"/>
        </a:lnSpc>
        <a:spcBef>
          <a:spcPts val="375"/>
        </a:spcBef>
        <a:buClr>
          <a:srgbClr val="1B284E"/>
        </a:buClr>
        <a:buSzPct val="50000"/>
        <a:buFont typeface="Wingdings" charset="2"/>
        <a:buChar char="l"/>
        <a:defRPr lang="en-US" sz="1600" kern="1200" baseline="0" dirty="0" smtClean="0">
          <a:solidFill>
            <a:schemeClr val="tx1"/>
          </a:solidFill>
          <a:latin typeface="+mn-lt"/>
          <a:ea typeface="楷体" panose="02010609060101010101" pitchFamily="49" charset="-122"/>
          <a:cs typeface="楷体" panose="02010609060101010101" pitchFamily="49" charset="-122"/>
        </a:defRPr>
      </a:lvl3pPr>
      <a:lvl4pPr marL="1200150" indent="-171450" algn="l" defTabSz="685800" rtl="0" eaLnBrk="1" fontAlgn="ctr" latinLnBrk="0" hangingPunct="1">
        <a:lnSpc>
          <a:spcPct val="90000"/>
        </a:lnSpc>
        <a:spcBef>
          <a:spcPts val="375"/>
        </a:spcBef>
        <a:buClr>
          <a:srgbClr val="1B284E"/>
        </a:buClr>
        <a:buSzPct val="50000"/>
        <a:buFont typeface="Wingdings" charset="2"/>
        <a:buChar char="l"/>
        <a:defRPr lang="en-US" sz="1600" kern="1200" baseline="0" dirty="0" smtClean="0">
          <a:solidFill>
            <a:schemeClr val="tx1"/>
          </a:solidFill>
          <a:latin typeface="+mn-lt"/>
          <a:ea typeface="楷体" panose="02010609060101010101" pitchFamily="49" charset="-122"/>
          <a:cs typeface="楷体" panose="02010609060101010101" pitchFamily="49" charset="-122"/>
        </a:defRPr>
      </a:lvl4pPr>
      <a:lvl5pPr marL="1543050" indent="-171450" algn="l" defTabSz="685800" rtl="0" eaLnBrk="1" fontAlgn="ctr" latinLnBrk="0" hangingPunct="1">
        <a:lnSpc>
          <a:spcPct val="90000"/>
        </a:lnSpc>
        <a:spcBef>
          <a:spcPts val="375"/>
        </a:spcBef>
        <a:buClr>
          <a:srgbClr val="1B284E"/>
        </a:buClr>
        <a:buSzPct val="50000"/>
        <a:buFont typeface="Wingdings" charset="2"/>
        <a:buChar char="l"/>
        <a:defRPr lang="en-US" sz="1600" kern="1200" baseline="0" dirty="0">
          <a:solidFill>
            <a:schemeClr val="tx1"/>
          </a:solidFill>
          <a:latin typeface="+mn-lt"/>
          <a:ea typeface="楷体" panose="02010609060101010101" pitchFamily="49" charset="-122"/>
          <a:cs typeface="楷体" panose="02010609060101010101" pitchFamily="49" charset="-122"/>
        </a:defRPr>
      </a:lvl5pPr>
      <a:lvl6pPr marL="18859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160"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aphicFrame>
        <p:nvGraphicFramePr>
          <p:cNvPr id="7" name="对象 6" hidden="1">
            <a:extLst>
              <a:ext uri="{FF2B5EF4-FFF2-40B4-BE49-F238E27FC236}">
                <a16:creationId xmlns:a16="http://schemas.microsoft.com/office/drawing/2014/main" id="{91E5B809-DDE7-4EEE-94C3-7B2BF41976D0}"/>
              </a:ext>
            </a:extLst>
          </p:cNvPr>
          <p:cNvGraphicFramePr>
            <a:graphicFrameLocks noChangeAspect="1"/>
          </p:cNvGraphicFramePr>
          <p:nvPr userDrawn="1">
            <p:custDataLst>
              <p:tags r:id="rId14"/>
            </p:custDataLst>
            <p:extLst>
              <p:ext uri="{D42A27DB-BD31-4B8C-83A1-F6EECF244321}">
                <p14:modId xmlns:p14="http://schemas.microsoft.com/office/powerpoint/2010/main" val="2017724524"/>
              </p:ext>
            </p:extLst>
          </p:nvPr>
        </p:nvGraphicFramePr>
        <p:xfrm>
          <a:off x="1191" y="1588"/>
          <a:ext cx="1191" cy="1588"/>
        </p:xfrm>
        <a:graphic>
          <a:graphicData uri="http://schemas.openxmlformats.org/presentationml/2006/ole">
            <mc:AlternateContent xmlns:mc="http://schemas.openxmlformats.org/markup-compatibility/2006">
              <mc:Choice xmlns:v="urn:schemas-microsoft-com:vml" Requires="v">
                <p:oleObj spid="_x0000_s26630" name="think-cell 幻灯片" r:id="rId15" imgW="421" imgH="420" progId="TCLayout.ActiveDocument.1">
                  <p:embed/>
                </p:oleObj>
              </mc:Choice>
              <mc:Fallback>
                <p:oleObj name="think-cell 幻灯片" r:id="rId15" imgW="421" imgH="420" progId="TCLayout.ActiveDocument.1">
                  <p:embed/>
                  <p:pic>
                    <p:nvPicPr>
                      <p:cNvPr id="0" name=""/>
                      <p:cNvPicPr/>
                      <p:nvPr/>
                    </p:nvPicPr>
                    <p:blipFill>
                      <a:blip r:embed="rId16"/>
                      <a:stretch>
                        <a:fillRect/>
                      </a:stretch>
                    </p:blipFill>
                    <p:spPr>
                      <a:xfrm>
                        <a:off x="1191" y="1588"/>
                        <a:ext cx="1191" cy="1588"/>
                      </a:xfrm>
                      <a:prstGeom prst="rect">
                        <a:avLst/>
                      </a:prstGeom>
                    </p:spPr>
                  </p:pic>
                </p:oleObj>
              </mc:Fallback>
            </mc:AlternateContent>
          </a:graphicData>
        </a:graphic>
      </p:graphicFrame>
      <p:sp>
        <p:nvSpPr>
          <p:cNvPr id="2" name="标题占位符 1">
            <a:extLst>
              <a:ext uri="{FF2B5EF4-FFF2-40B4-BE49-F238E27FC236}">
                <a16:creationId xmlns:a16="http://schemas.microsoft.com/office/drawing/2014/main" id="{4EBDC141-72C3-4D03-A9BC-61EF555C324E}"/>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F81F3A0A-6518-4D85-A047-64EBC4E6711C}"/>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12D3935A-0CD5-404C-AFE4-2C8BB9F046ED}"/>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EEA52E-FF90-4DEE-A05B-9CF1E752E81C}" type="datetimeFigureOut">
              <a:rPr lang="zh-CN" altLang="en-US" smtClean="0"/>
              <a:t>2020/12/10</a:t>
            </a:fld>
            <a:endParaRPr lang="zh-CN" altLang="en-US"/>
          </a:p>
        </p:txBody>
      </p:sp>
      <p:sp>
        <p:nvSpPr>
          <p:cNvPr id="5" name="页脚占位符 4">
            <a:extLst>
              <a:ext uri="{FF2B5EF4-FFF2-40B4-BE49-F238E27FC236}">
                <a16:creationId xmlns:a16="http://schemas.microsoft.com/office/drawing/2014/main" id="{BA5B9939-5F04-41C1-AEFD-4E92CD46CF73}"/>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8C24B8F4-82E0-4CB5-8D5E-92D1C2B3AF81}"/>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C187003-2FDF-4AAA-BBC0-643943EF5A59}" type="slidenum">
              <a:rPr lang="zh-CN" altLang="en-US" smtClean="0"/>
              <a:t>‹#›</a:t>
            </a:fld>
            <a:endParaRPr lang="zh-CN" altLang="en-US"/>
          </a:p>
        </p:txBody>
      </p:sp>
    </p:spTree>
    <p:extLst>
      <p:ext uri="{BB962C8B-B14F-4D97-AF65-F5344CB8AC3E}">
        <p14:creationId xmlns:p14="http://schemas.microsoft.com/office/powerpoint/2010/main" val="38035211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30.xml"/><Relationship Id="rId1" Type="http://schemas.openxmlformats.org/officeDocument/2006/relationships/vmlDrawing" Target="../drawings/vmlDrawing27.vml"/><Relationship Id="rId5" Type="http://schemas.openxmlformats.org/officeDocument/2006/relationships/image" Target="../media/image21.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对象 2" hidden="1">
            <a:extLst>
              <a:ext uri="{FF2B5EF4-FFF2-40B4-BE49-F238E27FC236}">
                <a16:creationId xmlns:a16="http://schemas.microsoft.com/office/drawing/2014/main" id="{007FA4D3-1FB7-4CBA-992F-A8B83339904D}"/>
              </a:ext>
            </a:extLst>
          </p:cNvPr>
          <p:cNvGraphicFramePr>
            <a:graphicFrameLocks noChangeAspect="1"/>
          </p:cNvGraphicFramePr>
          <p:nvPr>
            <p:custDataLst>
              <p:tags r:id="rId2"/>
            </p:custDataLst>
            <p:extLst>
              <p:ext uri="{D42A27DB-BD31-4B8C-83A1-F6EECF244321}">
                <p14:modId xmlns:p14="http://schemas.microsoft.com/office/powerpoint/2010/main" val="60452520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spid="_x0000_s27660" name="think-cell 幻灯片" r:id="rId4" imgW="421" imgH="420" progId="TCLayout.ActiveDocument.1">
                  <p:embed/>
                </p:oleObj>
              </mc:Choice>
              <mc:Fallback>
                <p:oleObj name="think-cell 幻灯片" r:id="rId4" imgW="421" imgH="420" progId="TCLayout.ActiveDocument.1">
                  <p:embed/>
                  <p:pic>
                    <p:nvPicPr>
                      <p:cNvPr id="0" name=""/>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20" name="矩形 19">
            <a:extLst>
              <a:ext uri="{FF2B5EF4-FFF2-40B4-BE49-F238E27FC236}">
                <a16:creationId xmlns:a16="http://schemas.microsoft.com/office/drawing/2014/main" id="{F30AEC1E-3A51-453A-8D58-66E956B48851}"/>
              </a:ext>
            </a:extLst>
          </p:cNvPr>
          <p:cNvSpPr/>
          <p:nvPr/>
        </p:nvSpPr>
        <p:spPr>
          <a:xfrm>
            <a:off x="140677" y="968684"/>
            <a:ext cx="8731096" cy="5052287"/>
          </a:xfrm>
          <a:prstGeom prst="rect">
            <a:avLst/>
          </a:prstGeom>
          <a:solidFill>
            <a:schemeClr val="bg1">
              <a:lumMod val="65000"/>
            </a:schemeClr>
          </a:solidFill>
          <a:ln>
            <a:solidFill>
              <a:srgbClr val="1A274D"/>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271463" algn="ctr">
              <a:buFont typeface="Arial" panose="020B0604020202020204" pitchFamily="34" charset="0"/>
              <a:buChar char="•"/>
            </a:pPr>
            <a:endParaRPr lang="zh-CN" altLang="en-US" sz="1400" dirty="0">
              <a:solidFill>
                <a:srgbClr val="000000"/>
              </a:solidFill>
              <a:latin typeface="+mn-lt"/>
              <a:ea typeface="+mn-ea"/>
              <a:cs typeface="+mn-ea"/>
              <a:sym typeface="+mn-lt"/>
            </a:endParaRPr>
          </a:p>
        </p:txBody>
      </p:sp>
      <p:sp>
        <p:nvSpPr>
          <p:cNvPr id="17" name="矩形 16">
            <a:extLst>
              <a:ext uri="{FF2B5EF4-FFF2-40B4-BE49-F238E27FC236}">
                <a16:creationId xmlns:a16="http://schemas.microsoft.com/office/drawing/2014/main" id="{3908ECCD-2457-42FF-91A6-4CBF1E0C08DC}"/>
              </a:ext>
            </a:extLst>
          </p:cNvPr>
          <p:cNvSpPr/>
          <p:nvPr/>
        </p:nvSpPr>
        <p:spPr>
          <a:xfrm>
            <a:off x="272227" y="1181686"/>
            <a:ext cx="6860093" cy="4086665"/>
          </a:xfrm>
          <a:prstGeom prst="rect">
            <a:avLst/>
          </a:prstGeom>
          <a:solidFill>
            <a:schemeClr val="bg1">
              <a:lumMod val="85000"/>
            </a:schemeClr>
          </a:solidFill>
          <a:ln>
            <a:solidFill>
              <a:srgbClr val="1A274D"/>
            </a:solidFill>
            <a:prstDash val="dash"/>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indent="271463" algn="ctr">
              <a:buFont typeface="Arial" panose="020B0604020202020204" pitchFamily="34" charset="0"/>
              <a:buChar char="•"/>
            </a:pPr>
            <a:endParaRPr lang="zh-CN" altLang="en-US" sz="1400" dirty="0">
              <a:solidFill>
                <a:srgbClr val="000000"/>
              </a:solidFill>
              <a:latin typeface="+mn-lt"/>
              <a:ea typeface="+mn-ea"/>
              <a:cs typeface="+mn-ea"/>
              <a:sym typeface="+mn-lt"/>
            </a:endParaRPr>
          </a:p>
        </p:txBody>
      </p:sp>
      <p:sp>
        <p:nvSpPr>
          <p:cNvPr id="15" name="矩形 14">
            <a:extLst>
              <a:ext uri="{FF2B5EF4-FFF2-40B4-BE49-F238E27FC236}">
                <a16:creationId xmlns:a16="http://schemas.microsoft.com/office/drawing/2014/main" id="{559D3875-54B3-4BAA-84A0-C54C1DD688E5}"/>
              </a:ext>
            </a:extLst>
          </p:cNvPr>
          <p:cNvSpPr/>
          <p:nvPr/>
        </p:nvSpPr>
        <p:spPr>
          <a:xfrm>
            <a:off x="419937" y="1406769"/>
            <a:ext cx="3390314" cy="3682983"/>
          </a:xfrm>
          <a:prstGeom prst="rect">
            <a:avLst/>
          </a:prstGeom>
          <a:solidFill>
            <a:schemeClr val="bg1">
              <a:lumMod val="95000"/>
            </a:schemeClr>
          </a:solidFill>
          <a:ln>
            <a:solidFill>
              <a:srgbClr val="1A274D"/>
            </a:solidFill>
            <a:prstDash val="dash"/>
          </a:ln>
        </p:spPr>
        <p:txBody>
          <a:bodyPr wrap="square" rtlCol="0" anchor="ctr">
            <a:noAutofit/>
          </a:bodyPr>
          <a:lstStyle/>
          <a:p>
            <a:pPr marL="0" indent="271463" algn="ctr">
              <a:buFont typeface="Arial" panose="020B0604020202020204" pitchFamily="34" charset="0"/>
              <a:buChar char="•"/>
            </a:pPr>
            <a:endParaRPr lang="zh-CN" altLang="en-US" sz="1400" dirty="0">
              <a:solidFill>
                <a:srgbClr val="000000"/>
              </a:solidFill>
              <a:latin typeface="+mn-lt"/>
              <a:ea typeface="+mn-ea"/>
              <a:cs typeface="+mn-ea"/>
              <a:sym typeface="+mn-lt"/>
            </a:endParaRPr>
          </a:p>
        </p:txBody>
      </p:sp>
      <p:sp>
        <p:nvSpPr>
          <p:cNvPr id="2" name="标题 1">
            <a:extLst>
              <a:ext uri="{FF2B5EF4-FFF2-40B4-BE49-F238E27FC236}">
                <a16:creationId xmlns:a16="http://schemas.microsoft.com/office/drawing/2014/main" id="{A41BF128-57E0-4A83-857D-918BF5ACC9B0}"/>
              </a:ext>
            </a:extLst>
          </p:cNvPr>
          <p:cNvSpPr>
            <a:spLocks noGrp="1"/>
          </p:cNvSpPr>
          <p:nvPr>
            <p:ph type="title"/>
          </p:nvPr>
        </p:nvSpPr>
        <p:spPr/>
        <p:txBody>
          <a:bodyPr/>
          <a:lstStyle/>
          <a:p>
            <a:r>
              <a:rPr lang="zh-CN" altLang="en-US" dirty="0"/>
              <a:t>设备管理架构规划</a:t>
            </a:r>
          </a:p>
        </p:txBody>
      </p:sp>
      <p:sp>
        <p:nvSpPr>
          <p:cNvPr id="4" name="矩形 3">
            <a:extLst>
              <a:ext uri="{FF2B5EF4-FFF2-40B4-BE49-F238E27FC236}">
                <a16:creationId xmlns:a16="http://schemas.microsoft.com/office/drawing/2014/main" id="{16203CF2-1C7D-4B0D-856A-80A6FCAABBE1}"/>
              </a:ext>
            </a:extLst>
          </p:cNvPr>
          <p:cNvSpPr/>
          <p:nvPr/>
        </p:nvSpPr>
        <p:spPr>
          <a:xfrm>
            <a:off x="734278" y="1589649"/>
            <a:ext cx="1204881" cy="669746"/>
          </a:xfrm>
          <a:prstGeom prst="rect">
            <a:avLst/>
          </a:prstGeom>
          <a:solidFill>
            <a:srgbClr val="002060"/>
          </a:solidFill>
          <a:ln>
            <a:solidFill>
              <a:srgbClr val="1A274D"/>
            </a:solidFill>
          </a:ln>
        </p:spPr>
        <p:txBody>
          <a:bodyPr wrap="square" rtlCol="0" anchor="ctr">
            <a:noAutofit/>
          </a:bodyPr>
          <a:lstStyle/>
          <a:p>
            <a:pPr algn="ctr"/>
            <a:r>
              <a:rPr lang="zh-CN" altLang="en-US" sz="1600" dirty="0">
                <a:solidFill>
                  <a:schemeClr val="bg1"/>
                </a:solidFill>
                <a:latin typeface="+mn-lt"/>
                <a:ea typeface="+mn-ea"/>
                <a:cs typeface="+mn-ea"/>
                <a:sym typeface="+mn-lt"/>
              </a:rPr>
              <a:t>故障记录</a:t>
            </a:r>
          </a:p>
        </p:txBody>
      </p:sp>
      <p:sp>
        <p:nvSpPr>
          <p:cNvPr id="5" name="矩形 4">
            <a:extLst>
              <a:ext uri="{FF2B5EF4-FFF2-40B4-BE49-F238E27FC236}">
                <a16:creationId xmlns:a16="http://schemas.microsoft.com/office/drawing/2014/main" id="{42DB4B52-8CB7-4B42-BB30-FA1B565A74A8}"/>
              </a:ext>
            </a:extLst>
          </p:cNvPr>
          <p:cNvSpPr/>
          <p:nvPr/>
        </p:nvSpPr>
        <p:spPr>
          <a:xfrm>
            <a:off x="2383759" y="1589649"/>
            <a:ext cx="1204882" cy="669746"/>
          </a:xfrm>
          <a:prstGeom prst="rect">
            <a:avLst/>
          </a:prstGeom>
          <a:solidFill>
            <a:srgbClr val="002060"/>
          </a:solidFill>
          <a:ln>
            <a:solidFill>
              <a:srgbClr val="1A274D"/>
            </a:solidFill>
          </a:ln>
        </p:spPr>
        <p:txBody>
          <a:bodyPr wrap="square" rtlCol="0" anchor="ctr">
            <a:noAutofit/>
          </a:bodyPr>
          <a:lstStyle/>
          <a:p>
            <a:pPr algn="ctr"/>
            <a:r>
              <a:rPr lang="zh-CN" altLang="en-US" sz="1600" dirty="0">
                <a:solidFill>
                  <a:schemeClr val="bg1"/>
                </a:solidFill>
                <a:latin typeface="+mn-lt"/>
                <a:ea typeface="+mn-ea"/>
                <a:cs typeface="+mn-ea"/>
                <a:sym typeface="+mn-lt"/>
              </a:rPr>
              <a:t>故障统计</a:t>
            </a:r>
            <a:endParaRPr lang="en-US" altLang="zh-CN" sz="1600" dirty="0">
              <a:solidFill>
                <a:schemeClr val="bg1"/>
              </a:solidFill>
              <a:latin typeface="+mn-lt"/>
              <a:ea typeface="+mn-ea"/>
              <a:cs typeface="+mn-ea"/>
              <a:sym typeface="+mn-lt"/>
            </a:endParaRPr>
          </a:p>
          <a:p>
            <a:pPr algn="ctr"/>
            <a:r>
              <a:rPr lang="zh-CN" altLang="en-US" sz="1600" dirty="0">
                <a:solidFill>
                  <a:schemeClr val="bg1"/>
                </a:solidFill>
                <a:latin typeface="+mn-lt"/>
                <a:ea typeface="+mn-ea"/>
                <a:cs typeface="+mn-ea"/>
                <a:sym typeface="+mn-lt"/>
              </a:rPr>
              <a:t>分析</a:t>
            </a:r>
          </a:p>
        </p:txBody>
      </p:sp>
      <p:sp>
        <p:nvSpPr>
          <p:cNvPr id="6" name="矩形 5">
            <a:extLst>
              <a:ext uri="{FF2B5EF4-FFF2-40B4-BE49-F238E27FC236}">
                <a16:creationId xmlns:a16="http://schemas.microsoft.com/office/drawing/2014/main" id="{201DE66D-7399-4093-A32D-B434F582D9A9}"/>
              </a:ext>
            </a:extLst>
          </p:cNvPr>
          <p:cNvSpPr/>
          <p:nvPr/>
        </p:nvSpPr>
        <p:spPr>
          <a:xfrm>
            <a:off x="4033241" y="1560371"/>
            <a:ext cx="1204882" cy="699024"/>
          </a:xfrm>
          <a:prstGeom prst="rect">
            <a:avLst/>
          </a:prstGeom>
          <a:solidFill>
            <a:srgbClr val="002060"/>
          </a:solidFill>
          <a:ln>
            <a:solidFill>
              <a:srgbClr val="1A274D"/>
            </a:solidFill>
          </a:ln>
        </p:spPr>
        <p:txBody>
          <a:bodyPr wrap="square" rtlCol="0" anchor="ctr">
            <a:noAutofit/>
          </a:bodyPr>
          <a:lstStyle/>
          <a:p>
            <a:pPr algn="ctr"/>
            <a:r>
              <a:rPr lang="zh-CN" altLang="en-US" sz="1600" dirty="0">
                <a:solidFill>
                  <a:schemeClr val="bg1"/>
                </a:solidFill>
                <a:latin typeface="+mn-lt"/>
                <a:ea typeface="+mn-ea"/>
                <a:cs typeface="+mn-ea"/>
                <a:sym typeface="+mn-lt"/>
              </a:rPr>
              <a:t>形成知识库</a:t>
            </a:r>
          </a:p>
        </p:txBody>
      </p:sp>
      <p:sp>
        <p:nvSpPr>
          <p:cNvPr id="7" name="矩形 6">
            <a:extLst>
              <a:ext uri="{FF2B5EF4-FFF2-40B4-BE49-F238E27FC236}">
                <a16:creationId xmlns:a16="http://schemas.microsoft.com/office/drawing/2014/main" id="{CD3AF9D6-2B4F-4A1B-A296-0471A862F619}"/>
              </a:ext>
            </a:extLst>
          </p:cNvPr>
          <p:cNvSpPr/>
          <p:nvPr/>
        </p:nvSpPr>
        <p:spPr>
          <a:xfrm>
            <a:off x="5682723" y="1560370"/>
            <a:ext cx="1204883" cy="699024"/>
          </a:xfrm>
          <a:prstGeom prst="rect">
            <a:avLst/>
          </a:prstGeom>
          <a:solidFill>
            <a:srgbClr val="002060"/>
          </a:solidFill>
          <a:ln>
            <a:solidFill>
              <a:srgbClr val="1A274D"/>
            </a:solidFill>
          </a:ln>
        </p:spPr>
        <p:txBody>
          <a:bodyPr wrap="square" rtlCol="0" anchor="ctr">
            <a:noAutofit/>
          </a:bodyPr>
          <a:lstStyle/>
          <a:p>
            <a:pPr algn="ctr"/>
            <a:r>
              <a:rPr lang="zh-CN" altLang="en-US" sz="1600" dirty="0">
                <a:solidFill>
                  <a:schemeClr val="bg1"/>
                </a:solidFill>
                <a:latin typeface="+mn-lt"/>
                <a:ea typeface="+mn-ea"/>
                <a:cs typeface="+mn-ea"/>
                <a:sym typeface="+mn-lt"/>
              </a:rPr>
              <a:t>故障智能</a:t>
            </a:r>
            <a:endParaRPr lang="en-US" altLang="zh-CN" sz="1600" dirty="0">
              <a:solidFill>
                <a:schemeClr val="bg1"/>
              </a:solidFill>
              <a:latin typeface="+mn-lt"/>
              <a:ea typeface="+mn-ea"/>
              <a:cs typeface="+mn-ea"/>
              <a:sym typeface="+mn-lt"/>
            </a:endParaRPr>
          </a:p>
          <a:p>
            <a:pPr algn="ctr"/>
            <a:r>
              <a:rPr lang="zh-CN" altLang="en-US" sz="1600" dirty="0">
                <a:solidFill>
                  <a:schemeClr val="bg1"/>
                </a:solidFill>
                <a:latin typeface="+mn-lt"/>
                <a:ea typeface="+mn-ea"/>
                <a:cs typeface="+mn-ea"/>
                <a:sym typeface="+mn-lt"/>
              </a:rPr>
              <a:t>诊断</a:t>
            </a:r>
          </a:p>
        </p:txBody>
      </p:sp>
      <p:sp>
        <p:nvSpPr>
          <p:cNvPr id="8" name="矩形 7">
            <a:extLst>
              <a:ext uri="{FF2B5EF4-FFF2-40B4-BE49-F238E27FC236}">
                <a16:creationId xmlns:a16="http://schemas.microsoft.com/office/drawing/2014/main" id="{0AFACC4C-D692-4E32-A81F-5D7A18477029}"/>
              </a:ext>
            </a:extLst>
          </p:cNvPr>
          <p:cNvSpPr/>
          <p:nvPr/>
        </p:nvSpPr>
        <p:spPr>
          <a:xfrm>
            <a:off x="7332207" y="1560370"/>
            <a:ext cx="1204884" cy="699024"/>
          </a:xfrm>
          <a:prstGeom prst="rect">
            <a:avLst/>
          </a:prstGeom>
          <a:solidFill>
            <a:srgbClr val="002060"/>
          </a:solidFill>
          <a:ln>
            <a:solidFill>
              <a:srgbClr val="1A274D"/>
            </a:solidFill>
          </a:ln>
        </p:spPr>
        <p:txBody>
          <a:bodyPr wrap="square" rtlCol="0" anchor="ctr">
            <a:noAutofit/>
          </a:bodyPr>
          <a:lstStyle/>
          <a:p>
            <a:pPr algn="ctr"/>
            <a:r>
              <a:rPr lang="zh-CN" altLang="en-US" sz="1600" dirty="0">
                <a:solidFill>
                  <a:schemeClr val="bg1"/>
                </a:solidFill>
                <a:cs typeface="+mn-ea"/>
                <a:sym typeface="+mn-lt"/>
              </a:rPr>
              <a:t>故障根因</a:t>
            </a:r>
            <a:endParaRPr lang="en-US" altLang="zh-CN" sz="1600" dirty="0">
              <a:solidFill>
                <a:schemeClr val="bg1"/>
              </a:solidFill>
              <a:cs typeface="+mn-ea"/>
              <a:sym typeface="+mn-lt"/>
            </a:endParaRPr>
          </a:p>
          <a:p>
            <a:pPr algn="ctr"/>
            <a:r>
              <a:rPr lang="zh-CN" altLang="en-US" sz="1600" dirty="0">
                <a:solidFill>
                  <a:schemeClr val="bg1"/>
                </a:solidFill>
                <a:cs typeface="+mn-ea"/>
                <a:sym typeface="+mn-lt"/>
              </a:rPr>
              <a:t>分析</a:t>
            </a:r>
            <a:endParaRPr lang="zh-CN" altLang="en-US" sz="1600" dirty="0">
              <a:solidFill>
                <a:schemeClr val="bg1"/>
              </a:solidFill>
              <a:latin typeface="+mn-lt"/>
              <a:ea typeface="+mn-ea"/>
              <a:cs typeface="+mn-ea"/>
              <a:sym typeface="+mn-lt"/>
            </a:endParaRPr>
          </a:p>
        </p:txBody>
      </p:sp>
      <p:sp>
        <p:nvSpPr>
          <p:cNvPr id="10" name="矩形 9">
            <a:extLst>
              <a:ext uri="{FF2B5EF4-FFF2-40B4-BE49-F238E27FC236}">
                <a16:creationId xmlns:a16="http://schemas.microsoft.com/office/drawing/2014/main" id="{F10C84A5-C181-4B8A-8072-5E7FAB3CC810}"/>
              </a:ext>
            </a:extLst>
          </p:cNvPr>
          <p:cNvSpPr/>
          <p:nvPr/>
        </p:nvSpPr>
        <p:spPr>
          <a:xfrm>
            <a:off x="734278" y="2259395"/>
            <a:ext cx="1204879" cy="1918710"/>
          </a:xfrm>
          <a:prstGeom prst="rect">
            <a:avLst/>
          </a:prstGeom>
          <a:ln>
            <a:solidFill>
              <a:srgbClr val="1A274D"/>
            </a:solidFill>
          </a:ln>
        </p:spPr>
        <p:txBody>
          <a:bodyPr wrap="square" rtlCol="0" anchor="ctr">
            <a:noAutofit/>
          </a:bodyPr>
          <a:lstStyle/>
          <a:p>
            <a:pPr marL="0" indent="271463" algn="ctr">
              <a:buFont typeface="Arial" panose="020B0604020202020204" pitchFamily="34" charset="0"/>
              <a:buChar char="•"/>
            </a:pPr>
            <a:r>
              <a:rPr lang="zh-CN" altLang="en-US" sz="1400" dirty="0">
                <a:solidFill>
                  <a:srgbClr val="000000"/>
                </a:solidFill>
                <a:latin typeface="+mn-lt"/>
                <a:ea typeface="+mn-ea"/>
                <a:cs typeface="+mn-ea"/>
                <a:sym typeface="+mn-lt"/>
              </a:rPr>
              <a:t>结构化问题记录（</a:t>
            </a:r>
            <a:r>
              <a:rPr lang="en-US" altLang="zh-CN" sz="1400" dirty="0">
                <a:solidFill>
                  <a:srgbClr val="000000"/>
                </a:solidFill>
                <a:cs typeface="+mn-ea"/>
                <a:sym typeface="+mn-lt"/>
              </a:rPr>
              <a:t>5W2H)</a:t>
            </a:r>
            <a:endParaRPr lang="zh-CN" altLang="en-US" sz="1400" dirty="0">
              <a:solidFill>
                <a:srgbClr val="000000"/>
              </a:solidFill>
              <a:latin typeface="+mn-lt"/>
              <a:ea typeface="+mn-ea"/>
              <a:cs typeface="+mn-ea"/>
              <a:sym typeface="+mn-lt"/>
            </a:endParaRPr>
          </a:p>
        </p:txBody>
      </p:sp>
      <p:sp>
        <p:nvSpPr>
          <p:cNvPr id="11" name="矩形 10">
            <a:extLst>
              <a:ext uri="{FF2B5EF4-FFF2-40B4-BE49-F238E27FC236}">
                <a16:creationId xmlns:a16="http://schemas.microsoft.com/office/drawing/2014/main" id="{3A142759-AA64-4E1E-A566-8D3B89E5816D}"/>
              </a:ext>
            </a:extLst>
          </p:cNvPr>
          <p:cNvSpPr/>
          <p:nvPr/>
        </p:nvSpPr>
        <p:spPr>
          <a:xfrm>
            <a:off x="2383757" y="2259395"/>
            <a:ext cx="1204879" cy="1918710"/>
          </a:xfrm>
          <a:prstGeom prst="rect">
            <a:avLst/>
          </a:prstGeom>
          <a:ln>
            <a:solidFill>
              <a:srgbClr val="1A274D"/>
            </a:solidFill>
          </a:ln>
        </p:spPr>
        <p:txBody>
          <a:bodyPr wrap="square" rtlCol="0" anchor="ctr">
            <a:noAutofit/>
          </a:bodyPr>
          <a:lstStyle/>
          <a:p>
            <a:pPr marL="0" indent="271463" algn="ctr">
              <a:buFont typeface="Arial" panose="020B0604020202020204" pitchFamily="34" charset="0"/>
              <a:buChar char="•"/>
            </a:pPr>
            <a:r>
              <a:rPr lang="zh-CN" altLang="en-US" sz="1400" dirty="0">
                <a:solidFill>
                  <a:srgbClr val="000000"/>
                </a:solidFill>
                <a:cs typeface="+mn-ea"/>
                <a:sym typeface="+mn-lt"/>
              </a:rPr>
              <a:t>故障信息可视化展示（移动端）</a:t>
            </a:r>
            <a:endParaRPr lang="zh-CN" altLang="en-US" sz="1400" dirty="0">
              <a:solidFill>
                <a:srgbClr val="000000"/>
              </a:solidFill>
              <a:latin typeface="+mn-lt"/>
              <a:ea typeface="+mn-ea"/>
              <a:cs typeface="+mn-ea"/>
              <a:sym typeface="+mn-lt"/>
            </a:endParaRPr>
          </a:p>
        </p:txBody>
      </p:sp>
      <p:sp>
        <p:nvSpPr>
          <p:cNvPr id="12" name="矩形 11">
            <a:extLst>
              <a:ext uri="{FF2B5EF4-FFF2-40B4-BE49-F238E27FC236}">
                <a16:creationId xmlns:a16="http://schemas.microsoft.com/office/drawing/2014/main" id="{A06AA467-CEB9-44D4-89C6-CC4E0781611E}"/>
              </a:ext>
            </a:extLst>
          </p:cNvPr>
          <p:cNvSpPr/>
          <p:nvPr/>
        </p:nvSpPr>
        <p:spPr>
          <a:xfrm>
            <a:off x="4034617" y="2259395"/>
            <a:ext cx="1204879" cy="1918710"/>
          </a:xfrm>
          <a:prstGeom prst="rect">
            <a:avLst/>
          </a:prstGeom>
          <a:ln>
            <a:solidFill>
              <a:srgbClr val="1A274D"/>
            </a:solidFill>
          </a:ln>
        </p:spPr>
        <p:txBody>
          <a:bodyPr wrap="square" rtlCol="0" anchor="ctr">
            <a:noAutofit/>
          </a:bodyPr>
          <a:lstStyle/>
          <a:p>
            <a:pPr marL="0" indent="271463" algn="ctr">
              <a:buFont typeface="Arial" panose="020B0604020202020204" pitchFamily="34" charset="0"/>
              <a:buChar char="•"/>
            </a:pPr>
            <a:r>
              <a:rPr lang="en-US" altLang="zh-CN" sz="1400" dirty="0">
                <a:solidFill>
                  <a:srgbClr val="000000"/>
                </a:solidFill>
                <a:latin typeface="+mn-lt"/>
                <a:ea typeface="+mn-ea"/>
                <a:cs typeface="+mn-ea"/>
                <a:sym typeface="+mn-lt"/>
              </a:rPr>
              <a:t>FMEA</a:t>
            </a:r>
            <a:r>
              <a:rPr lang="zh-CN" altLang="en-US" sz="1400" dirty="0">
                <a:solidFill>
                  <a:srgbClr val="000000"/>
                </a:solidFill>
                <a:latin typeface="+mn-lt"/>
                <a:ea typeface="+mn-ea"/>
                <a:cs typeface="+mn-ea"/>
                <a:sym typeface="+mn-lt"/>
              </a:rPr>
              <a:t>手册</a:t>
            </a:r>
            <a:endParaRPr lang="en-US" altLang="zh-CN" sz="1400" dirty="0">
              <a:solidFill>
                <a:srgbClr val="000000"/>
              </a:solidFill>
              <a:latin typeface="+mn-lt"/>
              <a:ea typeface="+mn-ea"/>
              <a:cs typeface="+mn-ea"/>
              <a:sym typeface="+mn-lt"/>
            </a:endParaRPr>
          </a:p>
          <a:p>
            <a:pPr marL="0" indent="271463" algn="ctr">
              <a:buFont typeface="Arial" panose="020B0604020202020204" pitchFamily="34" charset="0"/>
              <a:buChar char="•"/>
            </a:pPr>
            <a:r>
              <a:rPr lang="zh-CN" altLang="en-US" sz="1400" dirty="0">
                <a:solidFill>
                  <a:srgbClr val="000000"/>
                </a:solidFill>
                <a:cs typeface="+mn-ea"/>
                <a:sym typeface="+mn-lt"/>
              </a:rPr>
              <a:t>行业论文</a:t>
            </a:r>
            <a:endParaRPr lang="zh-CN" altLang="en-US" sz="1400" dirty="0">
              <a:solidFill>
                <a:srgbClr val="000000"/>
              </a:solidFill>
              <a:latin typeface="+mn-lt"/>
              <a:ea typeface="+mn-ea"/>
              <a:cs typeface="+mn-ea"/>
              <a:sym typeface="+mn-lt"/>
            </a:endParaRPr>
          </a:p>
        </p:txBody>
      </p:sp>
      <p:sp>
        <p:nvSpPr>
          <p:cNvPr id="13" name="矩形 12">
            <a:extLst>
              <a:ext uri="{FF2B5EF4-FFF2-40B4-BE49-F238E27FC236}">
                <a16:creationId xmlns:a16="http://schemas.microsoft.com/office/drawing/2014/main" id="{81045C43-B909-4C84-BFE8-1FECEEAA39DE}"/>
              </a:ext>
            </a:extLst>
          </p:cNvPr>
          <p:cNvSpPr/>
          <p:nvPr/>
        </p:nvSpPr>
        <p:spPr>
          <a:xfrm>
            <a:off x="5681350" y="2259395"/>
            <a:ext cx="1204879" cy="1918710"/>
          </a:xfrm>
          <a:prstGeom prst="rect">
            <a:avLst/>
          </a:prstGeom>
          <a:ln>
            <a:solidFill>
              <a:srgbClr val="1A274D"/>
            </a:solidFill>
          </a:ln>
        </p:spPr>
        <p:txBody>
          <a:bodyPr wrap="square" rtlCol="0" anchor="ctr">
            <a:noAutofit/>
          </a:bodyPr>
          <a:lstStyle/>
          <a:p>
            <a:pPr marL="0" indent="271463" algn="ctr">
              <a:buFont typeface="Arial" panose="020B0604020202020204" pitchFamily="34" charset="0"/>
              <a:buChar char="•"/>
            </a:pPr>
            <a:r>
              <a:rPr lang="zh-CN" altLang="en-US" sz="1400" dirty="0">
                <a:solidFill>
                  <a:srgbClr val="000000"/>
                </a:solidFill>
                <a:latin typeface="+mn-lt"/>
                <a:ea typeface="+mn-ea"/>
                <a:cs typeface="+mn-ea"/>
                <a:sym typeface="+mn-lt"/>
              </a:rPr>
              <a:t>查询结果评价</a:t>
            </a:r>
            <a:endParaRPr lang="en-US" altLang="zh-CN" sz="1400" dirty="0">
              <a:solidFill>
                <a:srgbClr val="000000"/>
              </a:solidFill>
              <a:latin typeface="+mn-lt"/>
              <a:ea typeface="+mn-ea"/>
              <a:cs typeface="+mn-ea"/>
              <a:sym typeface="+mn-lt"/>
            </a:endParaRPr>
          </a:p>
          <a:p>
            <a:pPr marL="0" indent="271463" algn="ctr">
              <a:buFont typeface="Arial" panose="020B0604020202020204" pitchFamily="34" charset="0"/>
              <a:buChar char="•"/>
            </a:pPr>
            <a:r>
              <a:rPr lang="zh-CN" altLang="en-US" sz="1400" dirty="0">
                <a:solidFill>
                  <a:srgbClr val="000000"/>
                </a:solidFill>
                <a:cs typeface="+mn-ea"/>
                <a:sym typeface="+mn-lt"/>
              </a:rPr>
              <a:t>备用方案（专家邮箱</a:t>
            </a:r>
            <a:r>
              <a:rPr lang="en-US" altLang="zh-CN" sz="1400" dirty="0">
                <a:solidFill>
                  <a:srgbClr val="000000"/>
                </a:solidFill>
                <a:cs typeface="+mn-ea"/>
                <a:sym typeface="+mn-lt"/>
              </a:rPr>
              <a:t>)</a:t>
            </a:r>
            <a:endParaRPr lang="zh-CN" altLang="en-US" sz="1400" dirty="0">
              <a:solidFill>
                <a:srgbClr val="000000"/>
              </a:solidFill>
              <a:latin typeface="+mn-lt"/>
              <a:ea typeface="+mn-ea"/>
              <a:cs typeface="+mn-ea"/>
              <a:sym typeface="+mn-lt"/>
            </a:endParaRPr>
          </a:p>
        </p:txBody>
      </p:sp>
      <p:sp>
        <p:nvSpPr>
          <p:cNvPr id="14" name="矩形 13">
            <a:extLst>
              <a:ext uri="{FF2B5EF4-FFF2-40B4-BE49-F238E27FC236}">
                <a16:creationId xmlns:a16="http://schemas.microsoft.com/office/drawing/2014/main" id="{B44A0955-FF64-4D40-ABE8-D2D92DE1A4C5}"/>
              </a:ext>
            </a:extLst>
          </p:cNvPr>
          <p:cNvSpPr/>
          <p:nvPr/>
        </p:nvSpPr>
        <p:spPr>
          <a:xfrm>
            <a:off x="7328083" y="2259395"/>
            <a:ext cx="1204879" cy="1918710"/>
          </a:xfrm>
          <a:prstGeom prst="rect">
            <a:avLst/>
          </a:prstGeom>
          <a:ln>
            <a:solidFill>
              <a:srgbClr val="1A274D"/>
            </a:solidFill>
          </a:ln>
        </p:spPr>
        <p:txBody>
          <a:bodyPr wrap="square" rtlCol="0" anchor="ctr">
            <a:noAutofit/>
          </a:bodyPr>
          <a:lstStyle/>
          <a:p>
            <a:pPr marL="0" indent="271463" algn="ctr">
              <a:buFont typeface="Arial" panose="020B0604020202020204" pitchFamily="34" charset="0"/>
              <a:buChar char="•"/>
            </a:pPr>
            <a:r>
              <a:rPr lang="zh-CN" altLang="en-US" sz="1400" dirty="0">
                <a:solidFill>
                  <a:srgbClr val="000000"/>
                </a:solidFill>
                <a:latin typeface="+mn-lt"/>
                <a:ea typeface="+mn-ea"/>
                <a:cs typeface="+mn-ea"/>
                <a:sym typeface="+mn-lt"/>
              </a:rPr>
              <a:t>形成发起</a:t>
            </a:r>
            <a:r>
              <a:rPr lang="en-US" altLang="zh-CN" sz="1400" dirty="0">
                <a:solidFill>
                  <a:srgbClr val="000000"/>
                </a:solidFill>
                <a:cs typeface="+mn-ea"/>
                <a:sym typeface="+mn-lt"/>
              </a:rPr>
              <a:t>-</a:t>
            </a:r>
            <a:r>
              <a:rPr lang="zh-CN" altLang="en-US" sz="1400" dirty="0">
                <a:solidFill>
                  <a:srgbClr val="000000"/>
                </a:solidFill>
                <a:cs typeface="+mn-ea"/>
                <a:sym typeface="+mn-lt"/>
              </a:rPr>
              <a:t>根因分析</a:t>
            </a:r>
            <a:r>
              <a:rPr lang="en-US" altLang="zh-CN" sz="1400" dirty="0">
                <a:solidFill>
                  <a:srgbClr val="000000"/>
                </a:solidFill>
                <a:cs typeface="+mn-ea"/>
                <a:sym typeface="+mn-lt"/>
              </a:rPr>
              <a:t>-</a:t>
            </a:r>
            <a:r>
              <a:rPr lang="zh-CN" altLang="en-US" sz="1400" dirty="0">
                <a:solidFill>
                  <a:srgbClr val="000000"/>
                </a:solidFill>
                <a:cs typeface="+mn-ea"/>
                <a:sym typeface="+mn-lt"/>
              </a:rPr>
              <a:t>制定改善措施</a:t>
            </a:r>
            <a:r>
              <a:rPr lang="en-US" altLang="zh-CN" sz="1400" dirty="0">
                <a:solidFill>
                  <a:srgbClr val="000000"/>
                </a:solidFill>
                <a:cs typeface="+mn-ea"/>
                <a:sym typeface="+mn-lt"/>
              </a:rPr>
              <a:t>-</a:t>
            </a:r>
            <a:r>
              <a:rPr lang="zh-CN" altLang="en-US" sz="1400" dirty="0">
                <a:solidFill>
                  <a:srgbClr val="000000"/>
                </a:solidFill>
                <a:cs typeface="+mn-ea"/>
                <a:sym typeface="+mn-lt"/>
              </a:rPr>
              <a:t>跟踪改善</a:t>
            </a:r>
            <a:r>
              <a:rPr lang="en-US" altLang="zh-CN" sz="1400" dirty="0">
                <a:solidFill>
                  <a:srgbClr val="000000"/>
                </a:solidFill>
                <a:cs typeface="+mn-ea"/>
                <a:sym typeface="+mn-lt"/>
              </a:rPr>
              <a:t>-</a:t>
            </a:r>
            <a:r>
              <a:rPr lang="zh-CN" altLang="en-US" sz="1400" dirty="0">
                <a:solidFill>
                  <a:srgbClr val="000000"/>
                </a:solidFill>
                <a:cs typeface="+mn-ea"/>
                <a:sym typeface="+mn-lt"/>
              </a:rPr>
              <a:t>输入固化措施</a:t>
            </a:r>
            <a:r>
              <a:rPr lang="en-US" altLang="zh-CN" sz="1400" dirty="0">
                <a:solidFill>
                  <a:srgbClr val="000000"/>
                </a:solidFill>
                <a:cs typeface="+mn-ea"/>
                <a:sym typeface="+mn-lt"/>
              </a:rPr>
              <a:t>-</a:t>
            </a:r>
            <a:r>
              <a:rPr lang="zh-CN" altLang="en-US" sz="1400" dirty="0">
                <a:solidFill>
                  <a:srgbClr val="000000"/>
                </a:solidFill>
                <a:cs typeface="+mn-ea"/>
                <a:sym typeface="+mn-lt"/>
              </a:rPr>
              <a:t>关闭的闭环管理流程</a:t>
            </a:r>
            <a:endParaRPr lang="en-US" altLang="zh-CN" sz="1400" dirty="0">
              <a:solidFill>
                <a:srgbClr val="000000"/>
              </a:solidFill>
              <a:cs typeface="+mn-ea"/>
              <a:sym typeface="+mn-lt"/>
            </a:endParaRPr>
          </a:p>
          <a:p>
            <a:pPr marL="0" indent="271463" algn="ctr">
              <a:buFont typeface="Arial" panose="020B0604020202020204" pitchFamily="34" charset="0"/>
              <a:buChar char="•"/>
            </a:pPr>
            <a:r>
              <a:rPr lang="zh-CN" altLang="en-US" sz="1400" dirty="0">
                <a:solidFill>
                  <a:srgbClr val="000000"/>
                </a:solidFill>
                <a:cs typeface="+mn-ea"/>
                <a:sym typeface="+mn-lt"/>
              </a:rPr>
              <a:t>设计引导式根因分析</a:t>
            </a:r>
            <a:endParaRPr lang="zh-CN" altLang="en-US" sz="1400" dirty="0">
              <a:solidFill>
                <a:srgbClr val="000000"/>
              </a:solidFill>
              <a:latin typeface="+mn-lt"/>
              <a:ea typeface="+mn-ea"/>
              <a:cs typeface="+mn-ea"/>
              <a:sym typeface="+mn-lt"/>
            </a:endParaRPr>
          </a:p>
        </p:txBody>
      </p:sp>
      <p:sp>
        <p:nvSpPr>
          <p:cNvPr id="16" name="文本框 15">
            <a:extLst>
              <a:ext uri="{FF2B5EF4-FFF2-40B4-BE49-F238E27FC236}">
                <a16:creationId xmlns:a16="http://schemas.microsoft.com/office/drawing/2014/main" id="{868B083D-20D6-4AC8-8E3A-CCCBFE3B3D2E}"/>
              </a:ext>
            </a:extLst>
          </p:cNvPr>
          <p:cNvSpPr txBox="1"/>
          <p:nvPr/>
        </p:nvSpPr>
        <p:spPr>
          <a:xfrm>
            <a:off x="687915" y="4293024"/>
            <a:ext cx="2854358" cy="646331"/>
          </a:xfrm>
          <a:prstGeom prst="rect">
            <a:avLst/>
          </a:prstGeom>
          <a:noFill/>
        </p:spPr>
        <p:txBody>
          <a:bodyPr wrap="square" rtlCol="0">
            <a:spAutoFit/>
          </a:bodyPr>
          <a:lstStyle/>
          <a:p>
            <a:pPr algn="ctr"/>
            <a:r>
              <a:rPr lang="zh-CN" altLang="en-US" b="1" dirty="0">
                <a:latin typeface="楷体" pitchFamily="49" charset="-122"/>
                <a:ea typeface="楷体" pitchFamily="49" charset="-122"/>
              </a:rPr>
              <a:t>第一阶段产品</a:t>
            </a:r>
            <a:r>
              <a:rPr lang="zh-CN" altLang="en-US" dirty="0">
                <a:latin typeface="楷体" pitchFamily="49" charset="-122"/>
                <a:ea typeface="楷体" pitchFamily="49" charset="-122"/>
              </a:rPr>
              <a:t>：故障统计及可视化展示</a:t>
            </a:r>
          </a:p>
        </p:txBody>
      </p:sp>
      <p:sp>
        <p:nvSpPr>
          <p:cNvPr id="18" name="文本框 17">
            <a:extLst>
              <a:ext uri="{FF2B5EF4-FFF2-40B4-BE49-F238E27FC236}">
                <a16:creationId xmlns:a16="http://schemas.microsoft.com/office/drawing/2014/main" id="{5CE4BDC4-4645-41B0-948E-DB4E7608F765}"/>
              </a:ext>
            </a:extLst>
          </p:cNvPr>
          <p:cNvSpPr txBox="1"/>
          <p:nvPr/>
        </p:nvSpPr>
        <p:spPr>
          <a:xfrm>
            <a:off x="3957961" y="4346542"/>
            <a:ext cx="2974626" cy="646331"/>
          </a:xfrm>
          <a:prstGeom prst="rect">
            <a:avLst/>
          </a:prstGeom>
          <a:noFill/>
        </p:spPr>
        <p:txBody>
          <a:bodyPr wrap="square" rtlCol="0">
            <a:spAutoFit/>
          </a:bodyPr>
          <a:lstStyle/>
          <a:p>
            <a:pPr algn="ctr"/>
            <a:r>
              <a:rPr lang="zh-CN" altLang="en-US" b="1" dirty="0">
                <a:latin typeface="楷体" pitchFamily="49" charset="-122"/>
                <a:ea typeface="楷体" pitchFamily="49" charset="-122"/>
              </a:rPr>
              <a:t>第二阶段产品</a:t>
            </a:r>
            <a:r>
              <a:rPr lang="zh-CN" altLang="en-US" dirty="0">
                <a:latin typeface="楷体" pitchFamily="49" charset="-122"/>
                <a:ea typeface="楷体" pitchFamily="49" charset="-122"/>
              </a:rPr>
              <a:t>：形成知识库，故障信息搜索，智能诊断</a:t>
            </a:r>
          </a:p>
        </p:txBody>
      </p:sp>
      <p:sp>
        <p:nvSpPr>
          <p:cNvPr id="21" name="文本框 20">
            <a:extLst>
              <a:ext uri="{FF2B5EF4-FFF2-40B4-BE49-F238E27FC236}">
                <a16:creationId xmlns:a16="http://schemas.microsoft.com/office/drawing/2014/main" id="{019B7F9D-A844-440B-AE25-AAA5CEF94EFB}"/>
              </a:ext>
            </a:extLst>
          </p:cNvPr>
          <p:cNvSpPr txBox="1"/>
          <p:nvPr/>
        </p:nvSpPr>
        <p:spPr>
          <a:xfrm>
            <a:off x="3108959" y="5342428"/>
            <a:ext cx="5708699" cy="646331"/>
          </a:xfrm>
          <a:prstGeom prst="rect">
            <a:avLst/>
          </a:prstGeom>
          <a:noFill/>
        </p:spPr>
        <p:txBody>
          <a:bodyPr wrap="square" rtlCol="0">
            <a:spAutoFit/>
          </a:bodyPr>
          <a:lstStyle/>
          <a:p>
            <a:pPr algn="ctr"/>
            <a:r>
              <a:rPr lang="zh-CN" altLang="en-US" b="1" dirty="0">
                <a:latin typeface="楷体" pitchFamily="49" charset="-122"/>
                <a:ea typeface="楷体" pitchFamily="49" charset="-122"/>
              </a:rPr>
              <a:t>第三阶段产品</a:t>
            </a:r>
            <a:r>
              <a:rPr lang="zh-CN" altLang="en-US" dirty="0">
                <a:latin typeface="楷体" pitchFamily="49" charset="-122"/>
                <a:ea typeface="楷体" pitchFamily="49" charset="-122"/>
              </a:rPr>
              <a:t>：智能辅助人进行故障根因分析，并导入故障根因分析流程，实现故障管理全流程闭环管理</a:t>
            </a:r>
          </a:p>
        </p:txBody>
      </p:sp>
    </p:spTree>
    <p:extLst>
      <p:ext uri="{BB962C8B-B14F-4D97-AF65-F5344CB8AC3E}">
        <p14:creationId xmlns:p14="http://schemas.microsoft.com/office/powerpoint/2010/main" val="1419412613"/>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pVpSLltnGuEO4NbkPePwwNA"/>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bLLVZqPdNEuYBbc67j_Mkw"/>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7_yoi_A1">
  <a:themeElements>
    <a:clrScheme name="20180825优也PPT模板F">
      <a:dk1>
        <a:srgbClr val="000000"/>
      </a:dk1>
      <a:lt1>
        <a:srgbClr val="FFFFFF"/>
      </a:lt1>
      <a:dk2>
        <a:srgbClr val="44546A"/>
      </a:dk2>
      <a:lt2>
        <a:srgbClr val="E7E6E6"/>
      </a:lt2>
      <a:accent1>
        <a:srgbClr val="1A274D"/>
      </a:accent1>
      <a:accent2>
        <a:srgbClr val="67A359"/>
      </a:accent2>
      <a:accent3>
        <a:srgbClr val="B79649"/>
      </a:accent3>
      <a:accent4>
        <a:srgbClr val="D9B765"/>
      </a:accent4>
      <a:accent5>
        <a:srgbClr val="5B9BD5"/>
      </a:accent5>
      <a:accent6>
        <a:srgbClr val="70AD47"/>
      </a:accent6>
      <a:hlink>
        <a:srgbClr val="0563C1"/>
      </a:hlink>
      <a:folHlink>
        <a:srgbClr val="954F72"/>
      </a:folHlink>
    </a:clrScheme>
    <a:fontScheme name="diagx1ic">
      <a:majorFont>
        <a:latin typeface=""/>
        <a:ea typeface="楷体"/>
        <a:cs typeface=""/>
      </a:majorFont>
      <a:minorFont>
        <a:latin typeface=""/>
        <a:ea typeface="楷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solidFill>
            <a:srgbClr val="1A274D"/>
          </a:solidFill>
        </a:ln>
      </a:spPr>
      <a:bodyPr wrap="square" rtlCol="0" anchor="ctr">
        <a:noAutofit/>
      </a:bodyPr>
      <a:lstStyle>
        <a:defPPr marL="0" indent="271463" algn="ctr">
          <a:buFont typeface="Arial" panose="020B0604020202020204" pitchFamily="34" charset="0"/>
          <a:buChar char="•"/>
          <a:defRPr sz="1400" dirty="0" smtClean="0">
            <a:solidFill>
              <a:srgbClr val="000000"/>
            </a:solidFill>
            <a:latin typeface="+mn-lt"/>
            <a:ea typeface="+mn-ea"/>
            <a:cs typeface="+mn-ea"/>
            <a:sym typeface="+mn-lt"/>
          </a:defRPr>
        </a:defPPr>
      </a:lstStyle>
    </a:spDef>
    <a:lnDef>
      <a:spPr>
        <a:ln w="9525">
          <a:solidFill>
            <a:srgbClr val="1A274D"/>
          </a:solidFill>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gn="ctr">
          <a:defRPr dirty="0" smtClean="0">
            <a:latin typeface="楷体" pitchFamily="49" charset="-122"/>
            <a:ea typeface="楷体" pitchFamily="49" charset="-122"/>
          </a:defRPr>
        </a:defPPr>
      </a:lstStyle>
    </a:txDef>
  </a:objectDefaults>
  <a:extraClrSchemeLst/>
  <a:extLst>
    <a:ext uri="{05A4C25C-085E-4340-85A3-A5531E510DB2}">
      <thm15:themeFamily xmlns:thm15="http://schemas.microsoft.com/office/thememl/2012/main" name="演示文稿1" id="{C106AD56-8987-40C2-8544-A472A53453F4}" vid="{6A57C937-8828-4F75-80A5-16E2D7828A69}"/>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TotalTime>
  <Words>123</Words>
  <Application>Microsoft Office PowerPoint</Application>
  <PresentationFormat>全屏显示(4:3)</PresentationFormat>
  <Paragraphs>20</Paragraphs>
  <Slides>1</Slides>
  <Notes>0</Notes>
  <HiddenSlides>0</HiddenSlides>
  <MMClips>0</MMClips>
  <ScaleCrop>false</ScaleCrop>
  <HeadingPairs>
    <vt:vector size="8" baseType="variant">
      <vt:variant>
        <vt:lpstr>已用的字体</vt:lpstr>
      </vt:variant>
      <vt:variant>
        <vt:i4>10</vt:i4>
      </vt:variant>
      <vt:variant>
        <vt:lpstr>主题</vt:lpstr>
      </vt:variant>
      <vt:variant>
        <vt:i4>2</vt:i4>
      </vt:variant>
      <vt:variant>
        <vt:lpstr>嵌入 OLE 服务器</vt:lpstr>
      </vt:variant>
      <vt:variant>
        <vt:i4>1</vt:i4>
      </vt:variant>
      <vt:variant>
        <vt:lpstr>幻灯片标题</vt:lpstr>
      </vt:variant>
      <vt:variant>
        <vt:i4>1</vt:i4>
      </vt:variant>
    </vt:vector>
  </HeadingPairs>
  <TitlesOfParts>
    <vt:vector size="14" baseType="lpstr">
      <vt:lpstr>KaiTi</vt:lpstr>
      <vt:lpstr>等线</vt:lpstr>
      <vt:lpstr>等线 Light</vt:lpstr>
      <vt:lpstr>华文仿宋</vt:lpstr>
      <vt:lpstr>楷体</vt:lpstr>
      <vt:lpstr>宋体</vt:lpstr>
      <vt:lpstr>微软雅黑</vt:lpstr>
      <vt:lpstr>Arial</vt:lpstr>
      <vt:lpstr>Calibri</vt:lpstr>
      <vt:lpstr>Wingdings</vt:lpstr>
      <vt:lpstr>7_yoi_A1</vt:lpstr>
      <vt:lpstr>Office 主题​​</vt:lpstr>
      <vt:lpstr>think-cell 幻灯片</vt:lpstr>
      <vt:lpstr>设备管理架构规划</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设备管理架构规划</dc:title>
  <dc:creator>尧 汤</dc:creator>
  <cp:lastModifiedBy>尧 汤</cp:lastModifiedBy>
  <cp:revision>10</cp:revision>
  <dcterms:created xsi:type="dcterms:W3CDTF">2020-12-10T07:58:32Z</dcterms:created>
  <dcterms:modified xsi:type="dcterms:W3CDTF">2020-12-10T13:21:40Z</dcterms:modified>
</cp:coreProperties>
</file>