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5" r:id="rId3"/>
    <p:sldId id="429" r:id="rId4"/>
    <p:sldId id="463" r:id="rId5"/>
    <p:sldId id="465" r:id="rId6"/>
    <p:sldId id="426" r:id="rId7"/>
    <p:sldId id="464" r:id="rId8"/>
    <p:sldId id="466" r:id="rId9"/>
    <p:sldId id="467" r:id="rId10"/>
    <p:sldId id="4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9393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8"/>
        <p:guide pos="37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/Users/codvision/AppData/Local/Temp/picturecompress_20220108120747/output_1.pngoutput_1"/>
          <p:cNvPicPr>
            <a:picLocks noChangeAspect="1"/>
          </p:cNvPicPr>
          <p:nvPr/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71850" y="2905125"/>
            <a:ext cx="5448300" cy="867410"/>
          </a:xfrm>
        </p:spPr>
        <p:txBody>
          <a:bodyPr vert="horz" lIns="90000" tIns="46800" rIns="90000" bIns="46800" rtlCol="0"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ctr" eaLnBrk="0" hangingPunct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4F81BD"/>
              </a:buClr>
              <a:buSzTx/>
              <a:buFont typeface="Arial" panose="020B0604020202020204" pitchFamily="34" charset="0"/>
            </a:pPr>
            <a:r>
              <a:rPr lang="zh-CN" altLang="en-US" sz="4220" b="0" spc="200" dirty="0" smtClean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华文中宋" panose="02010600040101010101" pitchFamily="2" charset="-122"/>
              </a:rPr>
              <a:t>202</a:t>
            </a:r>
            <a:r>
              <a:rPr lang="en-US" altLang="zh-CN" sz="4220" b="0" spc="200" dirty="0" smtClean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华文中宋" panose="02010600040101010101" pitchFamily="2" charset="-122"/>
              </a:rPr>
              <a:t>1</a:t>
            </a:r>
            <a:r>
              <a:rPr lang="zh-CN" altLang="en-US" sz="4220" b="0" spc="200" dirty="0" smtClean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华文中宋" panose="02010600040101010101" pitchFamily="2" charset="-122"/>
              </a:rPr>
              <a:t>年年度述职报告</a:t>
            </a:r>
            <a:r>
              <a:rPr lang="zh-CN" altLang="en-US" sz="4220" b="0" spc="200" dirty="0" smtClean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华文中宋" panose="02010600040101010101" pitchFamily="2" charset="-122"/>
              </a:rPr>
              <a:t> </a:t>
            </a:r>
            <a:endParaRPr lang="zh-CN" altLang="en-US" sz="4220" b="0" spc="200" dirty="0" smtClean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华文中宋" panose="020106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371850" y="3924935"/>
            <a:ext cx="5638165" cy="123380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indent="0" eaLnBrk="0" hangingPunct="0">
              <a:lnSpc>
                <a:spcPct val="125000"/>
              </a:lnSpc>
              <a:buClr>
                <a:srgbClr val="4F81BD"/>
              </a:buClr>
            </a:pPr>
            <a:r>
              <a:rPr lang="zh-CN" altLang="en-US" sz="12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华文中宋" panose="02010600040101010101" pitchFamily="2" charset="-122"/>
              </a:rPr>
              <a:t>汇报</a:t>
            </a: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华文中宋" panose="02010600040101010101" pitchFamily="2" charset="-122"/>
              </a:rPr>
              <a:t>人：王浙民</a:t>
            </a:r>
            <a:endParaRPr lang="zh-CN" altLang="en-US" sz="1200" dirty="0">
              <a:solidFill>
                <a:schemeClr val="bg1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华文中宋" panose="02010600040101010101" pitchFamily="2" charset="-122"/>
            </a:endParaRPr>
          </a:p>
          <a:p>
            <a:pPr lvl="0" indent="0" eaLnBrk="0" hangingPunct="0">
              <a:lnSpc>
                <a:spcPct val="125000"/>
              </a:lnSpc>
              <a:buClr>
                <a:srgbClr val="4F81BD"/>
              </a:buClr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华文中宋" panose="02010600040101010101" pitchFamily="2" charset="-122"/>
              </a:rPr>
              <a:t>二〇二二年 一 月 </a:t>
            </a: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华文中宋" panose="02010600040101010101" pitchFamily="2" charset="-122"/>
              </a:rPr>
              <a:t>十 日</a:t>
            </a:r>
            <a:endParaRPr lang="zh-CN" altLang="en-US" sz="1200" dirty="0">
              <a:solidFill>
                <a:schemeClr val="bg1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华文中宋" panose="02010600040101010101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5800" y="1028700"/>
            <a:ext cx="8280400" cy="4622800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108450" y="3835400"/>
            <a:ext cx="3975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0" y="3024505"/>
            <a:ext cx="3841750" cy="56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en-US" altLang="zh-CN" sz="3110" b="1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华文中宋" panose="02010600040101010101" pitchFamily="2" charset="-122"/>
              </a:rPr>
              <a:t>2021年工作</a:t>
            </a:r>
            <a:r>
              <a:rPr lang="zh-CN" altLang="en-US" sz="3110" b="1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华文中宋" panose="02010600040101010101" pitchFamily="2" charset="-122"/>
              </a:rPr>
              <a:t>总结</a:t>
            </a:r>
            <a:endParaRPr lang="zh-CN" altLang="en-US" sz="3110" b="1" spc="300">
              <a:solidFill>
                <a:schemeClr val="tx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9750" y="3531235"/>
            <a:ext cx="3492500" cy="359410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 fontScale="40000"/>
          </a:bodyPr>
          <a:p>
            <a:pPr lvl="0" algn="dist">
              <a:buClrTx/>
              <a:buSzTx/>
              <a:buFontTx/>
            </a:pPr>
            <a:r>
              <a:rPr lang="en-US" altLang="zh-CN" sz="3110" b="1" cap="all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黄彦文行书字体" panose="02010601030101010101" charset="-122"/>
                <a:sym typeface="+mn-ea"/>
              </a:rPr>
              <a:t>Summary of work in 2021</a:t>
            </a:r>
            <a:endParaRPr lang="en-US" altLang="zh-CN" sz="3110" b="1" cap="all" spc="300">
              <a:solidFill>
                <a:schemeClr val="tx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黄彦文行书字体" panose="02010601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850" y="819150"/>
            <a:ext cx="9374505" cy="5949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1400"/>
              <a:t>1.沟溪未来乡村 :网格走亲打卡、记录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2.瓶窑镇项目管理系统 :采集员项目采集，动工项目报批流程、项目审核、月报、项目支付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3.杭州码全返乡宝 :人员的实名认证、健康打卡、实时码的展示、人员的巡查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4.五常街道防疫一码通 :五常人员疫情登记表，网格员疫情检查管理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5.海勃湾区市域治理 :人房企事物的管理模块，基本人员情况登记表，事件转换，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6.桐乡智慧濮院三期 :浙政钉端，数智巡考、任务处置，数执上报、复查出租房检查，房企场所市场管理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7.余杭区政法委基层治理平台 :浙政钉端，平安检查，事件管理，健康证检查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8.余杭区网信办清朗网络 :浙政钉端，案件线索，信息上报，案件跟进，信息查询，信息交办，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约谈立案，信息报表，签到；浙里办端,企业申请，信息上报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9.政法委云上中心 :浙里办上架，适老化埋点处理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10.仁和街道小额工匠 :招标报名，开标现场，项目打卡，资料签署，个人画像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11.临平区网信办E网清云平台 :信息申报、重点咨询、法律、执法笔录、数据统计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12.台州市路桥区全科网格员能力素质系统性提升应用：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多元培训，任务发布，轨迹热力图，考评积分，以奖代补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13.临平区政法委基层治理平台：ui页面整改，网格学院，</a:t>
            </a:r>
            <a:endParaRPr lang="zh-CN" altLang="en-US" sz="1400"/>
          </a:p>
          <a:p>
            <a:pPr algn="l">
              <a:lnSpc>
                <a:spcPct val="170000"/>
              </a:lnSpc>
            </a:pPr>
            <a:r>
              <a:rPr lang="zh-CN" altLang="en-US" sz="1400"/>
              <a:t>考试答题，资料库，积分排名，兼职任务、三相电任务、税务任务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217930" y="450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项目总结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4190" y="713740"/>
            <a:ext cx="4672330" cy="421640"/>
          </a:xfrm>
        </p:spPr>
        <p:txBody>
          <a:bodyPr/>
          <a:p>
            <a:r>
              <a:rPr lang="zh-CN" altLang="en-US" sz="2000" b="0"/>
              <a:t>工作收获</a:t>
            </a:r>
            <a:endParaRPr lang="zh-CN" altLang="en-US" sz="2000" b="0"/>
          </a:p>
        </p:txBody>
      </p:sp>
      <p:sp>
        <p:nvSpPr>
          <p:cNvPr id="5" name="文本框 4"/>
          <p:cNvSpPr txBox="1"/>
          <p:nvPr/>
        </p:nvSpPr>
        <p:spPr>
          <a:xfrm>
            <a:off x="1053465" y="1247140"/>
            <a:ext cx="1025906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/>
              <a:t>1.浙里办开发调试上架流程，浙里办app方法的使用，浙里办适老化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，通过全局改变less进行字体的适老化。熟悉浙里办开发规范，政务中台的应用管理。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2常见的整套事件处理流程学习开放，从信息上报到事件流程，上报、下发，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各级事件事件池管理，事件领取，分发。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3封装了多端常用方法api（4端定位，免登等），照片、文件上传展示组件，分页模态数据选择，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4.学习antdmobile-v5新ui组件使用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5.使用高德3d热力图进行热了轨迹的展示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6.浙政钉跟钉钉微应用的文件上传预览，放置钉钉中的内部空间，在进行获取展示预览，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7.步骤式审批交互，进行审批的处置、退回、补交，文件内容的提交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r>
              <a:rPr lang="zh-CN" altLang="en-US" sz="2000"/>
              <a:t>8.检查表单的动态检查数据保存修改展示提交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39560" y="3562350"/>
            <a:ext cx="4325620" cy="56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110" b="1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Arial" panose="020B0604020202020204" pitchFamily="34" charset="0"/>
              </a:rPr>
              <a:t>2022工作重点及计划</a:t>
            </a:r>
            <a:endParaRPr lang="en-US" altLang="zh-CN" sz="3110" b="1" spc="300">
              <a:solidFill>
                <a:schemeClr val="tx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9560" y="4131945"/>
            <a:ext cx="4090035" cy="291465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 cap="all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黄彦文行书字体" panose="02010601030101010101" charset="-122"/>
                <a:sym typeface="+mn-ea"/>
              </a:rPr>
              <a:t>2022 Work priorities and plans</a:t>
            </a:r>
            <a:endParaRPr lang="en-US" altLang="zh-CN" sz="1200" b="1" cap="all" spc="300">
              <a:solidFill>
                <a:schemeClr val="tx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黄彦文行书字体" panose="02010601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16660" y="807085"/>
            <a:ext cx="78479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 sz="2000"/>
              <a:t>1</a:t>
            </a:r>
            <a:r>
              <a:rPr lang="en-US" altLang="zh-CN" sz="2000"/>
              <a:t>.</a:t>
            </a:r>
            <a:r>
              <a:rPr lang="zh-CN" altLang="en-US" sz="2000"/>
              <a:t>将基层治理产品进行函数ts化，整理优化代码，梳理大致常用的功能，以便于以后复用。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2</a:t>
            </a:r>
            <a:r>
              <a:rPr lang="en-US" altLang="zh-CN" sz="2000"/>
              <a:t>.</a:t>
            </a:r>
            <a:r>
              <a:rPr lang="zh-CN" altLang="en-US" sz="2000"/>
              <a:t>不断完善移动端组件库，进行工作的复盘整理、温故而知新。学习探索使移动端相应能够更迅速、用户体验交互更好的解决方案。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3</a:t>
            </a:r>
            <a:r>
              <a:rPr lang="en-US" altLang="zh-CN" sz="2000"/>
              <a:t>.</a:t>
            </a:r>
            <a:r>
              <a:rPr lang="zh-CN" altLang="en-US" sz="2000"/>
              <a:t>带领新人熟悉更多公司常见业务，教授多端开发经验流程。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4</a:t>
            </a:r>
            <a:r>
              <a:rPr lang="en-US" altLang="zh-CN" sz="2000"/>
              <a:t>.</a:t>
            </a:r>
            <a:r>
              <a:rPr lang="zh-CN" altLang="en-US" sz="2000"/>
              <a:t>希望能更好的跟后端、产品沟通，能确认好一次开发，让客户减少功能的不断修改更替，增加开发的工作量。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39560" y="3562350"/>
            <a:ext cx="4325620" cy="56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110" b="1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Arial" panose="020B0604020202020204" pitchFamily="34" charset="0"/>
              </a:rPr>
              <a:t>自我分析</a:t>
            </a:r>
            <a:endParaRPr lang="zh-CN" altLang="en-US" sz="3110" b="1" spc="300">
              <a:solidFill>
                <a:schemeClr val="tx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65140" y="4131945"/>
            <a:ext cx="4090035" cy="291465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 cap="all" spc="300">
                <a:solidFill>
                  <a:schemeClr val="tx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黄彦文行书字体" panose="02010601030101010101" charset="-122"/>
                <a:sym typeface="+mn-ea"/>
              </a:rPr>
              <a:t>Self analysis</a:t>
            </a:r>
            <a:endParaRPr lang="en-US" altLang="zh-CN" sz="1200" b="1" cap="all" spc="300">
              <a:solidFill>
                <a:schemeClr val="tx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黄彦文行书字体" panose="02010601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18920" y="555625"/>
            <a:ext cx="81870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今年的工作主要在于基层治理业务方面的开发，现在基本项目都在浙政钉跟浙里办端进行。浙政钉上架业务流程已经较为熟悉熟练，希望总结浙里办上架能够熟练步骤流程，跟上架的常见问题点，减少其退回。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</a:t>
            </a:r>
            <a:r>
              <a:rPr lang="en-US" altLang="zh-CN"/>
              <a:t>.</a:t>
            </a:r>
            <a:r>
              <a:rPr lang="zh-CN" altLang="en-US"/>
              <a:t>今年对老项目的维护更替还是比较频繁的，有好多项目重新更替版本，进行多个模块的整改增加。之前的代码不太规范，业务代码逻辑过于冗余。希望以后自己能规范代码，实现功能的同时能考虑代码的易读性，复用性，写出整洁优美的代码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</a:t>
            </a:r>
            <a:r>
              <a:rPr lang="en-US" altLang="zh-CN"/>
              <a:t>.</a:t>
            </a:r>
            <a:r>
              <a:rPr lang="zh-CN" altLang="en-US"/>
              <a:t>在不断主动学习中成长，关注技术的迭代更新，跟上主流开发，不断探索新的技术知识，提高项目的稳定性、复用性、高效性。经常总结业务逻辑，提高对项目整体业务功能的关联设计。跟上公司快速发展的脚步，不断的充实强大自己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</a:t>
            </a:r>
            <a:r>
              <a:rPr lang="en-US" altLang="zh-CN"/>
              <a:t>.</a:t>
            </a:r>
            <a:r>
              <a:rPr lang="zh-CN" altLang="en-US"/>
              <a:t>进行知识共享，让新人跟同事们能够更便捷、快速的学习到新知识，用到好用的组件功能等。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7340" y="3263900"/>
            <a:ext cx="7541895" cy="56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3110" b="1" spc="300">
                <a:solidFill>
                  <a:schemeClr val="bg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华文中宋" panose="02010600040101010101" pitchFamily="2" charset="-122"/>
              </a:rPr>
              <a:t>感谢领导同事观看我的</a:t>
            </a:r>
            <a:r>
              <a:rPr lang="en-US" altLang="zh-CN" sz="3110" b="1" spc="300">
                <a:solidFill>
                  <a:schemeClr val="bg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华文中宋" panose="02010600040101010101" pitchFamily="2" charset="-122"/>
              </a:rPr>
              <a:t>2021</a:t>
            </a:r>
            <a:r>
              <a:rPr lang="zh-CN" altLang="en-US" sz="3110" b="1" spc="300">
                <a:solidFill>
                  <a:schemeClr val="bg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华文中宋" panose="02010600040101010101" pitchFamily="2" charset="-122"/>
              </a:rPr>
              <a:t>年终汇报</a:t>
            </a:r>
            <a:endParaRPr lang="zh-CN" altLang="en-US" sz="3110" b="1" spc="300">
              <a:solidFill>
                <a:schemeClr val="bg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5150" y="3719830"/>
            <a:ext cx="7666355" cy="316865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900" b="1" cap="all" spc="300">
                <a:solidFill>
                  <a:schemeClr val="bg1">
                    <a:alpha val="70000"/>
                  </a:schemeClr>
                </a:solidFill>
                <a:effectLst/>
                <a:uFillTx/>
                <a:latin typeface="等线 Light" panose="02010600030101010101" charset="-122"/>
                <a:ea typeface="等线 Light" panose="02010600030101010101" charset="-122"/>
                <a:cs typeface="黄彦文行书字体" panose="02010601030101010101" charset="-122"/>
                <a:sym typeface="+mn-ea"/>
              </a:rPr>
              <a:t>Thank you to my fellow leaders for watching my 2021 year-end report</a:t>
            </a:r>
            <a:endParaRPr lang="en-US" altLang="zh-CN" sz="900" b="1" cap="all" spc="300">
              <a:solidFill>
                <a:schemeClr val="bg1">
                  <a:alpha val="70000"/>
                </a:schemeClr>
              </a:solidFill>
              <a:effectLst/>
              <a:uFillTx/>
              <a:latin typeface="等线 Light" panose="02010600030101010101" charset="-122"/>
              <a:ea typeface="等线 Light" panose="02010600030101010101" charset="-122"/>
              <a:cs typeface="黄彦文行书字体" panose="0201060103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演示</Application>
  <PresentationFormat>宽屏</PresentationFormat>
  <Paragraphs>64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Calibri</vt:lpstr>
      <vt:lpstr>华文中宋</vt:lpstr>
      <vt:lpstr>等线 Light</vt:lpstr>
      <vt:lpstr>黄彦文行书字体</vt:lpstr>
      <vt:lpstr>Arial Unicode MS</vt:lpstr>
      <vt:lpstr>Office 主题​​</vt:lpstr>
      <vt:lpstr>2021年年度述职报告 </vt:lpstr>
      <vt:lpstr>PowerPoint 演示文稿</vt:lpstr>
      <vt:lpstr>PowerPoint 演示文稿</vt:lpstr>
      <vt:lpstr>工作收获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CODVISION</cp:lastModifiedBy>
  <cp:revision>171</cp:revision>
  <dcterms:created xsi:type="dcterms:W3CDTF">2019-06-19T02:08:00Z</dcterms:created>
  <dcterms:modified xsi:type="dcterms:W3CDTF">2022-01-10T04:50:12Z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D1794AF37E184AF39A6B2FC2928D9B90</vt:lpwstr>
  </property>
</Properties>
</file>