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38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7FA1-DCF3-7841-B65E-F4F10A27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23ED4-3167-6845-937F-3984E1D9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2130C-94BF-7045-BBFC-542FCB98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990F6-1D08-C147-9CB2-1DB157D5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E4350-6AAC-0245-8C89-5DC841A1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6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B808-37D9-4E40-9C34-3693AC5E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4D040-8542-C942-A33B-9587C256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E4790-8D99-CA4D-9F9A-512391AC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9DDE3-8A90-ED4C-82CA-C992390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FFFA5-3AF2-E14D-859C-87D406E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03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D059A0-794B-D646-9957-E108A403E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C8D2F-BFF2-5E43-8077-3D718764D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64A1C-0F23-BF4A-A42B-EACA78FB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18B8-AAA1-B64F-B44B-D744D6F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3DDF8-7C83-374B-ACCA-A8609D2F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5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4FB90-AF3A-4C40-B7A2-2D190154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6C69A-F456-FD46-AF84-78015B2C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B33E7-EF42-3745-A06B-120B214F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C7E09-7D3F-C048-8C59-AAE85F2C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691BF-D31E-A440-9D46-8DA06BD9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07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6088-4A3F-4543-BE29-333CA6D7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2E29D-4306-9A49-9E07-581D9677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FFDED-BA85-9849-A861-CA72652F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3DCC7-A335-1A42-99F2-095FC3CE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56F30-23F4-1940-8CAC-D323EE0A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1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B3A2-0C20-D44A-BFD6-F7EF7069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25EB8-958E-0B46-95CC-25B59EFC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ED234-B9CF-8B4E-A2BB-93D60075D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0089E-617F-094A-B4EC-2C9735AF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94F7F-0329-F94C-B884-5B52CF69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17EA8-D67B-EB46-B096-B4648392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3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298A-DEDE-A84D-9C92-04245E8B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D6FA7-F943-F94E-99D9-3FA27D6E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2D06A-9024-924E-B755-652F29E4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96EBDB-B262-D443-A16F-C1B1D49E8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6C05FE-CBDE-C249-AEBD-C6208FD55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E3E664-1ED3-7446-A198-E4AA7AC0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1B59EC-F169-3E43-9AB4-5DFDCACB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F59AF0-F968-F34D-8052-7785DFF5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81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A2D66-E8FD-A44B-9D2F-CC489A4C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A5872-D8DC-8547-B8C4-BEF38F30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12556-66EB-9E45-B37C-2E9B1692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CC465-BBA8-FF45-A347-88315D4A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0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68605-24EA-DA4C-9CA4-D611C8E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337A8-2C9A-D84A-BCB9-6EBA94E4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697FEF-C0EC-514D-AE7B-1EE85E6C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9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088F4-A15E-F946-866C-3276C319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933A2-14E8-3341-8916-60C06326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E545D-5ABB-4F4C-BE21-5887A4081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B4331-3F51-3144-9908-EDDFD041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34087-DAA3-064F-9BD8-1DF48E31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DCFAC-04CC-7748-A6AE-88A0E5B0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06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234F-904C-9342-8CB5-0128C254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19CECA-95F7-804E-8D1C-7DD2F3061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65F5D-A8F6-B643-88EF-01BB9932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D7425-7DD4-4B4D-B9F8-7E167CFB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9FFBD-855B-8F40-9583-C65499B5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3FAEB-9979-2443-828E-690B2EB7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5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CF003C-F721-874D-AD55-61E5784F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3B388-F796-D449-A79E-368CFA4B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32310-E0BE-314E-9DB9-FED51FD76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119B-658A-FA42-B064-B94C004E229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925A5-7EBA-0F4B-AADF-B95741FD9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268FB-41BC-334A-BE30-50954F4AA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C120-0534-474F-9FE0-7904D0356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05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074D87-B278-ED40-B5E6-B8197EEB5DBF}"/>
              </a:ext>
            </a:extLst>
          </p:cNvPr>
          <p:cNvSpPr txBox="1"/>
          <p:nvPr/>
        </p:nvSpPr>
        <p:spPr>
          <a:xfrm>
            <a:off x="741405" y="481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14C6B3-4440-B04A-8F2C-DEC70DCC5441}"/>
              </a:ext>
            </a:extLst>
          </p:cNvPr>
          <p:cNvSpPr txBox="1"/>
          <p:nvPr/>
        </p:nvSpPr>
        <p:spPr>
          <a:xfrm>
            <a:off x="741405" y="8512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代理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37B60E-8076-6546-971A-B8511B2037BB}"/>
              </a:ext>
            </a:extLst>
          </p:cNvPr>
          <p:cNvSpPr txBox="1"/>
          <p:nvPr/>
        </p:nvSpPr>
        <p:spPr>
          <a:xfrm>
            <a:off x="1643449" y="1705232"/>
            <a:ext cx="2268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静态代理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动态代理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Spring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AOP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84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F0044A-5F85-C14D-97FF-5045A7C0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30" y="258120"/>
            <a:ext cx="7755621" cy="6426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074D87-B278-ED40-B5E6-B8197EEB5DBF}"/>
              </a:ext>
            </a:extLst>
          </p:cNvPr>
          <p:cNvSpPr txBox="1"/>
          <p:nvPr/>
        </p:nvSpPr>
        <p:spPr>
          <a:xfrm>
            <a:off x="741405" y="481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14C6B3-4440-B04A-8F2C-DEC70DCC5441}"/>
              </a:ext>
            </a:extLst>
          </p:cNvPr>
          <p:cNvSpPr txBox="1"/>
          <p:nvPr/>
        </p:nvSpPr>
        <p:spPr>
          <a:xfrm>
            <a:off x="630195" y="4324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动态代理执行流程</a:t>
            </a:r>
          </a:p>
        </p:txBody>
      </p:sp>
    </p:spTree>
    <p:extLst>
      <p:ext uri="{BB962C8B-B14F-4D97-AF65-F5344CB8AC3E}">
        <p14:creationId xmlns:p14="http://schemas.microsoft.com/office/powerpoint/2010/main" val="20446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7450A4-08EA-5B49-9459-542F1AD8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86" y="498021"/>
            <a:ext cx="96266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6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F45B35-EAEF-8247-861F-1EFF63DD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617"/>
            <a:ext cx="12192000" cy="48667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AA073E-869F-3D49-B81A-BA430CF7F960}"/>
              </a:ext>
            </a:extLst>
          </p:cNvPr>
          <p:cNvSpPr txBox="1"/>
          <p:nvPr/>
        </p:nvSpPr>
        <p:spPr>
          <a:xfrm>
            <a:off x="358346" y="37070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5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703C90-9DAF-1345-B80F-E36EE994D0B7}"/>
              </a:ext>
            </a:extLst>
          </p:cNvPr>
          <p:cNvSpPr txBox="1"/>
          <p:nvPr/>
        </p:nvSpPr>
        <p:spPr>
          <a:xfrm>
            <a:off x="1075038" y="79083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AOP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D9CE7-75C6-A94B-B6B8-4BD22F94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60" y="1757747"/>
            <a:ext cx="10809589" cy="38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1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22D9D0-16CD-7A43-A06A-5716BC47F10E}"/>
              </a:ext>
            </a:extLst>
          </p:cNvPr>
          <p:cNvSpPr txBox="1"/>
          <p:nvPr/>
        </p:nvSpPr>
        <p:spPr>
          <a:xfrm>
            <a:off x="976184" y="70433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AOP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BECCB1-C1CF-FA4C-8529-A815926D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9" y="1710896"/>
            <a:ext cx="8512604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</Words>
  <Application>Microsoft Macintosh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</cp:revision>
  <dcterms:created xsi:type="dcterms:W3CDTF">2020-10-22T08:30:20Z</dcterms:created>
  <dcterms:modified xsi:type="dcterms:W3CDTF">2020-10-22T12:55:24Z</dcterms:modified>
</cp:coreProperties>
</file>