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66"/>
  </p:normalViewPr>
  <p:slideViewPr>
    <p:cSldViewPr snapToGrid="0" snapToObjects="1">
      <p:cViewPr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EFF8-E013-584D-AA65-4F7BC5206276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5827-2479-2C4A-999F-1584E9B7D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55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45827-2479-2C4A-999F-1584E9B7D1C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96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45827-2479-2C4A-999F-1584E9B7D1C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09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45827-2479-2C4A-999F-1584E9B7D1C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26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45827-2479-2C4A-999F-1584E9B7D1C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44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3FF5E-0D23-EC47-A8BC-B223170B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28467-6CBA-1E46-B708-30A7DEAA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68B7F-3CB0-8945-B40F-F7C3E017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E0A0D-1363-6F46-B791-9A38BD8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B3853-6FA7-C14D-AF6A-CEEEDAEF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18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16DB2-2937-324F-8D08-D4CF6FC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90CAD-1B9B-524A-ADA4-A86B65D9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6B6AA-3CC4-F641-A5A5-671A7E9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7CBE3-980A-6340-B3EB-01BDD1C9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5B86C-9DDE-1249-B210-F14FB803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2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2F34A8-8B47-D342-933A-2D3DFFBED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473E1-C4BB-3D42-B811-B92C10A3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9E1E4-EA92-F743-BEDB-DB659724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97F80-00B4-5C42-9639-4E495CDB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4BDA9-E2DD-0746-A820-B89CEA6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2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FA225-C176-E140-99A4-E03040D4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79A02-CEAC-9F4F-B005-807CF0AA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3ECDA-F701-1748-89F9-B09604B8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D36D9-3338-A149-9F3F-124B480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30332-3BE7-B745-9969-2CF6F2C3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1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3B8B-839C-954A-8D92-1EEA9569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B859B-FF74-954F-B83E-C45FEC18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C50DC-AD8D-3B43-B430-4814AB6B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7ED8-0FF2-0D4F-9EBF-650E9C5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9F12B-3001-F049-9651-B3960BAE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48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EA548-8D00-1848-AA2C-DF704E20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0F999-685C-6A46-91FB-E4652F8F7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E33BD-EC97-E245-856F-DF180D7B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0DAAC-9E66-A14C-8869-FCBA241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5FAE-097B-AD49-8241-2280AAEA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6162A-B926-9843-8F02-737E00C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6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6615-DF37-E74C-9DD5-77A14C1D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98519-048D-4B43-B9D5-33768E87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CB2E5-7347-EB4E-B170-4665216D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3A57-E982-B046-9E51-14B9AB52A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C28C70-6B6E-554F-9150-A2B7BB42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773B22-9A16-0A4F-97AB-56A4E6F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3F8D1E-3031-7148-BBD2-BBA4D678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F1E1-D9C2-734A-A6FD-48A9C2B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48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CC8A-40A2-0F45-8D80-666EFEBE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60FA7E-4CFC-4545-8B06-A467FEBD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B4F11-BE8C-394E-8738-26DB204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CB63D7-A068-8F4C-99A4-DAC69F2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2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1E0DE6-B0CE-0747-8BF7-F87A16C6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40935-04DC-DC43-BB96-F1E301A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1F46B-F95C-F947-B470-2E9F699A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7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A51F2-000F-1342-B49F-017BAE41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16DB2-52CF-FF46-8DC3-951456F3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E75B9-AB7B-534D-B608-8CE49178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56F71-8228-6749-B97A-04726AE6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3BFF0-E4F6-5F45-B587-05CB7329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B03E0-B2D2-6446-90C6-27A87E61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8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2C6A-1C48-AA4C-91BA-405C244A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C6837D-6493-6842-8EA5-83F303EB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86581-E3E3-8E40-A115-5157AF39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783A9-3876-874F-BCE1-08E280A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8D87E-F547-A14C-A9CB-41F40F69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1A91E-252D-8748-80A7-F760B8F6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6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4368FD-97F2-9049-8411-92829BEC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3045D-1A9F-AF4E-BA63-E977D016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16C3-E997-0C47-837C-06A3A2926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E903-5EEE-214C-8A2C-441CCBC52347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F2396-A82C-2A40-96A0-15D5607BB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16D32-2442-8A4D-B3C8-5D570AA89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4FE-08D5-0F40-9AB1-B346651101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44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9B8066-5E67-D74D-98CD-DD426385F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716"/>
              </p:ext>
            </p:extLst>
          </p:nvPr>
        </p:nvGraphicFramePr>
        <p:xfrm>
          <a:off x="1685918" y="921439"/>
          <a:ext cx="7653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41">
                  <a:extLst>
                    <a:ext uri="{9D8B030D-6E8A-4147-A177-3AD203B41FA5}">
                      <a16:colId xmlns:a16="http://schemas.microsoft.com/office/drawing/2014/main" val="3929789394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713147269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4194009325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78441245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611594436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255735763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3539807382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7147936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45648520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9194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106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CD201CA-68B1-A54C-86E6-507F241DDCA0}"/>
              </a:ext>
            </a:extLst>
          </p:cNvPr>
          <p:cNvCxnSpPr>
            <a:cxnSpLocks/>
          </p:cNvCxnSpPr>
          <p:nvPr/>
        </p:nvCxnSpPr>
        <p:spPr>
          <a:xfrm flipH="1">
            <a:off x="1341436" y="1344539"/>
            <a:ext cx="3724738" cy="221298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0B4487E-B0D3-644B-B54C-79C558FE2634}"/>
              </a:ext>
            </a:extLst>
          </p:cNvPr>
          <p:cNvCxnSpPr>
            <a:cxnSpLocks/>
          </p:cNvCxnSpPr>
          <p:nvPr/>
        </p:nvCxnSpPr>
        <p:spPr>
          <a:xfrm>
            <a:off x="5126510" y="1344539"/>
            <a:ext cx="0" cy="215314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DDFC03D-1326-9240-AE98-ABEE5A87DAF5}"/>
              </a:ext>
            </a:extLst>
          </p:cNvPr>
          <p:cNvCxnSpPr>
            <a:cxnSpLocks/>
          </p:cNvCxnSpPr>
          <p:nvPr/>
        </p:nvCxnSpPr>
        <p:spPr>
          <a:xfrm>
            <a:off x="5201164" y="1343515"/>
            <a:ext cx="4186379" cy="214797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2565BCD-B529-3A44-9A94-02C64AE2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75997"/>
              </p:ext>
            </p:extLst>
          </p:nvPr>
        </p:nvGraphicFramePr>
        <p:xfrm>
          <a:off x="834446" y="926519"/>
          <a:ext cx="837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182">
                  <a:extLst>
                    <a:ext uri="{9D8B030D-6E8A-4147-A177-3AD203B41FA5}">
                      <a16:colId xmlns:a16="http://schemas.microsoft.com/office/drawing/2014/main" val="3699274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678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894DE60-A742-3144-858F-B827EEF76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2317"/>
              </p:ext>
            </p:extLst>
          </p:nvPr>
        </p:nvGraphicFramePr>
        <p:xfrm>
          <a:off x="200935" y="3726343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9789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31472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4009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4412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1594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357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807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479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64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94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1062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5BA8B4C-0E1F-5347-AEEA-B1BFE81C9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24962"/>
              </p:ext>
            </p:extLst>
          </p:nvPr>
        </p:nvGraphicFramePr>
        <p:xfrm>
          <a:off x="4174081" y="3666501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9789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31472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4009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4412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1594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357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807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479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64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94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1062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FC746FD-3C11-7847-B269-4CCFB17A6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40215"/>
              </p:ext>
            </p:extLst>
          </p:nvPr>
        </p:nvGraphicFramePr>
        <p:xfrm>
          <a:off x="8898476" y="3646019"/>
          <a:ext cx="208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29789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131472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4009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4412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15944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3576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9807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4793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6485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94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106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3020AB3-7341-964E-B4D2-8D2323A643FA}"/>
              </a:ext>
            </a:extLst>
          </p:cNvPr>
          <p:cNvSpPr txBox="1"/>
          <p:nvPr/>
        </p:nvSpPr>
        <p:spPr>
          <a:xfrm>
            <a:off x="834446" y="5008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D41A99-1B86-B04F-9A1B-D15C20F148EA}"/>
              </a:ext>
            </a:extLst>
          </p:cNvPr>
          <p:cNvSpPr txBox="1"/>
          <p:nvPr/>
        </p:nvSpPr>
        <p:spPr>
          <a:xfrm>
            <a:off x="4837623" y="50193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(n-m)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92179B-7DD0-7F4F-AB17-5CC979CF172D}"/>
              </a:ext>
            </a:extLst>
          </p:cNvPr>
          <p:cNvSpPr txBox="1"/>
          <p:nvPr/>
        </p:nvSpPr>
        <p:spPr>
          <a:xfrm>
            <a:off x="2815846" y="3068217"/>
            <a:ext cx="15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……</a:t>
            </a:r>
            <a:endParaRPr kumimoji="1"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85B4DA-CCE6-C54C-8688-C2BD4D994B8A}"/>
              </a:ext>
            </a:extLst>
          </p:cNvPr>
          <p:cNvSpPr txBox="1"/>
          <p:nvPr/>
        </p:nvSpPr>
        <p:spPr>
          <a:xfrm>
            <a:off x="6697690" y="3068216"/>
            <a:ext cx="153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……</a:t>
            </a:r>
            <a:endParaRPr kumimoji="1" lang="zh-CN" altLang="en-US" sz="3600" b="1" dirty="0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591ACCFF-25DC-3840-9925-A84902DB0C3A}"/>
              </a:ext>
            </a:extLst>
          </p:cNvPr>
          <p:cNvSpPr/>
          <p:nvPr/>
        </p:nvSpPr>
        <p:spPr>
          <a:xfrm>
            <a:off x="10058579" y="1386379"/>
            <a:ext cx="630383" cy="2047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5F2271-5D08-B243-85E3-D814E300C4FB}"/>
              </a:ext>
            </a:extLst>
          </p:cNvPr>
          <p:cNvSpPr txBox="1"/>
          <p:nvPr/>
        </p:nvSpPr>
        <p:spPr>
          <a:xfrm>
            <a:off x="10738388" y="2191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分治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4726A46-83A2-CD4D-986C-5E01133DD590}"/>
              </a:ext>
            </a:extLst>
          </p:cNvPr>
          <p:cNvCxnSpPr>
            <a:cxnSpLocks/>
          </p:cNvCxnSpPr>
          <p:nvPr/>
        </p:nvCxnSpPr>
        <p:spPr>
          <a:xfrm>
            <a:off x="1344485" y="4206163"/>
            <a:ext cx="3727578" cy="169457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A12876B-30BB-CC45-9A59-5593797052D2}"/>
              </a:ext>
            </a:extLst>
          </p:cNvPr>
          <p:cNvCxnSpPr>
            <a:cxnSpLocks/>
          </p:cNvCxnSpPr>
          <p:nvPr/>
        </p:nvCxnSpPr>
        <p:spPr>
          <a:xfrm>
            <a:off x="5242338" y="4101549"/>
            <a:ext cx="0" cy="179918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2F8D374-C6F5-CF4B-90C6-235F228CA384}"/>
              </a:ext>
            </a:extLst>
          </p:cNvPr>
          <p:cNvCxnSpPr>
            <a:cxnSpLocks/>
          </p:cNvCxnSpPr>
          <p:nvPr/>
        </p:nvCxnSpPr>
        <p:spPr>
          <a:xfrm flipH="1">
            <a:off x="5412614" y="4146321"/>
            <a:ext cx="4537990" cy="175441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984D9AE-779E-DF4B-A052-73589AB220AB}"/>
              </a:ext>
            </a:extLst>
          </p:cNvPr>
          <p:cNvSpPr txBox="1"/>
          <p:nvPr/>
        </p:nvSpPr>
        <p:spPr>
          <a:xfrm>
            <a:off x="1760442" y="402149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(n-m)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E499C36-C1D9-9A44-A5F2-378CEDD648A9}"/>
              </a:ext>
            </a:extLst>
          </p:cNvPr>
          <p:cNvSpPr txBox="1"/>
          <p:nvPr/>
        </p:nvSpPr>
        <p:spPr>
          <a:xfrm>
            <a:off x="5329749" y="400867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(n-m)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309BDE-2E73-4F4C-8CBF-45675C0D4CDE}"/>
              </a:ext>
            </a:extLst>
          </p:cNvPr>
          <p:cNvSpPr txBox="1"/>
          <p:nvPr/>
        </p:nvSpPr>
        <p:spPr>
          <a:xfrm>
            <a:off x="7871328" y="399538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(n-m)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C49D5B10-2E12-4242-AFFA-75C7690A2ED4}"/>
              </a:ext>
            </a:extLst>
          </p:cNvPr>
          <p:cNvSpPr/>
          <p:nvPr/>
        </p:nvSpPr>
        <p:spPr>
          <a:xfrm>
            <a:off x="10035151" y="4097183"/>
            <a:ext cx="610945" cy="1803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4DD242-0F52-CC44-A044-5614FF0A6AB3}"/>
              </a:ext>
            </a:extLst>
          </p:cNvPr>
          <p:cNvSpPr txBox="1"/>
          <p:nvPr/>
        </p:nvSpPr>
        <p:spPr>
          <a:xfrm>
            <a:off x="10759221" y="4771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合并</a:t>
            </a: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D201D0A1-CDF9-3541-BF08-3D2D550A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55928"/>
              </p:ext>
            </p:extLst>
          </p:nvPr>
        </p:nvGraphicFramePr>
        <p:xfrm>
          <a:off x="2286002" y="4863947"/>
          <a:ext cx="2263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37">
                  <a:extLst>
                    <a:ext uri="{9D8B030D-6E8A-4147-A177-3AD203B41FA5}">
                      <a16:colId xmlns:a16="http://schemas.microsoft.com/office/drawing/2014/main" val="3699274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6783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F31EBA5D-BED2-BC4C-A6EB-A77C69F2D361}"/>
              </a:ext>
            </a:extLst>
          </p:cNvPr>
          <p:cNvSpPr txBox="1"/>
          <p:nvPr/>
        </p:nvSpPr>
        <p:spPr>
          <a:xfrm>
            <a:off x="1242335" y="48380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B998E7B2-0750-8E4B-9B7C-996D1CFA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36640"/>
              </p:ext>
            </p:extLst>
          </p:nvPr>
        </p:nvGraphicFramePr>
        <p:xfrm>
          <a:off x="4953006" y="4855008"/>
          <a:ext cx="2263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37">
                  <a:extLst>
                    <a:ext uri="{9D8B030D-6E8A-4147-A177-3AD203B41FA5}">
                      <a16:colId xmlns:a16="http://schemas.microsoft.com/office/drawing/2014/main" val="3699274951"/>
                    </a:ext>
                  </a:extLst>
                </a:gridCol>
              </a:tblGrid>
              <a:tr h="1984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6783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8742B6B4-08EE-394C-B36E-8F1BFB2B1A58}"/>
              </a:ext>
            </a:extLst>
          </p:cNvPr>
          <p:cNvSpPr txBox="1"/>
          <p:nvPr/>
        </p:nvSpPr>
        <p:spPr>
          <a:xfrm>
            <a:off x="3873017" y="48380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D5E3FC2C-0D95-8141-8BA1-B3A1318D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563"/>
              </p:ext>
            </p:extLst>
          </p:nvPr>
        </p:nvGraphicFramePr>
        <p:xfrm>
          <a:off x="8334396" y="4821669"/>
          <a:ext cx="2263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37">
                  <a:extLst>
                    <a:ext uri="{9D8B030D-6E8A-4147-A177-3AD203B41FA5}">
                      <a16:colId xmlns:a16="http://schemas.microsoft.com/office/drawing/2014/main" val="3699274951"/>
                    </a:ext>
                  </a:extLst>
                </a:gridCol>
              </a:tblGrid>
              <a:tr h="1984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6783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D9EA7832-6290-AB49-84BC-273FD6980181}"/>
              </a:ext>
            </a:extLst>
          </p:cNvPr>
          <p:cNvSpPr txBox="1"/>
          <p:nvPr/>
        </p:nvSpPr>
        <p:spPr>
          <a:xfrm>
            <a:off x="8643598" y="475697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</a:t>
            </a: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52462BF8-61B5-EB46-A56C-800EFE95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96159"/>
              </p:ext>
            </p:extLst>
          </p:nvPr>
        </p:nvGraphicFramePr>
        <p:xfrm>
          <a:off x="1503044" y="6015912"/>
          <a:ext cx="76534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41">
                  <a:extLst>
                    <a:ext uri="{9D8B030D-6E8A-4147-A177-3AD203B41FA5}">
                      <a16:colId xmlns:a16="http://schemas.microsoft.com/office/drawing/2014/main" val="3929789394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713147269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4194009325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78441245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611594436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255735763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3539807382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71479363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45648520"/>
                    </a:ext>
                  </a:extLst>
                </a:gridCol>
                <a:gridCol w="765341">
                  <a:extLst>
                    <a:ext uri="{9D8B030D-6E8A-4147-A177-3AD203B41FA5}">
                      <a16:colId xmlns:a16="http://schemas.microsoft.com/office/drawing/2014/main" val="191947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91062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C037A45F-3C47-F344-8D6C-57908A5C72C4}"/>
              </a:ext>
            </a:extLst>
          </p:cNvPr>
          <p:cNvSpPr txBox="1"/>
          <p:nvPr/>
        </p:nvSpPr>
        <p:spPr>
          <a:xfrm>
            <a:off x="4399799" y="64759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个元素全排列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9D73385C-B808-804F-8144-276B10865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3627"/>
              </p:ext>
            </p:extLst>
          </p:nvPr>
        </p:nvGraphicFramePr>
        <p:xfrm>
          <a:off x="719198" y="6014249"/>
          <a:ext cx="7838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46">
                  <a:extLst>
                    <a:ext uri="{9D8B030D-6E8A-4147-A177-3AD203B41FA5}">
                      <a16:colId xmlns:a16="http://schemas.microsoft.com/office/drawing/2014/main" val="365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5755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DC11436-BAA6-9044-83DA-618F0012BF0F}"/>
              </a:ext>
            </a:extLst>
          </p:cNvPr>
          <p:cNvSpPr/>
          <p:nvPr/>
        </p:nvSpPr>
        <p:spPr>
          <a:xfrm>
            <a:off x="5450631" y="3244334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train_labels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1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18CFF1-13F6-5043-B19C-CA8FD73A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9" y="689480"/>
            <a:ext cx="10185400" cy="32004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A2F317-A0ED-704E-B260-93814A2B3795}"/>
              </a:ext>
            </a:extLst>
          </p:cNvPr>
          <p:cNvSpPr/>
          <p:nvPr/>
        </p:nvSpPr>
        <p:spPr>
          <a:xfrm>
            <a:off x="7762870" y="2715787"/>
            <a:ext cx="3514725" cy="754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剪去对角的矩形 21">
            <a:extLst>
              <a:ext uri="{FF2B5EF4-FFF2-40B4-BE49-F238E27FC236}">
                <a16:creationId xmlns:a16="http://schemas.microsoft.com/office/drawing/2014/main" id="{3F79D067-7BAC-F644-8B8A-2C1C2B6E0857}"/>
              </a:ext>
            </a:extLst>
          </p:cNvPr>
          <p:cNvSpPr/>
          <p:nvPr/>
        </p:nvSpPr>
        <p:spPr>
          <a:xfrm>
            <a:off x="7099998" y="579203"/>
            <a:ext cx="3601326" cy="1750828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9ECCD8-CE35-D448-9DA9-9E00B3A7E34E}"/>
              </a:ext>
            </a:extLst>
          </p:cNvPr>
          <p:cNvSpPr/>
          <p:nvPr/>
        </p:nvSpPr>
        <p:spPr>
          <a:xfrm>
            <a:off x="8587132" y="1828538"/>
            <a:ext cx="1256334" cy="1356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75433ED-EDF6-9B43-95FA-8A1AB7943E4D}"/>
              </a:ext>
            </a:extLst>
          </p:cNvPr>
          <p:cNvCxnSpPr/>
          <p:nvPr/>
        </p:nvCxnSpPr>
        <p:spPr>
          <a:xfrm>
            <a:off x="7468837" y="2578029"/>
            <a:ext cx="106078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DD97C1EB-BD94-7147-9B74-B8F385023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7297" y="4360203"/>
            <a:ext cx="1697741" cy="1528465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6AF54CB-FA94-EA4C-B7F7-AE01273754CE}"/>
              </a:ext>
            </a:extLst>
          </p:cNvPr>
          <p:cNvSpPr/>
          <p:nvPr/>
        </p:nvSpPr>
        <p:spPr>
          <a:xfrm>
            <a:off x="6913345" y="3891666"/>
            <a:ext cx="1514232" cy="173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1AFF5-3FAF-6041-9386-13365D6B062A}"/>
              </a:ext>
            </a:extLst>
          </p:cNvPr>
          <p:cNvSpPr txBox="1"/>
          <p:nvPr/>
        </p:nvSpPr>
        <p:spPr>
          <a:xfrm>
            <a:off x="7613853" y="475510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Stance feature</a:t>
            </a:r>
            <a:endParaRPr kumimoji="1"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514F30F-EB58-7F45-9BA5-F33901B096BF}"/>
              </a:ext>
            </a:extLst>
          </p:cNvPr>
          <p:cNvGrpSpPr/>
          <p:nvPr/>
        </p:nvGrpSpPr>
        <p:grpSpPr>
          <a:xfrm>
            <a:off x="7935283" y="4015666"/>
            <a:ext cx="621939" cy="533401"/>
            <a:chOff x="8181974" y="3495663"/>
            <a:chExt cx="621939" cy="533401"/>
          </a:xfrm>
        </p:grpSpPr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34BA0E4B-7CC7-634C-A68A-C079FA71F224}"/>
                </a:ext>
              </a:extLst>
            </p:cNvPr>
            <p:cNvCxnSpPr>
              <a:cxnSpLocks/>
            </p:cNvCxnSpPr>
            <p:nvPr/>
          </p:nvCxnSpPr>
          <p:spPr>
            <a:xfrm>
              <a:off x="8186738" y="3500429"/>
              <a:ext cx="257175" cy="528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5E30CBF4-413C-AB44-AE3E-1F957A3BEB12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9" y="3500428"/>
              <a:ext cx="240931" cy="528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790C55C7-AA42-6448-AC6D-8D07369CFC2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4" y="3495663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3601B7C3-59DF-664B-9A00-F0E96D08E30A}"/>
                </a:ext>
              </a:extLst>
            </p:cNvPr>
            <p:cNvCxnSpPr>
              <a:cxnSpLocks/>
            </p:cNvCxnSpPr>
            <p:nvPr/>
          </p:nvCxnSpPr>
          <p:spPr>
            <a:xfrm>
              <a:off x="8305799" y="3762366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B09405C9-1B25-9146-80BC-AFCDDED007B9}"/>
                </a:ext>
              </a:extLst>
            </p:cNvPr>
            <p:cNvCxnSpPr>
              <a:cxnSpLocks/>
            </p:cNvCxnSpPr>
            <p:nvPr/>
          </p:nvCxnSpPr>
          <p:spPr>
            <a:xfrm>
              <a:off x="8443913" y="4029064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CBF1F20-83F4-CA4A-9DA8-DE56FF3EE6F8}"/>
              </a:ext>
            </a:extLst>
          </p:cNvPr>
          <p:cNvGrpSpPr/>
          <p:nvPr/>
        </p:nvGrpSpPr>
        <p:grpSpPr>
          <a:xfrm>
            <a:off x="8193306" y="1749968"/>
            <a:ext cx="1139229" cy="1617104"/>
            <a:chOff x="9436337" y="1592802"/>
            <a:chExt cx="1139229" cy="161710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2BA0DCD-B947-584C-BF79-6009F5D1CBD4}"/>
                </a:ext>
              </a:extLst>
            </p:cNvPr>
            <p:cNvGrpSpPr/>
            <p:nvPr/>
          </p:nvGrpSpPr>
          <p:grpSpPr>
            <a:xfrm>
              <a:off x="9436337" y="1592802"/>
              <a:ext cx="621939" cy="533401"/>
              <a:chOff x="8181974" y="3495663"/>
              <a:chExt cx="621939" cy="533401"/>
            </a:xfrm>
          </p:grpSpPr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28E60302-1E46-4449-9136-748FB6CC7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DD017B74-20F4-D94B-ACDD-82700A17D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B8370C87-D83E-DC42-B5B3-C33E18A90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C46FEAA0-53B6-AF46-85DB-0471C4F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38EA1CA5-3EA0-4642-B4DB-41EAB8BAE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7159FF7-4248-DD4C-ADDB-3B32D060723E}"/>
                </a:ext>
              </a:extLst>
            </p:cNvPr>
            <p:cNvGrpSpPr/>
            <p:nvPr/>
          </p:nvGrpSpPr>
          <p:grpSpPr>
            <a:xfrm>
              <a:off x="9696455" y="2133572"/>
              <a:ext cx="621939" cy="533401"/>
              <a:chOff x="8181974" y="3495663"/>
              <a:chExt cx="621939" cy="533401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2B8F3E5B-4D9A-7E45-A40A-219908ED3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186097C7-4480-6542-A93B-CA33BDB1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F860D906-F050-EA44-9C30-BC6AD163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619908F-895A-CC4F-A7CE-C52019718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2BE5C7F6-36D4-2D4A-B2E1-3C9D6DA29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8EA358-7BC0-2242-BA25-0A03D8227640}"/>
                </a:ext>
              </a:extLst>
            </p:cNvPr>
            <p:cNvGrpSpPr/>
            <p:nvPr/>
          </p:nvGrpSpPr>
          <p:grpSpPr>
            <a:xfrm>
              <a:off x="9953627" y="2676505"/>
              <a:ext cx="621939" cy="533401"/>
              <a:chOff x="8181974" y="3495663"/>
              <a:chExt cx="621939" cy="533401"/>
            </a:xfrm>
          </p:grpSpPr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F23F3B72-EF51-B246-94E0-48A8A4197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F8B3EC0B-A67D-C448-A09F-14C8001B6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711457A6-5AE6-C148-B3DD-E1DB9EC20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C613B69C-429F-2147-B86B-17CE9D574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F75476CE-E145-8247-AC58-32281732B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B680F86-AC28-154B-8201-C80EBC6E60C2}"/>
              </a:ext>
            </a:extLst>
          </p:cNvPr>
          <p:cNvCxnSpPr/>
          <p:nvPr/>
        </p:nvCxnSpPr>
        <p:spPr>
          <a:xfrm>
            <a:off x="8577249" y="1749968"/>
            <a:ext cx="1766901" cy="266703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6D9858BD-941E-254B-9C95-633C6AED20AA}"/>
              </a:ext>
            </a:extLst>
          </p:cNvPr>
          <p:cNvCxnSpPr>
            <a:cxnSpLocks/>
          </p:cNvCxnSpPr>
          <p:nvPr/>
        </p:nvCxnSpPr>
        <p:spPr>
          <a:xfrm flipV="1">
            <a:off x="9325350" y="2557441"/>
            <a:ext cx="1278000" cy="802486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BC50374-0D04-6A4C-A25C-9211BBBC6074}"/>
              </a:ext>
            </a:extLst>
          </p:cNvPr>
          <p:cNvGrpSpPr/>
          <p:nvPr/>
        </p:nvGrpSpPr>
        <p:grpSpPr>
          <a:xfrm>
            <a:off x="10332467" y="1989508"/>
            <a:ext cx="621939" cy="533401"/>
            <a:chOff x="8181974" y="3495663"/>
            <a:chExt cx="621939" cy="533401"/>
          </a:xfrm>
        </p:grpSpPr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6A1AAFA1-5BED-0241-AEF7-C1A08B2D3577}"/>
                </a:ext>
              </a:extLst>
            </p:cNvPr>
            <p:cNvCxnSpPr>
              <a:cxnSpLocks/>
            </p:cNvCxnSpPr>
            <p:nvPr/>
          </p:nvCxnSpPr>
          <p:spPr>
            <a:xfrm>
              <a:off x="8186738" y="3500429"/>
              <a:ext cx="257175" cy="528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BD235E65-71E5-F045-B0B4-0442600D2992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9" y="3500428"/>
              <a:ext cx="240931" cy="528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157C610-46DD-8249-A1AA-C6D71B327AED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4" y="3495663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E43FCDCB-0026-1E48-A350-B0A8D77F1EB4}"/>
                </a:ext>
              </a:extLst>
            </p:cNvPr>
            <p:cNvCxnSpPr>
              <a:cxnSpLocks/>
            </p:cNvCxnSpPr>
            <p:nvPr/>
          </p:nvCxnSpPr>
          <p:spPr>
            <a:xfrm>
              <a:off x="8305799" y="3762366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7992BBA5-610B-2946-A788-2D02ADFAC9D4}"/>
                </a:ext>
              </a:extLst>
            </p:cNvPr>
            <p:cNvCxnSpPr>
              <a:cxnSpLocks/>
            </p:cNvCxnSpPr>
            <p:nvPr/>
          </p:nvCxnSpPr>
          <p:spPr>
            <a:xfrm>
              <a:off x="8443913" y="4029064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弧 1">
            <a:extLst>
              <a:ext uri="{FF2B5EF4-FFF2-40B4-BE49-F238E27FC236}">
                <a16:creationId xmlns:a16="http://schemas.microsoft.com/office/drawing/2014/main" id="{A9100DDC-D255-3E49-AF96-5C9686CFB966}"/>
              </a:ext>
            </a:extLst>
          </p:cNvPr>
          <p:cNvSpPr/>
          <p:nvPr/>
        </p:nvSpPr>
        <p:spPr>
          <a:xfrm rot="7155028">
            <a:off x="1782581" y="4293052"/>
            <a:ext cx="1406668" cy="16802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69FB9B3-3CFD-634F-835B-F6BFE8994130}"/>
              </a:ext>
            </a:extLst>
          </p:cNvPr>
          <p:cNvCxnSpPr>
            <a:cxnSpLocks/>
          </p:cNvCxnSpPr>
          <p:nvPr/>
        </p:nvCxnSpPr>
        <p:spPr>
          <a:xfrm flipV="1">
            <a:off x="3189250" y="5430643"/>
            <a:ext cx="90028" cy="1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8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18CFF1-13F6-5043-B19C-CA8FD73A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69" y="689480"/>
            <a:ext cx="10185400" cy="32004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A2F317-A0ED-704E-B260-93814A2B3795}"/>
              </a:ext>
            </a:extLst>
          </p:cNvPr>
          <p:cNvSpPr/>
          <p:nvPr/>
        </p:nvSpPr>
        <p:spPr>
          <a:xfrm>
            <a:off x="7762870" y="2715787"/>
            <a:ext cx="3514725" cy="754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剪去对角的矩形 21">
            <a:extLst>
              <a:ext uri="{FF2B5EF4-FFF2-40B4-BE49-F238E27FC236}">
                <a16:creationId xmlns:a16="http://schemas.microsoft.com/office/drawing/2014/main" id="{3F79D067-7BAC-F644-8B8A-2C1C2B6E0857}"/>
              </a:ext>
            </a:extLst>
          </p:cNvPr>
          <p:cNvSpPr/>
          <p:nvPr/>
        </p:nvSpPr>
        <p:spPr>
          <a:xfrm>
            <a:off x="7099998" y="579203"/>
            <a:ext cx="3601326" cy="1750828"/>
          </a:xfrm>
          <a:prstGeom prst="snip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19ECCD8-CE35-D448-9DA9-9E00B3A7E34E}"/>
              </a:ext>
            </a:extLst>
          </p:cNvPr>
          <p:cNvSpPr/>
          <p:nvPr/>
        </p:nvSpPr>
        <p:spPr>
          <a:xfrm>
            <a:off x="8587132" y="1828538"/>
            <a:ext cx="1256334" cy="1356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75433ED-EDF6-9B43-95FA-8A1AB7943E4D}"/>
              </a:ext>
            </a:extLst>
          </p:cNvPr>
          <p:cNvCxnSpPr/>
          <p:nvPr/>
        </p:nvCxnSpPr>
        <p:spPr>
          <a:xfrm>
            <a:off x="7468837" y="2578029"/>
            <a:ext cx="106078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DD97C1EB-BD94-7147-9B74-B8F3850233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7297" y="4360203"/>
            <a:ext cx="1697741" cy="1528465"/>
          </a:xfrm>
          <a:prstGeom prst="curved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6AF54CB-FA94-EA4C-B7F7-AE01273754CE}"/>
              </a:ext>
            </a:extLst>
          </p:cNvPr>
          <p:cNvSpPr/>
          <p:nvPr/>
        </p:nvSpPr>
        <p:spPr>
          <a:xfrm>
            <a:off x="6913345" y="3891666"/>
            <a:ext cx="1514232" cy="173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1AFF5-3FAF-6041-9386-13365D6B062A}"/>
              </a:ext>
            </a:extLst>
          </p:cNvPr>
          <p:cNvSpPr txBox="1"/>
          <p:nvPr/>
        </p:nvSpPr>
        <p:spPr>
          <a:xfrm>
            <a:off x="7613853" y="475510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Stance feature</a:t>
            </a:r>
            <a:endParaRPr kumimoji="1"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514F30F-EB58-7F45-9BA5-F33901B096BF}"/>
              </a:ext>
            </a:extLst>
          </p:cNvPr>
          <p:cNvGrpSpPr/>
          <p:nvPr/>
        </p:nvGrpSpPr>
        <p:grpSpPr>
          <a:xfrm>
            <a:off x="7935283" y="4015666"/>
            <a:ext cx="621939" cy="533401"/>
            <a:chOff x="8181974" y="3495663"/>
            <a:chExt cx="621939" cy="533401"/>
          </a:xfrm>
        </p:grpSpPr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34BA0E4B-7CC7-634C-A68A-C079FA71F224}"/>
                </a:ext>
              </a:extLst>
            </p:cNvPr>
            <p:cNvCxnSpPr>
              <a:cxnSpLocks/>
            </p:cNvCxnSpPr>
            <p:nvPr/>
          </p:nvCxnSpPr>
          <p:spPr>
            <a:xfrm>
              <a:off x="8186738" y="3500429"/>
              <a:ext cx="257175" cy="528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5E30CBF4-413C-AB44-AE3E-1F957A3BEB12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9" y="3500428"/>
              <a:ext cx="240931" cy="528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790C55C7-AA42-6448-AC6D-8D07369CFC28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4" y="3495663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3601B7C3-59DF-664B-9A00-F0E96D08E30A}"/>
                </a:ext>
              </a:extLst>
            </p:cNvPr>
            <p:cNvCxnSpPr>
              <a:cxnSpLocks/>
            </p:cNvCxnSpPr>
            <p:nvPr/>
          </p:nvCxnSpPr>
          <p:spPr>
            <a:xfrm>
              <a:off x="8305799" y="3762366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B09405C9-1B25-9146-80BC-AFCDDED007B9}"/>
                </a:ext>
              </a:extLst>
            </p:cNvPr>
            <p:cNvCxnSpPr>
              <a:cxnSpLocks/>
            </p:cNvCxnSpPr>
            <p:nvPr/>
          </p:nvCxnSpPr>
          <p:spPr>
            <a:xfrm>
              <a:off x="8443913" y="4029064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CBF1F20-83F4-CA4A-9DA8-DE56FF3EE6F8}"/>
              </a:ext>
            </a:extLst>
          </p:cNvPr>
          <p:cNvGrpSpPr/>
          <p:nvPr/>
        </p:nvGrpSpPr>
        <p:grpSpPr>
          <a:xfrm>
            <a:off x="8193306" y="1749968"/>
            <a:ext cx="1139229" cy="1617104"/>
            <a:chOff x="9436337" y="1592802"/>
            <a:chExt cx="1139229" cy="1617104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2BA0DCD-B947-584C-BF79-6009F5D1CBD4}"/>
                </a:ext>
              </a:extLst>
            </p:cNvPr>
            <p:cNvGrpSpPr/>
            <p:nvPr/>
          </p:nvGrpSpPr>
          <p:grpSpPr>
            <a:xfrm>
              <a:off x="9436337" y="1592802"/>
              <a:ext cx="621939" cy="533401"/>
              <a:chOff x="8181974" y="3495663"/>
              <a:chExt cx="621939" cy="533401"/>
            </a:xfrm>
          </p:grpSpPr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28E60302-1E46-4449-9136-748FB6CC7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DD017B74-20F4-D94B-ACDD-82700A17D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B8370C87-D83E-DC42-B5B3-C33E18A90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C46FEAA0-53B6-AF46-85DB-0471C4F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38EA1CA5-3EA0-4642-B4DB-41EAB8BAE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7159FF7-4248-DD4C-ADDB-3B32D060723E}"/>
                </a:ext>
              </a:extLst>
            </p:cNvPr>
            <p:cNvGrpSpPr/>
            <p:nvPr/>
          </p:nvGrpSpPr>
          <p:grpSpPr>
            <a:xfrm>
              <a:off x="9696455" y="2133572"/>
              <a:ext cx="621939" cy="533401"/>
              <a:chOff x="8181974" y="3495663"/>
              <a:chExt cx="621939" cy="533401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2B8F3E5B-4D9A-7E45-A40A-219908ED3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186097C7-4480-6542-A93B-CA33BDB11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F860D906-F050-EA44-9C30-BC6AD163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619908F-895A-CC4F-A7CE-C52019718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2BE5C7F6-36D4-2D4A-B2E1-3C9D6DA29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8EA358-7BC0-2242-BA25-0A03D8227640}"/>
                </a:ext>
              </a:extLst>
            </p:cNvPr>
            <p:cNvGrpSpPr/>
            <p:nvPr/>
          </p:nvGrpSpPr>
          <p:grpSpPr>
            <a:xfrm>
              <a:off x="9953627" y="2676505"/>
              <a:ext cx="621939" cy="533401"/>
              <a:chOff x="8181974" y="3495663"/>
              <a:chExt cx="621939" cy="533401"/>
            </a:xfrm>
          </p:grpSpPr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F23F3B72-EF51-B246-94E0-48A8A4197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738" y="3500429"/>
                <a:ext cx="257175" cy="5286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F8B3EC0B-A67D-C448-A09F-14C8001B6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3929" y="3500428"/>
                <a:ext cx="240931" cy="528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711457A6-5AE6-C148-B3DD-E1DB9EC20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1974" y="3495663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C613B69C-429F-2147-B86B-17CE9D574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799" y="3762366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F75476CE-E145-8247-AC58-32281732B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3913" y="4029064"/>
                <a:ext cx="3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6B680F86-AC28-154B-8201-C80EBC6E60C2}"/>
              </a:ext>
            </a:extLst>
          </p:cNvPr>
          <p:cNvCxnSpPr/>
          <p:nvPr/>
        </p:nvCxnSpPr>
        <p:spPr>
          <a:xfrm>
            <a:off x="8577249" y="1749968"/>
            <a:ext cx="1766901" cy="266703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6D9858BD-941E-254B-9C95-633C6AED20AA}"/>
              </a:ext>
            </a:extLst>
          </p:cNvPr>
          <p:cNvCxnSpPr>
            <a:cxnSpLocks/>
          </p:cNvCxnSpPr>
          <p:nvPr/>
        </p:nvCxnSpPr>
        <p:spPr>
          <a:xfrm flipV="1">
            <a:off x="9325350" y="2557441"/>
            <a:ext cx="1278000" cy="802486"/>
          </a:xfrm>
          <a:prstGeom prst="line">
            <a:avLst/>
          </a:prstGeom>
          <a:ln w="9525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BC50374-0D04-6A4C-A25C-9211BBBC6074}"/>
              </a:ext>
            </a:extLst>
          </p:cNvPr>
          <p:cNvGrpSpPr/>
          <p:nvPr/>
        </p:nvGrpSpPr>
        <p:grpSpPr>
          <a:xfrm>
            <a:off x="10332467" y="1989508"/>
            <a:ext cx="621939" cy="533401"/>
            <a:chOff x="8181974" y="3495663"/>
            <a:chExt cx="621939" cy="533401"/>
          </a:xfrm>
        </p:grpSpPr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6A1AAFA1-5BED-0241-AEF7-C1A08B2D3577}"/>
                </a:ext>
              </a:extLst>
            </p:cNvPr>
            <p:cNvCxnSpPr>
              <a:cxnSpLocks/>
            </p:cNvCxnSpPr>
            <p:nvPr/>
          </p:nvCxnSpPr>
          <p:spPr>
            <a:xfrm>
              <a:off x="8186738" y="3500429"/>
              <a:ext cx="257175" cy="528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BD235E65-71E5-F045-B0B4-0442600D2992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9" y="3500428"/>
              <a:ext cx="240931" cy="528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157C610-46DD-8249-A1AA-C6D71B327AED}"/>
                </a:ext>
              </a:extLst>
            </p:cNvPr>
            <p:cNvCxnSpPr>
              <a:cxnSpLocks/>
            </p:cNvCxnSpPr>
            <p:nvPr/>
          </p:nvCxnSpPr>
          <p:spPr>
            <a:xfrm>
              <a:off x="8181974" y="3495663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E43FCDCB-0026-1E48-A350-B0A8D77F1EB4}"/>
                </a:ext>
              </a:extLst>
            </p:cNvPr>
            <p:cNvCxnSpPr>
              <a:cxnSpLocks/>
            </p:cNvCxnSpPr>
            <p:nvPr/>
          </p:nvCxnSpPr>
          <p:spPr>
            <a:xfrm>
              <a:off x="8305799" y="3762366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7992BBA5-610B-2946-A788-2D02ADFAC9D4}"/>
                </a:ext>
              </a:extLst>
            </p:cNvPr>
            <p:cNvCxnSpPr>
              <a:cxnSpLocks/>
            </p:cNvCxnSpPr>
            <p:nvPr/>
          </p:nvCxnSpPr>
          <p:spPr>
            <a:xfrm>
              <a:off x="8443913" y="4029064"/>
              <a:ext cx="3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弧 1">
            <a:extLst>
              <a:ext uri="{FF2B5EF4-FFF2-40B4-BE49-F238E27FC236}">
                <a16:creationId xmlns:a16="http://schemas.microsoft.com/office/drawing/2014/main" id="{A9100DDC-D255-3E49-AF96-5C9686CFB966}"/>
              </a:ext>
            </a:extLst>
          </p:cNvPr>
          <p:cNvSpPr/>
          <p:nvPr/>
        </p:nvSpPr>
        <p:spPr>
          <a:xfrm rot="7155028">
            <a:off x="1782581" y="4293052"/>
            <a:ext cx="1406668" cy="168025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69FB9B3-3CFD-634F-835B-F6BFE8994130}"/>
              </a:ext>
            </a:extLst>
          </p:cNvPr>
          <p:cNvCxnSpPr>
            <a:cxnSpLocks/>
          </p:cNvCxnSpPr>
          <p:nvPr/>
        </p:nvCxnSpPr>
        <p:spPr>
          <a:xfrm flipV="1">
            <a:off x="3189250" y="5430643"/>
            <a:ext cx="90028" cy="1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39A2F317-A0ED-704E-B260-93814A2B3795}"/>
              </a:ext>
            </a:extLst>
          </p:cNvPr>
          <p:cNvSpPr/>
          <p:nvPr/>
        </p:nvSpPr>
        <p:spPr>
          <a:xfrm>
            <a:off x="7762870" y="2715787"/>
            <a:ext cx="3514725" cy="754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6AF54CB-FA94-EA4C-B7F7-AE01273754CE}"/>
              </a:ext>
            </a:extLst>
          </p:cNvPr>
          <p:cNvSpPr/>
          <p:nvPr/>
        </p:nvSpPr>
        <p:spPr>
          <a:xfrm>
            <a:off x="6913345" y="3891666"/>
            <a:ext cx="1514232" cy="173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ADCA52-AF98-E046-8627-D356828EAECD}"/>
              </a:ext>
            </a:extLst>
          </p:cNvPr>
          <p:cNvSpPr/>
          <p:nvPr/>
        </p:nvSpPr>
        <p:spPr>
          <a:xfrm>
            <a:off x="907708" y="307513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374212-1DD2-B041-8F50-84007258415F}"/>
              </a:ext>
            </a:extLst>
          </p:cNvPr>
          <p:cNvSpPr txBox="1"/>
          <p:nvPr/>
        </p:nvSpPr>
        <p:spPr>
          <a:xfrm>
            <a:off x="-39840" y="319412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New Peninim MT" pitchFamily="2" charset="-79"/>
                <a:cs typeface="New Peninim MT" pitchFamily="2" charset="-79"/>
              </a:rPr>
              <a:t>instance</a:t>
            </a:r>
            <a:endParaRPr kumimoji="1" lang="zh-CN" altLang="en-US" dirty="0">
              <a:latin typeface="New Peninim MT" pitchFamily="2" charset="-79"/>
              <a:cs typeface="New Peninim MT" pitchFamily="2" charset="-79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0653CE0-B425-2C46-974C-4B0E2AC475B4}"/>
              </a:ext>
            </a:extLst>
          </p:cNvPr>
          <p:cNvCxnSpPr>
            <a:cxnSpLocks/>
          </p:cNvCxnSpPr>
          <p:nvPr/>
        </p:nvCxnSpPr>
        <p:spPr>
          <a:xfrm flipV="1">
            <a:off x="1299628" y="1752600"/>
            <a:ext cx="1419056" cy="1353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EAD89AC4-F0B9-EE4D-A86A-3EF3ACB6CC9D}"/>
              </a:ext>
            </a:extLst>
          </p:cNvPr>
          <p:cNvCxnSpPr>
            <a:cxnSpLocks/>
          </p:cNvCxnSpPr>
          <p:nvPr/>
        </p:nvCxnSpPr>
        <p:spPr>
          <a:xfrm>
            <a:off x="1328726" y="3579432"/>
            <a:ext cx="1502875" cy="1358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EA705A7-C0AC-1B4E-A861-A38AAB15F398}"/>
              </a:ext>
            </a:extLst>
          </p:cNvPr>
          <p:cNvSpPr txBox="1"/>
          <p:nvPr/>
        </p:nvSpPr>
        <p:spPr>
          <a:xfrm>
            <a:off x="2852043" y="2828912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New Peninim MT" pitchFamily="2" charset="-79"/>
                <a:cs typeface="New Peninim MT" pitchFamily="2" charset="-79"/>
              </a:rPr>
              <a:t>Content embedding</a:t>
            </a:r>
            <a:endParaRPr kumimoji="1" lang="zh-CN" altLang="en-US" sz="1000" dirty="0">
              <a:latin typeface="New Peninim MT" pitchFamily="2" charset="-79"/>
              <a:cs typeface="New Peninim MT" pitchFamily="2" charset="-79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AFD3149-65B8-0949-9C27-AB662B5A99EA}"/>
              </a:ext>
            </a:extLst>
          </p:cNvPr>
          <p:cNvSpPr txBox="1"/>
          <p:nvPr/>
        </p:nvSpPr>
        <p:spPr>
          <a:xfrm>
            <a:off x="2930011" y="5955623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New Peninim MT" pitchFamily="2" charset="-79"/>
                <a:cs typeface="New Peninim MT" pitchFamily="2" charset="-79"/>
              </a:rPr>
              <a:t>stance embedding</a:t>
            </a:r>
            <a:endParaRPr kumimoji="1" lang="zh-CN" altLang="en-US" sz="1000" dirty="0">
              <a:latin typeface="New Peninim MT" pitchFamily="2" charset="-79"/>
              <a:cs typeface="New Peninim MT" pitchFamily="2" charset="-79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5982BF56-0E76-DF47-A97A-6FB61846931B}"/>
              </a:ext>
            </a:extLst>
          </p:cNvPr>
          <p:cNvCxnSpPr>
            <a:cxnSpLocks/>
          </p:cNvCxnSpPr>
          <p:nvPr/>
        </p:nvCxnSpPr>
        <p:spPr>
          <a:xfrm>
            <a:off x="4286284" y="1718721"/>
            <a:ext cx="1745005" cy="1386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7ADE3046-AC2C-1B4C-AE08-9A519C85B0C4}"/>
              </a:ext>
            </a:extLst>
          </p:cNvPr>
          <p:cNvCxnSpPr>
            <a:cxnSpLocks/>
          </p:cNvCxnSpPr>
          <p:nvPr/>
        </p:nvCxnSpPr>
        <p:spPr>
          <a:xfrm flipV="1">
            <a:off x="4140005" y="3378794"/>
            <a:ext cx="1841414" cy="1558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CB3884A-46FE-5846-896F-D99809C9E95C}"/>
              </a:ext>
            </a:extLst>
          </p:cNvPr>
          <p:cNvGrpSpPr/>
          <p:nvPr/>
        </p:nvGrpSpPr>
        <p:grpSpPr>
          <a:xfrm>
            <a:off x="6035040" y="3105613"/>
            <a:ext cx="222944" cy="223200"/>
            <a:chOff x="6035040" y="3105613"/>
            <a:chExt cx="274320" cy="2736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8DE0D3D-CE9B-9046-9C60-9A348599024C}"/>
                </a:ext>
              </a:extLst>
            </p:cNvPr>
            <p:cNvSpPr/>
            <p:nvPr/>
          </p:nvSpPr>
          <p:spPr>
            <a:xfrm>
              <a:off x="6035040" y="3105613"/>
              <a:ext cx="274320" cy="273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6867FFF-1EBF-EA48-8EBE-1C9FC85EC234}"/>
                </a:ext>
              </a:extLst>
            </p:cNvPr>
            <p:cNvCxnSpPr>
              <a:stCxn id="49" idx="0"/>
              <a:endCxn id="49" idx="4"/>
            </p:cNvCxnSpPr>
            <p:nvPr/>
          </p:nvCxnSpPr>
          <p:spPr>
            <a:xfrm>
              <a:off x="6172200" y="3105613"/>
              <a:ext cx="0" cy="27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703DEF80-D584-3B44-89F8-21BA499FD1C8}"/>
                </a:ext>
              </a:extLst>
            </p:cNvPr>
            <p:cNvCxnSpPr>
              <a:stCxn id="49" idx="2"/>
              <a:endCxn id="49" idx="6"/>
            </p:cNvCxnSpPr>
            <p:nvPr/>
          </p:nvCxnSpPr>
          <p:spPr>
            <a:xfrm>
              <a:off x="6035040" y="3242413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DAC54A0-A057-414B-80A9-AE3A42379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2591"/>
              </p:ext>
            </p:extLst>
          </p:nvPr>
        </p:nvGraphicFramePr>
        <p:xfrm>
          <a:off x="2786081" y="919323"/>
          <a:ext cx="14328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61">
                  <a:extLst>
                    <a:ext uri="{9D8B030D-6E8A-4147-A177-3AD203B41FA5}">
                      <a16:colId xmlns:a16="http://schemas.microsoft.com/office/drawing/2014/main" val="2627761337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1578521399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3537379152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2476100357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2332619603"/>
                    </a:ext>
                  </a:extLst>
                </a:gridCol>
              </a:tblGrid>
              <a:tr h="3367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31631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84848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10668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0864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4726"/>
                  </a:ext>
                </a:extLst>
              </a:tr>
            </a:tbl>
          </a:graphicData>
        </a:graphic>
      </p:graphicFrame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730B8351-4CE5-DC45-9873-68415254A4D3}"/>
              </a:ext>
            </a:extLst>
          </p:cNvPr>
          <p:cNvCxnSpPr>
            <a:cxnSpLocks/>
          </p:cNvCxnSpPr>
          <p:nvPr/>
        </p:nvCxnSpPr>
        <p:spPr>
          <a:xfrm>
            <a:off x="6274008" y="3194127"/>
            <a:ext cx="7806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72947C3B-4920-1245-AA18-901A3F28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62793"/>
              </p:ext>
            </p:extLst>
          </p:nvPr>
        </p:nvGraphicFramePr>
        <p:xfrm>
          <a:off x="3211516" y="4027280"/>
          <a:ext cx="5486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8">
                  <a:extLst>
                    <a:ext uri="{9D8B030D-6E8A-4147-A177-3AD203B41FA5}">
                      <a16:colId xmlns:a16="http://schemas.microsoft.com/office/drawing/2014/main" val="2640045515"/>
                    </a:ext>
                  </a:extLst>
                </a:gridCol>
                <a:gridCol w="274308">
                  <a:extLst>
                    <a:ext uri="{9D8B030D-6E8A-4147-A177-3AD203B41FA5}">
                      <a16:colId xmlns:a16="http://schemas.microsoft.com/office/drawing/2014/main" val="1634542727"/>
                    </a:ext>
                  </a:extLst>
                </a:gridCol>
              </a:tblGrid>
              <a:tr h="3261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21829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39222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77002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13478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11788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820ADEBD-9130-9E4D-80A4-C411A5FB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87764"/>
              </p:ext>
            </p:extLst>
          </p:nvPr>
        </p:nvGraphicFramePr>
        <p:xfrm>
          <a:off x="7114057" y="2351802"/>
          <a:ext cx="14328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61">
                  <a:extLst>
                    <a:ext uri="{9D8B030D-6E8A-4147-A177-3AD203B41FA5}">
                      <a16:colId xmlns:a16="http://schemas.microsoft.com/office/drawing/2014/main" val="2627761337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1578521399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3537379152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2476100357"/>
                    </a:ext>
                  </a:extLst>
                </a:gridCol>
                <a:gridCol w="286561">
                  <a:extLst>
                    <a:ext uri="{9D8B030D-6E8A-4147-A177-3AD203B41FA5}">
                      <a16:colId xmlns:a16="http://schemas.microsoft.com/office/drawing/2014/main" val="2332619603"/>
                    </a:ext>
                  </a:extLst>
                </a:gridCol>
              </a:tblGrid>
              <a:tr h="3367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31631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84848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10668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0864"/>
                  </a:ext>
                </a:extLst>
              </a:tr>
              <a:tr h="3367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4726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03E6D845-CE62-A54F-8CDF-1A8240714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95635"/>
              </p:ext>
            </p:extLst>
          </p:nvPr>
        </p:nvGraphicFramePr>
        <p:xfrm>
          <a:off x="8558779" y="2351802"/>
          <a:ext cx="5486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8">
                  <a:extLst>
                    <a:ext uri="{9D8B030D-6E8A-4147-A177-3AD203B41FA5}">
                      <a16:colId xmlns:a16="http://schemas.microsoft.com/office/drawing/2014/main" val="2640045515"/>
                    </a:ext>
                  </a:extLst>
                </a:gridCol>
                <a:gridCol w="274308">
                  <a:extLst>
                    <a:ext uri="{9D8B030D-6E8A-4147-A177-3AD203B41FA5}">
                      <a16:colId xmlns:a16="http://schemas.microsoft.com/office/drawing/2014/main" val="1634542727"/>
                    </a:ext>
                  </a:extLst>
                </a:gridCol>
              </a:tblGrid>
              <a:tr h="3261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21829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39222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77002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13478"/>
                  </a:ext>
                </a:extLst>
              </a:tr>
              <a:tr h="32617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11788"/>
                  </a:ext>
                </a:extLst>
              </a:tr>
            </a:tbl>
          </a:graphicData>
        </a:graphic>
      </p:graphicFrame>
      <p:sp>
        <p:nvSpPr>
          <p:cNvPr id="106" name="文本框 105">
            <a:extLst>
              <a:ext uri="{FF2B5EF4-FFF2-40B4-BE49-F238E27FC236}">
                <a16:creationId xmlns:a16="http://schemas.microsoft.com/office/drawing/2014/main" id="{DE55F15C-41C6-2745-A95D-3272BD9626E4}"/>
              </a:ext>
            </a:extLst>
          </p:cNvPr>
          <p:cNvSpPr txBox="1"/>
          <p:nvPr/>
        </p:nvSpPr>
        <p:spPr>
          <a:xfrm>
            <a:off x="7447856" y="426799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New Peninim MT" pitchFamily="2" charset="-79"/>
                <a:cs typeface="New Peninim MT" pitchFamily="2" charset="-79"/>
              </a:rPr>
              <a:t>instance representation</a:t>
            </a:r>
            <a:endParaRPr kumimoji="1" lang="zh-CN" altLang="en-US" sz="1000" dirty="0">
              <a:latin typeface="New Peninim MT" pitchFamily="2" charset="-79"/>
              <a:cs typeface="New Peninim MT" pitchFamily="2" charset="-79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190FE5CD-C872-CF48-A514-ED2A0B724FFA}"/>
              </a:ext>
            </a:extLst>
          </p:cNvPr>
          <p:cNvCxnSpPr>
            <a:cxnSpLocks/>
          </p:cNvCxnSpPr>
          <p:nvPr/>
        </p:nvCxnSpPr>
        <p:spPr>
          <a:xfrm>
            <a:off x="9256280" y="3054165"/>
            <a:ext cx="7806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41518E39-8EFD-814E-8006-5F233F1AF235}"/>
              </a:ext>
            </a:extLst>
          </p:cNvPr>
          <p:cNvCxnSpPr>
            <a:cxnSpLocks/>
          </p:cNvCxnSpPr>
          <p:nvPr/>
        </p:nvCxnSpPr>
        <p:spPr>
          <a:xfrm>
            <a:off x="9256280" y="3221805"/>
            <a:ext cx="7806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D05FDBD-E49E-4A41-B5AE-0889BCB94724}"/>
              </a:ext>
            </a:extLst>
          </p:cNvPr>
          <p:cNvCxnSpPr>
            <a:cxnSpLocks/>
          </p:cNvCxnSpPr>
          <p:nvPr/>
        </p:nvCxnSpPr>
        <p:spPr>
          <a:xfrm>
            <a:off x="9256280" y="3389445"/>
            <a:ext cx="7806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">
              <a:schemeClr val="accent1">
                <a:satMod val="175000"/>
                <a:alpha val="9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2D796C25-D816-4B40-A1E9-C349BFC1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814" y="2429107"/>
            <a:ext cx="1559976" cy="166133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5A3C2356-ECA8-FA44-A5DB-B1E36FF56F41}"/>
              </a:ext>
            </a:extLst>
          </p:cNvPr>
          <p:cNvSpPr txBox="1"/>
          <p:nvPr/>
        </p:nvSpPr>
        <p:spPr>
          <a:xfrm>
            <a:off x="10091280" y="4083301"/>
            <a:ext cx="1420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latin typeface="New Peninim MT" pitchFamily="2" charset="-79"/>
                <a:cs typeface="New Peninim MT" pitchFamily="2" charset="-79"/>
              </a:rPr>
              <a:t>Classification Network</a:t>
            </a:r>
            <a:endParaRPr kumimoji="1" lang="zh-CN" altLang="en-US" sz="1000" dirty="0">
              <a:latin typeface="New Peninim MT" pitchFamily="2" charset="-79"/>
              <a:cs typeface="New Peni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03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62</Words>
  <Application>Microsoft Macintosh PowerPoint</Application>
  <PresentationFormat>宽屏</PresentationFormat>
  <Paragraphs>25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SimHei</vt:lpstr>
      <vt:lpstr>Arial</vt:lpstr>
      <vt:lpstr>New Peninim MT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wangzhenthuir@163.com</dc:creator>
  <cp:lastModifiedBy>wangzhenthuir@163.com</cp:lastModifiedBy>
  <cp:revision>12</cp:revision>
  <dcterms:created xsi:type="dcterms:W3CDTF">2018-11-05T06:20:31Z</dcterms:created>
  <dcterms:modified xsi:type="dcterms:W3CDTF">2018-11-22T06:01:45Z</dcterms:modified>
</cp:coreProperties>
</file>